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3" r:id="rId3"/>
    <p:sldMasterId id="2147483665" r:id="rId4"/>
    <p:sldMasterId id="2147483667" r:id="rId5"/>
    <p:sldMasterId id="2147483669" r:id="rId6"/>
    <p:sldMasterId id="2147483671" r:id="rId7"/>
    <p:sldMasterId id="2147483673" r:id="rId8"/>
    <p:sldMasterId id="2147483675" r:id="rId9"/>
    <p:sldMasterId id="2147483677" r:id="rId10"/>
  </p:sldMasterIdLst>
  <p:notesMasterIdLst>
    <p:notesMasterId r:id="rId45"/>
  </p:notesMasterIdLst>
  <p:sldIdLst>
    <p:sldId id="351" r:id="rId11"/>
    <p:sldId id="260" r:id="rId12"/>
    <p:sldId id="280" r:id="rId13"/>
    <p:sldId id="336" r:id="rId14"/>
    <p:sldId id="324" r:id="rId15"/>
    <p:sldId id="340" r:id="rId16"/>
    <p:sldId id="338" r:id="rId17"/>
    <p:sldId id="301" r:id="rId18"/>
    <p:sldId id="302" r:id="rId19"/>
    <p:sldId id="303" r:id="rId20"/>
    <p:sldId id="309" r:id="rId21"/>
    <p:sldId id="306" r:id="rId22"/>
    <p:sldId id="307" r:id="rId23"/>
    <p:sldId id="308" r:id="rId24"/>
    <p:sldId id="327" r:id="rId25"/>
    <p:sldId id="310" r:id="rId26"/>
    <p:sldId id="311" r:id="rId27"/>
    <p:sldId id="312" r:id="rId28"/>
    <p:sldId id="313" r:id="rId29"/>
    <p:sldId id="314" r:id="rId30"/>
    <p:sldId id="315" r:id="rId31"/>
    <p:sldId id="317" r:id="rId32"/>
    <p:sldId id="329" r:id="rId33"/>
    <p:sldId id="352" r:id="rId34"/>
    <p:sldId id="341" r:id="rId35"/>
    <p:sldId id="342" r:id="rId36"/>
    <p:sldId id="343" r:id="rId37"/>
    <p:sldId id="344" r:id="rId38"/>
    <p:sldId id="345" r:id="rId39"/>
    <p:sldId id="346" r:id="rId40"/>
    <p:sldId id="347" r:id="rId41"/>
    <p:sldId id="348" r:id="rId42"/>
    <p:sldId id="349" r:id="rId43"/>
    <p:sldId id="29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ục 1" id="{50EF66BB-A2E7-4B2D-A698-1DD3500927BA}">
          <p14:sldIdLst>
            <p14:sldId id="351"/>
            <p14:sldId id="260"/>
            <p14:sldId id="280"/>
            <p14:sldId id="336"/>
            <p14:sldId id="324"/>
            <p14:sldId id="340"/>
            <p14:sldId id="338"/>
            <p14:sldId id="301"/>
            <p14:sldId id="302"/>
            <p14:sldId id="303"/>
            <p14:sldId id="309"/>
            <p14:sldId id="306"/>
            <p14:sldId id="307"/>
            <p14:sldId id="308"/>
            <p14:sldId id="327"/>
            <p14:sldId id="310"/>
            <p14:sldId id="311"/>
            <p14:sldId id="312"/>
            <p14:sldId id="313"/>
            <p14:sldId id="314"/>
            <p14:sldId id="315"/>
            <p14:sldId id="317"/>
            <p14:sldId id="329"/>
            <p14:sldId id="352"/>
            <p14:sldId id="341"/>
            <p14:sldId id="342"/>
            <p14:sldId id="343"/>
            <p14:sldId id="344"/>
            <p14:sldId id="345"/>
            <p14:sldId id="346"/>
            <p14:sldId id="347"/>
            <p14:sldId id="348"/>
            <p14:sldId id="349"/>
            <p14:sldId id="299"/>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66"/>
    <a:srgbClr val="339966"/>
    <a:srgbClr val="FF69A6"/>
    <a:srgbClr val="EE0060"/>
    <a:srgbClr val="E84382"/>
    <a:srgbClr val="7C4A3E"/>
    <a:srgbClr val="3D251F"/>
    <a:srgbClr val="262626"/>
    <a:srgbClr val="3943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3" d="100"/>
          <a:sy n="83" d="100"/>
        </p:scale>
        <p:origin x="48" y="67"/>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_rels/data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image" Target="../media/image33.jpg"/></Relationships>
</file>

<file path=ppt/diagrams/_rels/data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 Id="rId4" Type="http://schemas.openxmlformats.org/officeDocument/2006/relationships/image" Target="../media/image32.jpeg"/></Relationships>
</file>

<file path=ppt/diagrams/_rels/data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image" Target="../media/image35.jpg"/></Relationships>
</file>

<file path=ppt/diagrams/_rels/data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image" Target="../media/image3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image" Target="../media/image33.jpg"/></Relationships>
</file>

<file path=ppt/diagrams/_rels/drawing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 Id="rId4" Type="http://schemas.openxmlformats.org/officeDocument/2006/relationships/image" Target="../media/image32.jpeg"/></Relationships>
</file>

<file path=ppt/diagrams/_rels/drawing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image" Target="../media/image35.jpg"/></Relationships>
</file>

<file path=ppt/diagrams/_rels/drawing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image" Target="../media/image38.jpeg"/></Relationships>
</file>

<file path=ppt/diagrams/colors1.xml><?xml version="1.0" encoding="utf-8"?>
<dgm:colorsDef xmlns:dgm="http://schemas.openxmlformats.org/drawingml/2006/diagram" xmlns:a="http://schemas.openxmlformats.org/drawingml/2006/main" uniqueId="urn:microsoft.com/office/officeart/2005/8/colors/accent0_1#4">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7">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9">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F5BFC72-2E51-43ED-884F-5AEA515E496A}" type="doc">
      <dgm:prSet loTypeId="urn:microsoft.com/office/officeart/2008/layout/BendingPictureCaption#2" loCatId="picture" qsTypeId="urn:microsoft.com/office/officeart/2005/8/quickstyle/simple1#2" qsCatId="simple" csTypeId="urn:microsoft.com/office/officeart/2005/8/colors/accent0_1#4" csCatId="accent1" phldr="1"/>
      <dgm:spPr/>
      <dgm:t>
        <a:bodyPr/>
        <a:lstStyle/>
        <a:p>
          <a:endParaRPr lang="en-US"/>
        </a:p>
      </dgm:t>
    </dgm:pt>
    <dgm:pt modelId="{E0A5C3A9-B645-48A0-A483-AD60AE1E47C7}">
      <dgm:prSet phldrT="[Text]" phldr="0" custT="1"/>
      <dgm:spPr/>
      <dgm:t>
        <a:bodyPr vert="horz" wrap="square"/>
        <a:lstStyle/>
        <a:p>
          <a:pPr algn="just">
            <a:lnSpc>
              <a:spcPct val="100000"/>
            </a:lnSpc>
            <a:spcBef>
              <a:spcPct val="0"/>
            </a:spcBef>
            <a:spcAft>
              <a:spcPct val="5000"/>
            </a:spcAft>
          </a:pPr>
          <a:r>
            <a:rPr lang="en-US" sz="1600" b="1" dirty="0" err="1">
              <a:latin typeface="Arial" panose="020B0604020202020204" pitchFamily="34" charset="0"/>
              <a:cs typeface="Arial" panose="020B0604020202020204" pitchFamily="34" charset="0"/>
            </a:rPr>
            <a:t>Cần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thực</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hiện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mọi</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biện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pháp</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cần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thiết</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có</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hiệu</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quả</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để</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xây</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dựng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nền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quốc</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phòng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toàn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dân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và</a:t>
          </a:r>
          <a:r>
            <a:rPr lang="en-US" sz="1600" b="1" dirty="0">
              <a:latin typeface="Arial" panose="020B0604020202020204" pitchFamily="34" charset="0"/>
              <a:cs typeface="Arial" panose="020B0604020202020204" pitchFamily="34" charset="0"/>
            </a:rPr>
            <a:t> an </a:t>
          </a:r>
          <a:r>
            <a:rPr lang="en-US" sz="1600" b="1" dirty="0" err="1">
              <a:latin typeface="Arial" panose="020B0604020202020204" pitchFamily="34" charset="0"/>
              <a:cs typeface="Arial" panose="020B0604020202020204" pitchFamily="34" charset="0"/>
            </a:rPr>
            <a:t>ninh</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nhân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dân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vững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mạnh</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toàn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diện</a:t>
          </a:r>
          <a:endParaRPr lang="en-US" sz="1600" b="1" dirty="0">
            <a:latin typeface="Arial" panose="020B0604020202020204" pitchFamily="34" charset="0"/>
            <a:cs typeface="Arial" panose="020B0604020202020204" pitchFamily="34" charset="0"/>
          </a:endParaRPr>
        </a:p>
      </dgm:t>
    </dgm:pt>
    <dgm:pt modelId="{BCCDA7E8-8D42-4577-A392-58A62B4E1698}" type="parTrans" cxnId="{2B0C1C76-C0FB-40D8-B385-7511139BBCC5}">
      <dgm:prSet/>
      <dgm:spPr/>
      <dgm:t>
        <a:bodyPr/>
        <a:lstStyle/>
        <a:p>
          <a:endParaRPr lang="en-US"/>
        </a:p>
      </dgm:t>
    </dgm:pt>
    <dgm:pt modelId="{17D1CE92-3E2C-4609-A18D-3DD15B2E602B}" type="sibTrans" cxnId="{2B0C1C76-C0FB-40D8-B385-7511139BBCC5}">
      <dgm:prSet/>
      <dgm:spPr/>
      <dgm:t>
        <a:bodyPr/>
        <a:lstStyle/>
        <a:p>
          <a:endParaRPr lang="en-US"/>
        </a:p>
      </dgm:t>
    </dgm:pt>
    <dgm:pt modelId="{5FFC7B6C-88F2-478C-B104-BB6C80D91ABE}">
      <dgm:prSet phldrT="[Text]" phldr="0" custT="1"/>
      <dgm:spPr/>
      <dgm:t>
        <a:bodyPr vert="horz" wrap="square"/>
        <a:lstStyle/>
        <a:p>
          <a:pPr algn="just">
            <a:lnSpc>
              <a:spcPct val="100000"/>
            </a:lnSpc>
            <a:spcBef>
              <a:spcPct val="0"/>
            </a:spcBef>
            <a:spcAft>
              <a:spcPct val="5000"/>
            </a:spcAft>
          </a:pPr>
          <a:r>
            <a:rPr lang="en-US" sz="1600" b="1" dirty="0" err="1">
              <a:latin typeface="Arial" panose="020B0604020202020204" pitchFamily="34" charset="0"/>
              <a:cs typeface="Arial" panose="020B0604020202020204" pitchFamily="34" charset="0"/>
            </a:rPr>
            <a:t>Tăng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cường</a:t>
          </a:r>
          <a:r>
            <a:rPr lang="en-US" sz="1600" b="1" dirty="0">
              <a:latin typeface="Arial" panose="020B0604020202020204" pitchFamily="34" charset="0"/>
              <a:cs typeface="Arial" panose="020B0604020202020204" pitchFamily="34" charset="0"/>
            </a:rPr>
            <a:t> </a:t>
          </a:r>
          <a:r>
            <a:rPr lang="vi-VN" altLang="en-US" sz="1600" b="1" dirty="0">
              <a:latin typeface="Arial" panose="020B0604020202020204" pitchFamily="34" charset="0"/>
              <a:cs typeface="Arial" panose="020B0604020202020204" pitchFamily="34" charset="0"/>
            </a:rPr>
            <a:t>QP-AN </a:t>
          </a:r>
          <a:r>
            <a:rPr lang="en-US" sz="1600" b="1" dirty="0" err="1">
              <a:latin typeface="Arial" panose="020B0604020202020204" pitchFamily="34" charset="0"/>
              <a:cs typeface="Arial" panose="020B0604020202020204" pitchFamily="34" charset="0"/>
            </a:rPr>
            <a:t>là</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nhiệm</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vụ</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trọng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yếu</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thường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xuyên</a:t>
          </a:r>
          <a:r>
            <a:rPr lang="en-US" sz="1600" b="1" dirty="0">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của</a:t>
          </a:r>
          <a:r>
            <a:rPr lang="en-US" sz="1600" b="1">
              <a:latin typeface="Arial" panose="020B0604020202020204" pitchFamily="34" charset="0"/>
              <a:cs typeface="Arial" panose="020B0604020202020204" pitchFamily="34" charset="0"/>
            </a:rPr>
            <a:t> Đảng</a:t>
          </a:r>
        </a:p>
        <a:p>
          <a:pPr algn="just">
            <a:lnSpc>
              <a:spcPct val="100000"/>
            </a:lnSpc>
            <a:spcBef>
              <a:spcPct val="0"/>
            </a:spcBef>
            <a:spcAft>
              <a:spcPct val="5000"/>
            </a:spcAft>
          </a:pPr>
          <a:r>
            <a:rPr lang="en-US" sz="1600" b="1">
              <a:latin typeface="Arial" panose="020B0604020202020204" pitchFamily="34" charset="0"/>
              <a:cs typeface="Arial" panose="020B0604020202020204" pitchFamily="34" charset="0"/>
            </a:rPr>
            <a:t>Xây </a:t>
          </a:r>
          <a:r>
            <a:rPr lang="en-US" sz="1600" b="1" dirty="0" err="1">
              <a:latin typeface="Arial" panose="020B0604020202020204" pitchFamily="34" charset="0"/>
              <a:cs typeface="Arial" panose="020B0604020202020204" pitchFamily="34" charset="0"/>
            </a:rPr>
            <a:t>dựng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thế</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trận</a:t>
          </a:r>
          <a:r>
            <a:rPr lang="en-US" sz="1600" b="1" dirty="0">
              <a:latin typeface="Arial" panose="020B0604020202020204" pitchFamily="34" charset="0"/>
              <a:cs typeface="Arial" panose="020B0604020202020204" pitchFamily="34" charset="0"/>
            </a:rPr>
            <a:t> </a:t>
          </a:r>
          <a:r>
            <a:rPr lang="vi-VN" altLang="en-US" sz="1600" b="1" dirty="0">
              <a:latin typeface="Arial" panose="020B0604020202020204" pitchFamily="34" charset="0"/>
              <a:cs typeface="Arial" panose="020B0604020202020204" pitchFamily="34" charset="0"/>
            </a:rPr>
            <a:t>QPTD</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thế</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trận</a:t>
          </a:r>
          <a:r>
            <a:rPr lang="en-US" sz="1600" b="1" dirty="0">
              <a:latin typeface="Arial" panose="020B0604020202020204" pitchFamily="34" charset="0"/>
              <a:cs typeface="Arial" panose="020B0604020202020204" pitchFamily="34" charset="0"/>
            </a:rPr>
            <a:t> </a:t>
          </a:r>
          <a:r>
            <a:rPr lang="vi-VN" altLang="en-US" sz="1600" b="1" dirty="0">
              <a:latin typeface="Arial" panose="020B0604020202020204" pitchFamily="34" charset="0"/>
              <a:cs typeface="Arial" panose="020B0604020202020204" pitchFamily="34" charset="0"/>
            </a:rPr>
            <a:t>ANND</a:t>
          </a:r>
          <a:r>
            <a:rPr lang="en-US" sz="1600" b="1" dirty="0">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vững</a:t>
          </a:r>
          <a:r>
            <a:rPr lang="en-US" sz="1600" b="1">
              <a:latin typeface="Arial" panose="020B0604020202020204" pitchFamily="34" charset="0"/>
              <a:cs typeface="Arial" panose="020B0604020202020204" pitchFamily="34" charset="0"/>
            </a:rPr>
            <a:t> chắc.Phát triển nghệ thuật quân sự chiến tranh nhân dân</a:t>
          </a:r>
          <a:endParaRPr lang="en-US" sz="1600" b="1" dirty="0">
            <a:latin typeface="Arial" panose="020B0604020202020204" pitchFamily="34" charset="0"/>
            <a:cs typeface="Arial" panose="020B0604020202020204" pitchFamily="34" charset="0"/>
          </a:endParaRPr>
        </a:p>
      </dgm:t>
    </dgm:pt>
    <dgm:pt modelId="{74007B51-AC89-49CD-968F-32CBB9315A34}" type="parTrans" cxnId="{5BD42401-9C9F-4CF1-97BB-651610A5A63D}">
      <dgm:prSet/>
      <dgm:spPr/>
      <dgm:t>
        <a:bodyPr/>
        <a:lstStyle/>
        <a:p>
          <a:endParaRPr lang="en-US"/>
        </a:p>
      </dgm:t>
    </dgm:pt>
    <dgm:pt modelId="{D41B602E-59A6-4435-B19C-2DC73C82E88A}" type="sibTrans" cxnId="{5BD42401-9C9F-4CF1-97BB-651610A5A63D}">
      <dgm:prSet/>
      <dgm:spPr/>
      <dgm:t>
        <a:bodyPr/>
        <a:lstStyle/>
        <a:p>
          <a:endParaRPr lang="en-US"/>
        </a:p>
      </dgm:t>
    </dgm:pt>
    <dgm:pt modelId="{64228750-F262-4EF9-A89B-E10A464715F5}" type="pres">
      <dgm:prSet presAssocID="{CF5BFC72-2E51-43ED-884F-5AEA515E496A}" presName="diagram" presStyleCnt="0">
        <dgm:presLayoutVars>
          <dgm:dir/>
        </dgm:presLayoutVars>
      </dgm:prSet>
      <dgm:spPr/>
    </dgm:pt>
    <dgm:pt modelId="{03D646E0-6568-409D-99BD-1EBEF82AC6BE}" type="pres">
      <dgm:prSet presAssocID="{E0A5C3A9-B645-48A0-A483-AD60AE1E47C7}" presName="composite" presStyleCnt="0"/>
      <dgm:spPr/>
    </dgm:pt>
    <dgm:pt modelId="{4FCF15C0-64EB-43F7-99F2-8072C23E807E}" type="pres">
      <dgm:prSet presAssocID="{E0A5C3A9-B645-48A0-A483-AD60AE1E47C7}" presName="Image" presStyleLbl="bgShp" presStyleIdx="0" presStyleCnt="2" custScaleX="74721" custScaleY="70235" custLinFactNeighborX="20459" custLinFactNeighborY="2905"/>
      <dgm:spPr>
        <a:blipFill>
          <a:blip xmlns:r="http://schemas.openxmlformats.org/officeDocument/2006/relationships" r:embed="rId1"/>
          <a:srcRect/>
          <a:stretch>
            <a:fillRect l="-6000" r="-6000"/>
          </a:stretch>
        </a:blipFill>
      </dgm:spPr>
    </dgm:pt>
    <dgm:pt modelId="{3F4B1727-E103-4A8C-94D8-94E0973582CD}" type="pres">
      <dgm:prSet presAssocID="{E0A5C3A9-B645-48A0-A483-AD60AE1E47C7}" presName="Parent" presStyleLbl="node0" presStyleIdx="0" presStyleCnt="2" custScaleX="90850" custScaleY="98305" custLinFactNeighborX="9932" custLinFactNeighborY="51603">
        <dgm:presLayoutVars>
          <dgm:bulletEnabled val="1"/>
        </dgm:presLayoutVars>
      </dgm:prSet>
      <dgm:spPr/>
    </dgm:pt>
    <dgm:pt modelId="{83F2B406-0C97-4263-B3AA-E2C08A685D66}" type="pres">
      <dgm:prSet presAssocID="{17D1CE92-3E2C-4609-A18D-3DD15B2E602B}" presName="sibTrans" presStyleCnt="0"/>
      <dgm:spPr/>
    </dgm:pt>
    <dgm:pt modelId="{EF9C1BBA-5BA2-406C-B0C2-1DF982C3DC31}" type="pres">
      <dgm:prSet presAssocID="{5FFC7B6C-88F2-478C-B104-BB6C80D91ABE}" presName="composite" presStyleCnt="0"/>
      <dgm:spPr/>
    </dgm:pt>
    <dgm:pt modelId="{E10BC0C1-BAD4-4FB2-A965-183C04AC4AC4}" type="pres">
      <dgm:prSet presAssocID="{5FFC7B6C-88F2-478C-B104-BB6C80D91ABE}" presName="Image" presStyleLbl="bgShp" presStyleIdx="1" presStyleCnt="2" custScaleX="72598" custScaleY="74143" custLinFactNeighborX="9767" custLinFactNeighborY="2809"/>
      <dgm:spPr>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dgm:spPr>
    </dgm:pt>
    <dgm:pt modelId="{F536D5BB-CA3A-4345-9F13-F5B4A8B9D61B}" type="pres">
      <dgm:prSet presAssocID="{5FFC7B6C-88F2-478C-B104-BB6C80D91ABE}" presName="Parent" presStyleLbl="node0" presStyleIdx="1" presStyleCnt="2" custScaleX="91802" custScaleY="94698" custLinFactNeighborX="-2151" custLinFactNeighborY="49759">
        <dgm:presLayoutVars>
          <dgm:bulletEnabled val="1"/>
        </dgm:presLayoutVars>
      </dgm:prSet>
      <dgm:spPr/>
    </dgm:pt>
  </dgm:ptLst>
  <dgm:cxnLst>
    <dgm:cxn modelId="{5BD42401-9C9F-4CF1-97BB-651610A5A63D}" srcId="{CF5BFC72-2E51-43ED-884F-5AEA515E496A}" destId="{5FFC7B6C-88F2-478C-B104-BB6C80D91ABE}" srcOrd="1" destOrd="0" parTransId="{74007B51-AC89-49CD-968F-32CBB9315A34}" sibTransId="{D41B602E-59A6-4435-B19C-2DC73C82E88A}"/>
    <dgm:cxn modelId="{E0D08612-5A6A-4B10-B669-68CF94EAFB01}" type="presOf" srcId="{E0A5C3A9-B645-48A0-A483-AD60AE1E47C7}" destId="{3F4B1727-E103-4A8C-94D8-94E0973582CD}" srcOrd="0" destOrd="0" presId="urn:microsoft.com/office/officeart/2008/layout/BendingPictureCaption#2"/>
    <dgm:cxn modelId="{032D411A-E600-472D-8082-05BCF987DADE}" type="presOf" srcId="{CF5BFC72-2E51-43ED-884F-5AEA515E496A}" destId="{64228750-F262-4EF9-A89B-E10A464715F5}" srcOrd="0" destOrd="0" presId="urn:microsoft.com/office/officeart/2008/layout/BendingPictureCaption#2"/>
    <dgm:cxn modelId="{81131C44-6E59-402B-A2E7-61C90DB2048B}" type="presOf" srcId="{5FFC7B6C-88F2-478C-B104-BB6C80D91ABE}" destId="{F536D5BB-CA3A-4345-9F13-F5B4A8B9D61B}" srcOrd="0" destOrd="0" presId="urn:microsoft.com/office/officeart/2008/layout/BendingPictureCaption#2"/>
    <dgm:cxn modelId="{2B0C1C76-C0FB-40D8-B385-7511139BBCC5}" srcId="{CF5BFC72-2E51-43ED-884F-5AEA515E496A}" destId="{E0A5C3A9-B645-48A0-A483-AD60AE1E47C7}" srcOrd="0" destOrd="0" parTransId="{BCCDA7E8-8D42-4577-A392-58A62B4E1698}" sibTransId="{17D1CE92-3E2C-4609-A18D-3DD15B2E602B}"/>
    <dgm:cxn modelId="{62839C0C-B4B8-4DA3-A89B-ED41D58F9B8F}" type="presParOf" srcId="{64228750-F262-4EF9-A89B-E10A464715F5}" destId="{03D646E0-6568-409D-99BD-1EBEF82AC6BE}" srcOrd="0" destOrd="0" presId="urn:microsoft.com/office/officeart/2008/layout/BendingPictureCaption#2"/>
    <dgm:cxn modelId="{5EAF1015-6818-4231-B7AB-B3A60F79B6B3}" type="presParOf" srcId="{03D646E0-6568-409D-99BD-1EBEF82AC6BE}" destId="{4FCF15C0-64EB-43F7-99F2-8072C23E807E}" srcOrd="0" destOrd="0" presId="urn:microsoft.com/office/officeart/2008/layout/BendingPictureCaption#2"/>
    <dgm:cxn modelId="{41EE17FC-C05E-4AEF-A719-464E37A0EDD2}" type="presParOf" srcId="{03D646E0-6568-409D-99BD-1EBEF82AC6BE}" destId="{3F4B1727-E103-4A8C-94D8-94E0973582CD}" srcOrd="1" destOrd="0" presId="urn:microsoft.com/office/officeart/2008/layout/BendingPictureCaption#2"/>
    <dgm:cxn modelId="{D4A17C7C-84F2-4707-A471-0E517F2CC3E6}" type="presParOf" srcId="{64228750-F262-4EF9-A89B-E10A464715F5}" destId="{83F2B406-0C97-4263-B3AA-E2C08A685D66}" srcOrd="1" destOrd="0" presId="urn:microsoft.com/office/officeart/2008/layout/BendingPictureCaption#2"/>
    <dgm:cxn modelId="{9E57BC40-E0DA-40FF-A927-D2EB72EACF8D}" type="presParOf" srcId="{64228750-F262-4EF9-A89B-E10A464715F5}" destId="{EF9C1BBA-5BA2-406C-B0C2-1DF982C3DC31}" srcOrd="2" destOrd="0" presId="urn:microsoft.com/office/officeart/2008/layout/BendingPictureCaption#2"/>
    <dgm:cxn modelId="{F6223B1A-A83C-4718-B144-3EF2CCB8700F}" type="presParOf" srcId="{EF9C1BBA-5BA2-406C-B0C2-1DF982C3DC31}" destId="{E10BC0C1-BAD4-4FB2-A965-183C04AC4AC4}" srcOrd="0" destOrd="0" presId="urn:microsoft.com/office/officeart/2008/layout/BendingPictureCaption#2"/>
    <dgm:cxn modelId="{47340C3D-C2A3-431A-B211-ED1D490CAFAF}" type="presParOf" srcId="{EF9C1BBA-5BA2-406C-B0C2-1DF982C3DC31}" destId="{F536D5BB-CA3A-4345-9F13-F5B4A8B9D61B}" srcOrd="1" destOrd="0" presId="urn:microsoft.com/office/officeart/2008/layout/BendingPictureCap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B98496-34F5-4426-A679-63161FC92BEC}" type="doc">
      <dgm:prSet loTypeId="urn:microsoft.com/office/officeart/2008/layout/PictureLineup" loCatId="picture" qsTypeId="urn:microsoft.com/office/officeart/2005/8/quickstyle/simple5#3" qsCatId="simple" csTypeId="urn:microsoft.com/office/officeart/2005/8/colors/accent0_1#6" csCatId="accent1" phldr="0"/>
      <dgm:spPr/>
      <dgm:t>
        <a:bodyPr/>
        <a:lstStyle/>
        <a:p>
          <a:endParaRPr lang="en-US"/>
        </a:p>
      </dgm:t>
    </dgm:pt>
    <dgm:pt modelId="{242B72B8-63CA-453F-B12E-CCA4A2F549C5}">
      <dgm:prSet/>
      <dgm:spPr/>
      <dgm:t>
        <a:bodyPr/>
        <a:lstStyle/>
        <a:p>
          <a:endParaRPr altLang="en-US"/>
        </a:p>
      </dgm:t>
    </dgm:pt>
    <dgm:pt modelId="{D9A55F70-9DBC-4B30-9845-77115F4536A0}" type="parTrans" cxnId="{AC58B1BD-2358-4155-9994-D5BE34E38052}">
      <dgm:prSet/>
      <dgm:spPr/>
      <dgm:t>
        <a:bodyPr/>
        <a:lstStyle/>
        <a:p>
          <a:endParaRPr lang="en-US"/>
        </a:p>
      </dgm:t>
    </dgm:pt>
    <dgm:pt modelId="{E1D981C3-26E1-41CC-80F3-2A15DE1224BA}" type="sibTrans" cxnId="{AC58B1BD-2358-4155-9994-D5BE34E38052}">
      <dgm:prSet/>
      <dgm:spPr/>
      <dgm:t>
        <a:bodyPr/>
        <a:lstStyle/>
        <a:p>
          <a:endParaRPr lang="en-US"/>
        </a:p>
      </dgm:t>
    </dgm:pt>
    <dgm:pt modelId="{A12F1570-75DB-4315-8CB8-BF23A4AF8B8F}">
      <dgm:prSet phldrT="[Text]" phldr="0" custT="1"/>
      <dgm:spPr/>
      <dgm:t>
        <a:bodyPr vert="horz" wrap="square"/>
        <a:lstStyle/>
        <a:p>
          <a:pPr>
            <a:lnSpc>
              <a:spcPct val="100000"/>
            </a:lnSpc>
            <a:spcBef>
              <a:spcPct val="0"/>
            </a:spcBef>
            <a:spcAft>
              <a:spcPct val="35000"/>
            </a:spcAft>
          </a:pPr>
          <a:r>
            <a:rPr lang="en-US" sz="1600" b="1"/>
            <a:t>Kết hợp chặt chẽ hai nhiệm vụ chiến lược xây dựng và bảo vệ Tổ quốc. Kết hợp quốc phòng, an ninh với kinh tế</a:t>
          </a:r>
          <a:r>
            <a:rPr lang="vi-VN" altLang="en-US" sz="1600" b="1"/>
            <a:t>. </a:t>
          </a:r>
          <a:r>
            <a:rPr lang="en-US" sz="1600" b="1"/>
            <a:t>Phối hợp chặt chẽ hoạt động quốc phòng an ninh với hoạt động đối ngoại.</a:t>
          </a:r>
        </a:p>
      </dgm:t>
    </dgm:pt>
    <dgm:pt modelId="{B2CDC3B6-83E8-41F7-AA01-49A43482044B}" type="parTrans" cxnId="{23E39F1C-09F1-4AB1-BE2E-EE9E7CF09973}">
      <dgm:prSet/>
      <dgm:spPr/>
      <dgm:t>
        <a:bodyPr/>
        <a:lstStyle/>
        <a:p>
          <a:endParaRPr lang="en-US"/>
        </a:p>
      </dgm:t>
    </dgm:pt>
    <dgm:pt modelId="{44849215-E10F-4652-A43B-467829C90761}" type="sibTrans" cxnId="{23E39F1C-09F1-4AB1-BE2E-EE9E7CF09973}">
      <dgm:prSet/>
      <dgm:spPr/>
      <dgm:t>
        <a:bodyPr/>
        <a:lstStyle/>
        <a:p>
          <a:endParaRPr lang="en-US"/>
        </a:p>
      </dgm:t>
    </dgm:pt>
    <dgm:pt modelId="{96932FDB-CDA6-4FE5-A20E-7F6D85D4D2A8}">
      <dgm:prSet phldrT="[Text]" phldr="0" custT="1"/>
      <dgm:spPr/>
      <dgm:t>
        <a:bodyPr vert="horz" wrap="square"/>
        <a:lstStyle/>
        <a:p>
          <a:pPr>
            <a:lnSpc>
              <a:spcPct val="100000"/>
            </a:lnSpc>
            <a:spcBef>
              <a:spcPct val="0"/>
            </a:spcBef>
            <a:spcAft>
              <a:spcPct val="35000"/>
            </a:spcAft>
          </a:pPr>
          <a:r>
            <a:rPr lang="vi-VN" altLang="en-US" sz="1600" b="1"/>
            <a:t>B</a:t>
          </a:r>
          <a:r>
            <a:rPr lang="en-US" sz="1600" b="1"/>
            <a:t>ảo vệ vững chắc độc lập, chủ quyền, toàn vẹn lãnh thổ của Tổ quốc</a:t>
          </a:r>
          <a:r>
            <a:rPr lang="vi-VN" altLang="en-US" sz="1600" b="1"/>
            <a:t>. </a:t>
          </a:r>
          <a:r>
            <a:rPr lang="en-US" sz="1600" b="1"/>
            <a:t>Củng cố quốc phòng, giữ vững an ninh quốc gia là nhiệm vụ trọng yếu thường xuyên của toàn dân và của Nhà nước</a:t>
          </a:r>
        </a:p>
      </dgm:t>
    </dgm:pt>
    <dgm:pt modelId="{31545D06-D647-453A-B84D-41726A3E2821}" type="parTrans" cxnId="{0AE9BAA1-EAAF-40F2-9A25-3EDB7E57EC25}">
      <dgm:prSet/>
      <dgm:spPr/>
      <dgm:t>
        <a:bodyPr/>
        <a:lstStyle/>
        <a:p>
          <a:endParaRPr lang="en-US"/>
        </a:p>
      </dgm:t>
    </dgm:pt>
    <dgm:pt modelId="{A0AED1B2-E382-47A4-95B0-AB9FA8D72DEE}" type="sibTrans" cxnId="{0AE9BAA1-EAAF-40F2-9A25-3EDB7E57EC25}">
      <dgm:prSet/>
      <dgm:spPr/>
      <dgm:t>
        <a:bodyPr/>
        <a:lstStyle/>
        <a:p>
          <a:endParaRPr lang="en-US"/>
        </a:p>
      </dgm:t>
    </dgm:pt>
    <dgm:pt modelId="{FF2A282D-40B0-42D9-A568-236288A60ADC}">
      <dgm:prSet phldrT="[Text]" phldr="0" custT="1"/>
      <dgm:spPr/>
      <dgm:t>
        <a:bodyPr vert="horz" wrap="square"/>
        <a:lstStyle/>
        <a:p>
          <a:pPr algn="just">
            <a:lnSpc>
              <a:spcPct val="100000"/>
            </a:lnSpc>
            <a:spcBef>
              <a:spcPct val="0"/>
            </a:spcBef>
            <a:spcAft>
              <a:spcPct val="35000"/>
            </a:spcAft>
          </a:pPr>
          <a:r>
            <a:rPr lang="en-US" sz="1600" b="1"/>
            <a:t>Tăng cường khả năng quốc phòng và an ninh của đất nước, kết hợp kinh tế với quốc phòng, quốc phòng với kinh tế.Xây dựng lực lượng công an nhân dân trong sạch, vững mạnh</a:t>
          </a:r>
        </a:p>
      </dgm:t>
    </dgm:pt>
    <dgm:pt modelId="{9F351A3A-60C5-4B8F-B8BD-CB96388FCEA3}" type="parTrans" cxnId="{D3D7B3E2-A5C5-4EF6-82AE-A53052A9B8B5}">
      <dgm:prSet/>
      <dgm:spPr/>
      <dgm:t>
        <a:bodyPr/>
        <a:lstStyle/>
        <a:p>
          <a:endParaRPr lang="en-US"/>
        </a:p>
      </dgm:t>
    </dgm:pt>
    <dgm:pt modelId="{5C8A5FCC-50EE-416E-AABA-AD4DAA7D66C3}" type="sibTrans" cxnId="{D3D7B3E2-A5C5-4EF6-82AE-A53052A9B8B5}">
      <dgm:prSet/>
      <dgm:spPr/>
      <dgm:t>
        <a:bodyPr/>
        <a:lstStyle/>
        <a:p>
          <a:endParaRPr lang="en-US"/>
        </a:p>
      </dgm:t>
    </dgm:pt>
    <dgm:pt modelId="{70051858-103C-43C0-8E81-2F28D75587D7}" type="pres">
      <dgm:prSet presAssocID="{25B98496-34F5-4426-A679-63161FC92BEC}" presName="Name0" presStyleCnt="0">
        <dgm:presLayoutVars>
          <dgm:chMax/>
          <dgm:chPref/>
          <dgm:dir val="rev"/>
          <dgm:animLvl val="lvl"/>
          <dgm:resizeHandles val="exact"/>
        </dgm:presLayoutVars>
      </dgm:prSet>
      <dgm:spPr/>
    </dgm:pt>
    <dgm:pt modelId="{620B8BD4-9DB3-45A1-8B9C-2740DB08453E}" type="pres">
      <dgm:prSet presAssocID="{242B72B8-63CA-453F-B12E-CCA4A2F549C5}" presName="composite" presStyleCnt="0"/>
      <dgm:spPr/>
    </dgm:pt>
    <dgm:pt modelId="{4EBD5E6E-0E34-4C1E-9F9F-6ED108EEB4EF}" type="pres">
      <dgm:prSet presAssocID="{242B72B8-63CA-453F-B12E-CCA4A2F549C5}" presName="Image" presStyleLbl="alignNode1" presStyleIdx="0" presStyleCnt="4"/>
      <dgm:spPr>
        <a:blipFill>
          <a:blip xmlns:r="http://schemas.openxmlformats.org/officeDocument/2006/relationships" r:embed="rId1"/>
          <a:stretch>
            <a:fillRect/>
          </a:stretch>
        </a:blipFill>
      </dgm:spPr>
    </dgm:pt>
    <dgm:pt modelId="{783F3599-5F8B-4548-B4A9-68C5F537896A}" type="pres">
      <dgm:prSet presAssocID="{242B72B8-63CA-453F-B12E-CCA4A2F549C5}" presName="Accent" presStyleLbl="parChTrans1D1" presStyleIdx="0" presStyleCnt="4"/>
      <dgm:spPr/>
    </dgm:pt>
    <dgm:pt modelId="{7BDA7CEC-6D49-4F16-A8B0-76119A786E8B}" type="pres">
      <dgm:prSet presAssocID="{242B72B8-63CA-453F-B12E-CCA4A2F549C5}" presName="Parent" presStyleLbl="revTx" presStyleIdx="0" presStyleCnt="4">
        <dgm:presLayoutVars>
          <dgm:chMax val="0"/>
          <dgm:chPref val="0"/>
          <dgm:bulletEnabled val="1"/>
        </dgm:presLayoutVars>
      </dgm:prSet>
      <dgm:spPr/>
    </dgm:pt>
    <dgm:pt modelId="{A13398AE-B23F-47B9-8848-C6E66F8E76FA}" type="pres">
      <dgm:prSet presAssocID="{E1D981C3-26E1-41CC-80F3-2A15DE1224BA}" presName="sibTrans" presStyleCnt="0"/>
      <dgm:spPr/>
    </dgm:pt>
    <dgm:pt modelId="{F45F1619-61DA-4E81-8FE0-5A22A93148AC}" type="pres">
      <dgm:prSet presAssocID="{A12F1570-75DB-4315-8CB8-BF23A4AF8B8F}" presName="composite" presStyleCnt="0"/>
      <dgm:spPr/>
    </dgm:pt>
    <dgm:pt modelId="{82D6823E-7765-46D8-98B4-DB2BC0F57554}" type="pres">
      <dgm:prSet presAssocID="{A12F1570-75DB-4315-8CB8-BF23A4AF8B8F}" presName="Image" presStyleLbl="alignNode1" presStyleIdx="1" presStyleCnt="4"/>
      <dgm:spPr>
        <a:blipFill>
          <a:blip xmlns:r="http://schemas.openxmlformats.org/officeDocument/2006/relationships" r:embed="rId2"/>
          <a:stretch>
            <a:fillRect/>
          </a:stretch>
        </a:blipFill>
      </dgm:spPr>
    </dgm:pt>
    <dgm:pt modelId="{8B8BCB0D-FBC3-4868-A465-104AF476DA9E}" type="pres">
      <dgm:prSet presAssocID="{A12F1570-75DB-4315-8CB8-BF23A4AF8B8F}" presName="Accent" presStyleLbl="parChTrans1D1" presStyleIdx="1" presStyleCnt="4"/>
      <dgm:spPr/>
    </dgm:pt>
    <dgm:pt modelId="{C955F41D-6C98-4D39-9C86-3D3D4F5CC01A}" type="pres">
      <dgm:prSet presAssocID="{A12F1570-75DB-4315-8CB8-BF23A4AF8B8F}" presName="Parent" presStyleLbl="revTx" presStyleIdx="1" presStyleCnt="4">
        <dgm:presLayoutVars>
          <dgm:chMax val="0"/>
          <dgm:chPref val="0"/>
          <dgm:bulletEnabled val="1"/>
        </dgm:presLayoutVars>
      </dgm:prSet>
      <dgm:spPr/>
    </dgm:pt>
    <dgm:pt modelId="{CDAC64CB-6A29-474B-8DEF-2DFEC3FA0F56}" type="pres">
      <dgm:prSet presAssocID="{44849215-E10F-4652-A43B-467829C90761}" presName="sibTrans" presStyleCnt="0"/>
      <dgm:spPr/>
    </dgm:pt>
    <dgm:pt modelId="{4C19548D-3749-4AD2-8E49-700861DBE4CB}" type="pres">
      <dgm:prSet presAssocID="{96932FDB-CDA6-4FE5-A20E-7F6D85D4D2A8}" presName="composite" presStyleCnt="0"/>
      <dgm:spPr/>
    </dgm:pt>
    <dgm:pt modelId="{94AC22E2-E906-471C-9476-FC4DF8B0CF3F}" type="pres">
      <dgm:prSet presAssocID="{96932FDB-CDA6-4FE5-A20E-7F6D85D4D2A8}" presName="Image" presStyleLbl="alignNode1" presStyleIdx="2" presStyleCnt="4"/>
      <dgm:spPr>
        <a:blipFill>
          <a:blip xmlns:r="http://schemas.openxmlformats.org/officeDocument/2006/relationships" r:embed="rId3"/>
          <a:stretch>
            <a:fillRect/>
          </a:stretch>
        </a:blipFill>
      </dgm:spPr>
    </dgm:pt>
    <dgm:pt modelId="{5D1405E3-E86D-45EF-BF0C-691E6FF6C734}" type="pres">
      <dgm:prSet presAssocID="{96932FDB-CDA6-4FE5-A20E-7F6D85D4D2A8}" presName="Accent" presStyleLbl="parChTrans1D1" presStyleIdx="2" presStyleCnt="4"/>
      <dgm:spPr/>
    </dgm:pt>
    <dgm:pt modelId="{1E03E9A3-1A70-4E67-942E-3A6FBDCFB05B}" type="pres">
      <dgm:prSet presAssocID="{96932FDB-CDA6-4FE5-A20E-7F6D85D4D2A8}" presName="Parent" presStyleLbl="revTx" presStyleIdx="2" presStyleCnt="4">
        <dgm:presLayoutVars>
          <dgm:chMax val="0"/>
          <dgm:chPref val="0"/>
          <dgm:bulletEnabled val="1"/>
        </dgm:presLayoutVars>
      </dgm:prSet>
      <dgm:spPr/>
    </dgm:pt>
    <dgm:pt modelId="{6DCD5566-9670-4824-88D5-07391A05CDC3}" type="pres">
      <dgm:prSet presAssocID="{A0AED1B2-E382-47A4-95B0-AB9FA8D72DEE}" presName="sibTrans" presStyleCnt="0"/>
      <dgm:spPr/>
    </dgm:pt>
    <dgm:pt modelId="{739CB0E4-6E41-47A4-8F0D-1E532A6BE38B}" type="pres">
      <dgm:prSet presAssocID="{FF2A282D-40B0-42D9-A568-236288A60ADC}" presName="composite" presStyleCnt="0"/>
      <dgm:spPr/>
    </dgm:pt>
    <dgm:pt modelId="{20F32903-1E01-4CE0-A775-2B285E06577B}" type="pres">
      <dgm:prSet presAssocID="{FF2A282D-40B0-42D9-A568-236288A60ADC}" presName="Image" presStyleLbl="alignNode1" presStyleIdx="3" presStyleCnt="4"/>
      <dgm:spPr>
        <a:blipFill>
          <a:blip xmlns:r="http://schemas.openxmlformats.org/officeDocument/2006/relationships" r:embed="rId4"/>
          <a:stretch>
            <a:fillRect/>
          </a:stretch>
        </a:blipFill>
      </dgm:spPr>
    </dgm:pt>
    <dgm:pt modelId="{677FF40C-96BA-49E1-87A4-66B0F91D5FEB}" type="pres">
      <dgm:prSet presAssocID="{FF2A282D-40B0-42D9-A568-236288A60ADC}" presName="Accent" presStyleLbl="parChTrans1D1" presStyleIdx="3" presStyleCnt="4"/>
      <dgm:spPr/>
    </dgm:pt>
    <dgm:pt modelId="{029B04B1-AFC1-43D1-B7AA-968142B3AA60}" type="pres">
      <dgm:prSet presAssocID="{FF2A282D-40B0-42D9-A568-236288A60ADC}" presName="Parent" presStyleLbl="revTx" presStyleIdx="3" presStyleCnt="4">
        <dgm:presLayoutVars>
          <dgm:chMax val="0"/>
          <dgm:chPref val="0"/>
          <dgm:bulletEnabled val="1"/>
        </dgm:presLayoutVars>
      </dgm:prSet>
      <dgm:spPr/>
    </dgm:pt>
  </dgm:ptLst>
  <dgm:cxnLst>
    <dgm:cxn modelId="{23E39F1C-09F1-4AB1-BE2E-EE9E7CF09973}" srcId="{25B98496-34F5-4426-A679-63161FC92BEC}" destId="{A12F1570-75DB-4315-8CB8-BF23A4AF8B8F}" srcOrd="1" destOrd="0" parTransId="{B2CDC3B6-83E8-41F7-AA01-49A43482044B}" sibTransId="{44849215-E10F-4652-A43B-467829C90761}"/>
    <dgm:cxn modelId="{B86B703A-999B-4293-B32A-6016A67636A2}" type="presOf" srcId="{96932FDB-CDA6-4FE5-A20E-7F6D85D4D2A8}" destId="{1E03E9A3-1A70-4E67-942E-3A6FBDCFB05B}" srcOrd="0" destOrd="0" presId="urn:microsoft.com/office/officeart/2008/layout/PictureLineup"/>
    <dgm:cxn modelId="{D802B73A-C256-470F-804E-BA22D5BE2299}" type="presOf" srcId="{25B98496-34F5-4426-A679-63161FC92BEC}" destId="{70051858-103C-43C0-8E81-2F28D75587D7}" srcOrd="0" destOrd="0" presId="urn:microsoft.com/office/officeart/2008/layout/PictureLineup"/>
    <dgm:cxn modelId="{C9B8A450-C3A2-4241-8336-BC0B48C91064}" type="presOf" srcId="{242B72B8-63CA-453F-B12E-CCA4A2F549C5}" destId="{7BDA7CEC-6D49-4F16-A8B0-76119A786E8B}" srcOrd="0" destOrd="0" presId="urn:microsoft.com/office/officeart/2008/layout/PictureLineup"/>
    <dgm:cxn modelId="{90801E73-014D-4624-BADF-083028342E92}" type="presOf" srcId="{FF2A282D-40B0-42D9-A568-236288A60ADC}" destId="{029B04B1-AFC1-43D1-B7AA-968142B3AA60}" srcOrd="0" destOrd="0" presId="urn:microsoft.com/office/officeart/2008/layout/PictureLineup"/>
    <dgm:cxn modelId="{8C742092-21E9-4919-A263-7BBBB2D51B01}" type="presOf" srcId="{A12F1570-75DB-4315-8CB8-BF23A4AF8B8F}" destId="{C955F41D-6C98-4D39-9C86-3D3D4F5CC01A}" srcOrd="0" destOrd="0" presId="urn:microsoft.com/office/officeart/2008/layout/PictureLineup"/>
    <dgm:cxn modelId="{0AE9BAA1-EAAF-40F2-9A25-3EDB7E57EC25}" srcId="{25B98496-34F5-4426-A679-63161FC92BEC}" destId="{96932FDB-CDA6-4FE5-A20E-7F6D85D4D2A8}" srcOrd="2" destOrd="0" parTransId="{31545D06-D647-453A-B84D-41726A3E2821}" sibTransId="{A0AED1B2-E382-47A4-95B0-AB9FA8D72DEE}"/>
    <dgm:cxn modelId="{AC58B1BD-2358-4155-9994-D5BE34E38052}" srcId="{25B98496-34F5-4426-A679-63161FC92BEC}" destId="{242B72B8-63CA-453F-B12E-CCA4A2F549C5}" srcOrd="0" destOrd="0" parTransId="{D9A55F70-9DBC-4B30-9845-77115F4536A0}" sibTransId="{E1D981C3-26E1-41CC-80F3-2A15DE1224BA}"/>
    <dgm:cxn modelId="{D3D7B3E2-A5C5-4EF6-82AE-A53052A9B8B5}" srcId="{25B98496-34F5-4426-A679-63161FC92BEC}" destId="{FF2A282D-40B0-42D9-A568-236288A60ADC}" srcOrd="3" destOrd="0" parTransId="{9F351A3A-60C5-4B8F-B8BD-CB96388FCEA3}" sibTransId="{5C8A5FCC-50EE-416E-AABA-AD4DAA7D66C3}"/>
    <dgm:cxn modelId="{1EE60A84-BD42-41E1-BC48-E42298F581FE}" type="presParOf" srcId="{70051858-103C-43C0-8E81-2F28D75587D7}" destId="{620B8BD4-9DB3-45A1-8B9C-2740DB08453E}" srcOrd="0" destOrd="0" presId="urn:microsoft.com/office/officeart/2008/layout/PictureLineup"/>
    <dgm:cxn modelId="{7ABB520C-2704-434F-B717-C8E164EE1C7A}" type="presParOf" srcId="{620B8BD4-9DB3-45A1-8B9C-2740DB08453E}" destId="{4EBD5E6E-0E34-4C1E-9F9F-6ED108EEB4EF}" srcOrd="0" destOrd="0" presId="urn:microsoft.com/office/officeart/2008/layout/PictureLineup"/>
    <dgm:cxn modelId="{626FC521-83D7-4BBB-A8DE-D3A8D3AFC4C7}" type="presParOf" srcId="{620B8BD4-9DB3-45A1-8B9C-2740DB08453E}" destId="{783F3599-5F8B-4548-B4A9-68C5F537896A}" srcOrd="1" destOrd="0" presId="urn:microsoft.com/office/officeart/2008/layout/PictureLineup"/>
    <dgm:cxn modelId="{8A450D6E-2837-48A3-9DB0-FC0F2946405E}" type="presParOf" srcId="{620B8BD4-9DB3-45A1-8B9C-2740DB08453E}" destId="{7BDA7CEC-6D49-4F16-A8B0-76119A786E8B}" srcOrd="2" destOrd="0" presId="urn:microsoft.com/office/officeart/2008/layout/PictureLineup"/>
    <dgm:cxn modelId="{616FF33C-B4C0-4520-8F6E-58355B275625}" type="presParOf" srcId="{70051858-103C-43C0-8E81-2F28D75587D7}" destId="{A13398AE-B23F-47B9-8848-C6E66F8E76FA}" srcOrd="1" destOrd="0" presId="urn:microsoft.com/office/officeart/2008/layout/PictureLineup"/>
    <dgm:cxn modelId="{AB55F8F1-151C-4553-A9CB-150ECE85C65D}" type="presParOf" srcId="{70051858-103C-43C0-8E81-2F28D75587D7}" destId="{F45F1619-61DA-4E81-8FE0-5A22A93148AC}" srcOrd="2" destOrd="0" presId="urn:microsoft.com/office/officeart/2008/layout/PictureLineup"/>
    <dgm:cxn modelId="{7A674E7F-5A6B-44F3-BBC2-2B796B15A845}" type="presParOf" srcId="{F45F1619-61DA-4E81-8FE0-5A22A93148AC}" destId="{82D6823E-7765-46D8-98B4-DB2BC0F57554}" srcOrd="0" destOrd="0" presId="urn:microsoft.com/office/officeart/2008/layout/PictureLineup"/>
    <dgm:cxn modelId="{679026D4-E19A-49DF-802E-16915A8B230B}" type="presParOf" srcId="{F45F1619-61DA-4E81-8FE0-5A22A93148AC}" destId="{8B8BCB0D-FBC3-4868-A465-104AF476DA9E}" srcOrd="1" destOrd="0" presId="urn:microsoft.com/office/officeart/2008/layout/PictureLineup"/>
    <dgm:cxn modelId="{5116488C-7C69-4524-A20E-1865E83C1579}" type="presParOf" srcId="{F45F1619-61DA-4E81-8FE0-5A22A93148AC}" destId="{C955F41D-6C98-4D39-9C86-3D3D4F5CC01A}" srcOrd="2" destOrd="0" presId="urn:microsoft.com/office/officeart/2008/layout/PictureLineup"/>
    <dgm:cxn modelId="{9B5A6223-1097-4315-9D2D-28F148F1F93D}" type="presParOf" srcId="{70051858-103C-43C0-8E81-2F28D75587D7}" destId="{CDAC64CB-6A29-474B-8DEF-2DFEC3FA0F56}" srcOrd="3" destOrd="0" presId="urn:microsoft.com/office/officeart/2008/layout/PictureLineup"/>
    <dgm:cxn modelId="{BCC7E4AC-3355-40A5-8F21-ED8F3D1ADC40}" type="presParOf" srcId="{70051858-103C-43C0-8E81-2F28D75587D7}" destId="{4C19548D-3749-4AD2-8E49-700861DBE4CB}" srcOrd="4" destOrd="0" presId="urn:microsoft.com/office/officeart/2008/layout/PictureLineup"/>
    <dgm:cxn modelId="{E36759A6-CEEC-4C03-BCBD-222AC11358DE}" type="presParOf" srcId="{4C19548D-3749-4AD2-8E49-700861DBE4CB}" destId="{94AC22E2-E906-471C-9476-FC4DF8B0CF3F}" srcOrd="0" destOrd="0" presId="urn:microsoft.com/office/officeart/2008/layout/PictureLineup"/>
    <dgm:cxn modelId="{92729DA9-5E2A-46C9-9719-F8327B75649D}" type="presParOf" srcId="{4C19548D-3749-4AD2-8E49-700861DBE4CB}" destId="{5D1405E3-E86D-45EF-BF0C-691E6FF6C734}" srcOrd="1" destOrd="0" presId="urn:microsoft.com/office/officeart/2008/layout/PictureLineup"/>
    <dgm:cxn modelId="{985A2ECD-3D18-4433-BC36-E5846354AB57}" type="presParOf" srcId="{4C19548D-3749-4AD2-8E49-700861DBE4CB}" destId="{1E03E9A3-1A70-4E67-942E-3A6FBDCFB05B}" srcOrd="2" destOrd="0" presId="urn:microsoft.com/office/officeart/2008/layout/PictureLineup"/>
    <dgm:cxn modelId="{5F99C464-CD22-4575-8852-4FE4F77A3F1F}" type="presParOf" srcId="{70051858-103C-43C0-8E81-2F28D75587D7}" destId="{6DCD5566-9670-4824-88D5-07391A05CDC3}" srcOrd="5" destOrd="0" presId="urn:microsoft.com/office/officeart/2008/layout/PictureLineup"/>
    <dgm:cxn modelId="{24BAFEA6-3878-45C7-AB69-F9B7278DBC56}" type="presParOf" srcId="{70051858-103C-43C0-8E81-2F28D75587D7}" destId="{739CB0E4-6E41-47A4-8F0D-1E532A6BE38B}" srcOrd="6" destOrd="0" presId="urn:microsoft.com/office/officeart/2008/layout/PictureLineup"/>
    <dgm:cxn modelId="{70A565E9-1990-4A27-842E-A79143125B44}" type="presParOf" srcId="{739CB0E4-6E41-47A4-8F0D-1E532A6BE38B}" destId="{20F32903-1E01-4CE0-A775-2B285E06577B}" srcOrd="0" destOrd="0" presId="urn:microsoft.com/office/officeart/2008/layout/PictureLineup"/>
    <dgm:cxn modelId="{0027123A-3127-4F38-99E1-5915944AABE5}" type="presParOf" srcId="{739CB0E4-6E41-47A4-8F0D-1E532A6BE38B}" destId="{677FF40C-96BA-49E1-87A4-66B0F91D5FEB}" srcOrd="1" destOrd="0" presId="urn:microsoft.com/office/officeart/2008/layout/PictureLineup"/>
    <dgm:cxn modelId="{D52F4210-B0EB-4266-9318-DBAE92420BAD}" type="presParOf" srcId="{739CB0E4-6E41-47A4-8F0D-1E532A6BE38B}" destId="{029B04B1-AFC1-43D1-B7AA-968142B3AA60}" srcOrd="2" destOrd="0" presId="urn:microsoft.com/office/officeart/2008/layout/PictureLineup"/>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5BFC72-2E51-43ED-884F-5AEA515E496A}" type="doc">
      <dgm:prSet loTypeId="urn:microsoft.com/office/officeart/2008/layout/BendingPictureCaption#4" loCatId="picture" qsTypeId="urn:microsoft.com/office/officeart/2005/8/quickstyle/simple1#4" qsCatId="simple" csTypeId="urn:microsoft.com/office/officeart/2005/8/colors/accent0_1#7" csCatId="accent1" phldr="1"/>
      <dgm:spPr/>
      <dgm:t>
        <a:bodyPr/>
        <a:lstStyle/>
        <a:p>
          <a:endParaRPr lang="en-US"/>
        </a:p>
      </dgm:t>
    </dgm:pt>
    <dgm:pt modelId="{E0A5C3A9-B645-48A0-A483-AD60AE1E47C7}">
      <dgm:prSet phldrT="[Text]" phldr="0" custT="0"/>
      <dgm:spPr/>
      <dgm:t>
        <a:bodyPr vert="horz" wrap="square"/>
        <a:lstStyle/>
        <a:p>
          <a:pPr algn="just">
            <a:lnSpc>
              <a:spcPct val="100000"/>
            </a:lnSpc>
            <a:spcBef>
              <a:spcPct val="0"/>
            </a:spcBef>
            <a:spcAft>
              <a:spcPct val="5000"/>
            </a:spcAft>
          </a:pPr>
          <a:r>
            <a:rPr lang="en-US" b="1">
              <a:latin typeface="Arial\"/>
            </a:rPr>
            <a:t>Tăng cường tiềm lực quốc phòng và an ninh. Chủ động đấu tranh làm thất bại mọi âm mưu chống phá của các thế lực thù địch bảo đảm an ninh</a:t>
          </a:r>
          <a:endParaRPr lang="en-US" b="1">
            <a:latin typeface="Arial\"/>
            <a:cs typeface="Arial" panose="020B0604020202020204" pitchFamily="34" charset="0"/>
          </a:endParaRPr>
        </a:p>
      </dgm:t>
    </dgm:pt>
    <dgm:pt modelId="{BCCDA7E8-8D42-4577-A392-58A62B4E1698}" type="parTrans" cxnId="{97D780BF-FC33-4EF9-8231-A953727C7B57}">
      <dgm:prSet/>
      <dgm:spPr/>
      <dgm:t>
        <a:bodyPr/>
        <a:lstStyle/>
        <a:p>
          <a:endParaRPr lang="en-US"/>
        </a:p>
      </dgm:t>
    </dgm:pt>
    <dgm:pt modelId="{17D1CE92-3E2C-4609-A18D-3DD15B2E602B}" type="sibTrans" cxnId="{97D780BF-FC33-4EF9-8231-A953727C7B57}">
      <dgm:prSet/>
      <dgm:spPr/>
      <dgm:t>
        <a:bodyPr/>
        <a:lstStyle/>
        <a:p>
          <a:endParaRPr lang="en-US"/>
        </a:p>
      </dgm:t>
    </dgm:pt>
    <dgm:pt modelId="{5FFC7B6C-88F2-478C-B104-BB6C80D91ABE}">
      <dgm:prSet phldrT="[Text]" phldr="0" custT="0"/>
      <dgm:spPr/>
      <dgm:t>
        <a:bodyPr vert="horz" wrap="square"/>
        <a:lstStyle/>
        <a:p>
          <a:pPr algn="just">
            <a:lnSpc>
              <a:spcPct val="100000"/>
            </a:lnSpc>
            <a:spcBef>
              <a:spcPct val="0"/>
            </a:spcBef>
            <a:spcAft>
              <a:spcPct val="5000"/>
            </a:spcAft>
          </a:pPr>
          <a:r>
            <a:rPr lang="en-US" b="1">
              <a:latin typeface="Arial" panose="020B0604020202020204" pitchFamily="34" charset="0"/>
              <a:cs typeface="Arial" panose="020B0604020202020204" pitchFamily="34" charset="0"/>
            </a:rPr>
            <a:t>Giữ vững độc lập, tự chủ, tăng cường tiềm lực quốc phòng, an ninh. Để phát tiển đất nước</a:t>
          </a:r>
        </a:p>
      </dgm:t>
    </dgm:pt>
    <dgm:pt modelId="{74007B51-AC89-49CD-968F-32CBB9315A34}" type="parTrans" cxnId="{55E2B23C-2B0C-42CF-83C3-71AF2B86B666}">
      <dgm:prSet/>
      <dgm:spPr/>
      <dgm:t>
        <a:bodyPr/>
        <a:lstStyle/>
        <a:p>
          <a:endParaRPr lang="en-US"/>
        </a:p>
      </dgm:t>
    </dgm:pt>
    <dgm:pt modelId="{D41B602E-59A6-4435-B19C-2DC73C82E88A}" type="sibTrans" cxnId="{55E2B23C-2B0C-42CF-83C3-71AF2B86B666}">
      <dgm:prSet/>
      <dgm:spPr/>
      <dgm:t>
        <a:bodyPr/>
        <a:lstStyle/>
        <a:p>
          <a:endParaRPr lang="en-US"/>
        </a:p>
      </dgm:t>
    </dgm:pt>
    <dgm:pt modelId="{64228750-F262-4EF9-A89B-E10A464715F5}" type="pres">
      <dgm:prSet presAssocID="{CF5BFC72-2E51-43ED-884F-5AEA515E496A}" presName="diagram" presStyleCnt="0">
        <dgm:presLayoutVars>
          <dgm:dir/>
        </dgm:presLayoutVars>
      </dgm:prSet>
      <dgm:spPr/>
    </dgm:pt>
    <dgm:pt modelId="{03D646E0-6568-409D-99BD-1EBEF82AC6BE}" type="pres">
      <dgm:prSet presAssocID="{E0A5C3A9-B645-48A0-A483-AD60AE1E47C7}" presName="composite" presStyleCnt="0"/>
      <dgm:spPr/>
    </dgm:pt>
    <dgm:pt modelId="{4FCF15C0-64EB-43F7-99F2-8072C23E807E}" type="pres">
      <dgm:prSet presAssocID="{E0A5C3A9-B645-48A0-A483-AD60AE1E47C7}" presName="Image" presStyleLbl="bgShp"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F4B1727-E103-4A8C-94D8-94E0973582CD}" type="pres">
      <dgm:prSet presAssocID="{E0A5C3A9-B645-48A0-A483-AD60AE1E47C7}" presName="Parent" presStyleLbl="node0" presStyleIdx="0" presStyleCnt="2" custLinFactNeighborX="-6639" custLinFactNeighborY="3575">
        <dgm:presLayoutVars>
          <dgm:bulletEnabled val="1"/>
        </dgm:presLayoutVars>
      </dgm:prSet>
      <dgm:spPr/>
    </dgm:pt>
    <dgm:pt modelId="{83F2B406-0C97-4263-B3AA-E2C08A685D66}" type="pres">
      <dgm:prSet presAssocID="{17D1CE92-3E2C-4609-A18D-3DD15B2E602B}" presName="sibTrans" presStyleCnt="0"/>
      <dgm:spPr/>
    </dgm:pt>
    <dgm:pt modelId="{EF9C1BBA-5BA2-406C-B0C2-1DF982C3DC31}" type="pres">
      <dgm:prSet presAssocID="{5FFC7B6C-88F2-478C-B104-BB6C80D91ABE}" presName="composite" presStyleCnt="0"/>
      <dgm:spPr/>
    </dgm:pt>
    <dgm:pt modelId="{E10BC0C1-BAD4-4FB2-A965-183C04AC4AC4}" type="pres">
      <dgm:prSet presAssocID="{5FFC7B6C-88F2-478C-B104-BB6C80D91ABE}" presName="Image" presStyleLbl="bgShp"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536D5BB-CA3A-4345-9F13-F5B4A8B9D61B}" type="pres">
      <dgm:prSet presAssocID="{5FFC7B6C-88F2-478C-B104-BB6C80D91ABE}" presName="Parent" presStyleLbl="node0" presStyleIdx="1" presStyleCnt="2" custLinFactNeighborX="-8272" custLinFactNeighborY="-2402">
        <dgm:presLayoutVars>
          <dgm:bulletEnabled val="1"/>
        </dgm:presLayoutVars>
      </dgm:prSet>
      <dgm:spPr/>
    </dgm:pt>
  </dgm:ptLst>
  <dgm:cxnLst>
    <dgm:cxn modelId="{55E2B23C-2B0C-42CF-83C3-71AF2B86B666}" srcId="{CF5BFC72-2E51-43ED-884F-5AEA515E496A}" destId="{5FFC7B6C-88F2-478C-B104-BB6C80D91ABE}" srcOrd="1" destOrd="0" parTransId="{74007B51-AC89-49CD-968F-32CBB9315A34}" sibTransId="{D41B602E-59A6-4435-B19C-2DC73C82E88A}"/>
    <dgm:cxn modelId="{FBB4BE61-B5ED-4D93-91A4-0EE9FBAA202F}" type="presOf" srcId="{CF5BFC72-2E51-43ED-884F-5AEA515E496A}" destId="{64228750-F262-4EF9-A89B-E10A464715F5}" srcOrd="0" destOrd="0" presId="urn:microsoft.com/office/officeart/2008/layout/BendingPictureCaption#4"/>
    <dgm:cxn modelId="{DF768B71-2745-4C39-A5FE-296E0C0504D2}" type="presOf" srcId="{5FFC7B6C-88F2-478C-B104-BB6C80D91ABE}" destId="{F536D5BB-CA3A-4345-9F13-F5B4A8B9D61B}" srcOrd="0" destOrd="0" presId="urn:microsoft.com/office/officeart/2008/layout/BendingPictureCaption#4"/>
    <dgm:cxn modelId="{97D780BF-FC33-4EF9-8231-A953727C7B57}" srcId="{CF5BFC72-2E51-43ED-884F-5AEA515E496A}" destId="{E0A5C3A9-B645-48A0-A483-AD60AE1E47C7}" srcOrd="0" destOrd="0" parTransId="{BCCDA7E8-8D42-4577-A392-58A62B4E1698}" sibTransId="{17D1CE92-3E2C-4609-A18D-3DD15B2E602B}"/>
    <dgm:cxn modelId="{594CCEF4-C6B3-4D41-BF48-99292BD7E94F}" type="presOf" srcId="{E0A5C3A9-B645-48A0-A483-AD60AE1E47C7}" destId="{3F4B1727-E103-4A8C-94D8-94E0973582CD}" srcOrd="0" destOrd="0" presId="urn:microsoft.com/office/officeart/2008/layout/BendingPictureCaption#4"/>
    <dgm:cxn modelId="{0B474801-3DD1-42AE-8028-D89E5A5C1280}" type="presParOf" srcId="{64228750-F262-4EF9-A89B-E10A464715F5}" destId="{03D646E0-6568-409D-99BD-1EBEF82AC6BE}" srcOrd="0" destOrd="0" presId="urn:microsoft.com/office/officeart/2008/layout/BendingPictureCaption#4"/>
    <dgm:cxn modelId="{D9234E74-17B1-46FC-BFD6-4EA7A98E550F}" type="presParOf" srcId="{03D646E0-6568-409D-99BD-1EBEF82AC6BE}" destId="{4FCF15C0-64EB-43F7-99F2-8072C23E807E}" srcOrd="0" destOrd="0" presId="urn:microsoft.com/office/officeart/2008/layout/BendingPictureCaption#4"/>
    <dgm:cxn modelId="{CD318A94-AC0D-4CC4-AD34-044ED36D911E}" type="presParOf" srcId="{03D646E0-6568-409D-99BD-1EBEF82AC6BE}" destId="{3F4B1727-E103-4A8C-94D8-94E0973582CD}" srcOrd="1" destOrd="0" presId="urn:microsoft.com/office/officeart/2008/layout/BendingPictureCaption#4"/>
    <dgm:cxn modelId="{62261827-6224-491E-B02D-4849CB9520D3}" type="presParOf" srcId="{64228750-F262-4EF9-A89B-E10A464715F5}" destId="{83F2B406-0C97-4263-B3AA-E2C08A685D66}" srcOrd="1" destOrd="0" presId="urn:microsoft.com/office/officeart/2008/layout/BendingPictureCaption#4"/>
    <dgm:cxn modelId="{C131E8FC-551F-4424-B5AC-690D472B729D}" type="presParOf" srcId="{64228750-F262-4EF9-A89B-E10A464715F5}" destId="{EF9C1BBA-5BA2-406C-B0C2-1DF982C3DC31}" srcOrd="2" destOrd="0" presId="urn:microsoft.com/office/officeart/2008/layout/BendingPictureCaption#4"/>
    <dgm:cxn modelId="{9885EC77-56B3-41D5-82CD-F53CB477DC22}" type="presParOf" srcId="{EF9C1BBA-5BA2-406C-B0C2-1DF982C3DC31}" destId="{E10BC0C1-BAD4-4FB2-A965-183C04AC4AC4}" srcOrd="0" destOrd="0" presId="urn:microsoft.com/office/officeart/2008/layout/BendingPictureCaption#4"/>
    <dgm:cxn modelId="{8B1B706C-BC62-4F8B-A995-2A0E8B5CC7D5}" type="presParOf" srcId="{EF9C1BBA-5BA2-406C-B0C2-1DF982C3DC31}" destId="{F536D5BB-CA3A-4345-9F13-F5B4A8B9D61B}" srcOrd="1" destOrd="0" presId="urn:microsoft.com/office/officeart/2008/layout/BendingPictureCaption#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5BFC72-2E51-43ED-884F-5AEA515E496A}" type="doc">
      <dgm:prSet loTypeId="urn:microsoft.com/office/officeart/2008/layout/BendingPictureCaption#6" loCatId="picture" qsTypeId="urn:microsoft.com/office/officeart/2005/8/quickstyle/simple1#6" qsCatId="simple" csTypeId="urn:microsoft.com/office/officeart/2005/8/colors/accent0_1#9" csCatId="accent1" phldr="0"/>
      <dgm:spPr/>
      <dgm:t>
        <a:bodyPr/>
        <a:lstStyle/>
        <a:p>
          <a:endParaRPr lang="en-US"/>
        </a:p>
      </dgm:t>
    </dgm:pt>
    <dgm:pt modelId="{E0A5C3A9-B645-48A0-A483-AD60AE1E47C7}">
      <dgm:prSet phldrT="[Text]" phldr="0" custT="0"/>
      <dgm:spPr/>
      <dgm:t>
        <a:bodyPr vert="horz" wrap="square"/>
        <a:lstStyle/>
        <a:p>
          <a:pPr>
            <a:lnSpc>
              <a:spcPct val="100000"/>
            </a:lnSpc>
            <a:spcBef>
              <a:spcPct val="0"/>
            </a:spcBef>
            <a:spcAft>
              <a:spcPct val="5000"/>
            </a:spcAft>
          </a:pPr>
          <a:r>
            <a:rPr lang="en-US"/>
            <a:t>-Xây dựng thế trận quốc phòng toàn dân, thế trận an ninh nhân dân vững chắc.</a:t>
          </a:r>
        </a:p>
      </dgm:t>
    </dgm:pt>
    <dgm:pt modelId="{BCCDA7E8-8D42-4577-A392-58A62B4E1698}" type="parTrans" cxnId="{1B014964-34F8-40E6-AB10-58F0650C76A0}">
      <dgm:prSet/>
      <dgm:spPr/>
      <dgm:t>
        <a:bodyPr/>
        <a:lstStyle/>
        <a:p>
          <a:endParaRPr lang="en-US"/>
        </a:p>
      </dgm:t>
    </dgm:pt>
    <dgm:pt modelId="{17D1CE92-3E2C-4609-A18D-3DD15B2E602B}" type="sibTrans" cxnId="{1B014964-34F8-40E6-AB10-58F0650C76A0}">
      <dgm:prSet/>
      <dgm:spPr/>
      <dgm:t>
        <a:bodyPr/>
        <a:lstStyle/>
        <a:p>
          <a:endParaRPr lang="en-US"/>
        </a:p>
      </dgm:t>
    </dgm:pt>
    <dgm:pt modelId="{5FFC7B6C-88F2-478C-B104-BB6C80D91ABE}">
      <dgm:prSet phldrT="[Text]" phldr="0" custT="0"/>
      <dgm:spPr/>
      <dgm:t>
        <a:bodyPr vert="horz" wrap="square"/>
        <a:lstStyle/>
        <a:p>
          <a:pPr>
            <a:lnSpc>
              <a:spcPct val="100000"/>
            </a:lnSpc>
            <a:spcBef>
              <a:spcPct val="0"/>
            </a:spcBef>
            <a:spcAft>
              <a:spcPct val="5000"/>
            </a:spcAft>
          </a:pPr>
          <a:r>
            <a:rPr lang="en-US"/>
            <a:t>Giữ vững độc lập, tự chủ; tăng cường tiềm lực quốc phòng, an ninh; nâng cao chất lượng, hiệu quả hoạt động đối ngoại, hội nhập quốc tế; kiên quyết, kiên trì bảo vệ vững chắc độc lập, chủ quyền, thống nhất, toàn vẹn lãnh thổ, biển, đảo, vùng trời; giữ vững môi trường hòa bình, ổn định để phát triển đất nước.</a:t>
          </a:r>
        </a:p>
      </dgm:t>
    </dgm:pt>
    <dgm:pt modelId="{74007B51-AC89-49CD-968F-32CBB9315A34}" type="parTrans" cxnId="{D4D10880-A6A3-4BA9-A2B6-66D50705B0EC}">
      <dgm:prSet/>
      <dgm:spPr/>
      <dgm:t>
        <a:bodyPr/>
        <a:lstStyle/>
        <a:p>
          <a:endParaRPr lang="en-US"/>
        </a:p>
      </dgm:t>
    </dgm:pt>
    <dgm:pt modelId="{D41B602E-59A6-4435-B19C-2DC73C82E88A}" type="sibTrans" cxnId="{D4D10880-A6A3-4BA9-A2B6-66D50705B0EC}">
      <dgm:prSet/>
      <dgm:spPr/>
      <dgm:t>
        <a:bodyPr/>
        <a:lstStyle/>
        <a:p>
          <a:endParaRPr lang="en-US"/>
        </a:p>
      </dgm:t>
    </dgm:pt>
    <dgm:pt modelId="{64228750-F262-4EF9-A89B-E10A464715F5}" type="pres">
      <dgm:prSet presAssocID="{CF5BFC72-2E51-43ED-884F-5AEA515E496A}" presName="diagram" presStyleCnt="0">
        <dgm:presLayoutVars>
          <dgm:dir/>
        </dgm:presLayoutVars>
      </dgm:prSet>
      <dgm:spPr/>
    </dgm:pt>
    <dgm:pt modelId="{03D646E0-6568-409D-99BD-1EBEF82AC6BE}" type="pres">
      <dgm:prSet presAssocID="{E0A5C3A9-B645-48A0-A483-AD60AE1E47C7}" presName="composite" presStyleCnt="0"/>
      <dgm:spPr/>
    </dgm:pt>
    <dgm:pt modelId="{4FCF15C0-64EB-43F7-99F2-8072C23E807E}" type="pres">
      <dgm:prSet presAssocID="{E0A5C3A9-B645-48A0-A483-AD60AE1E47C7}" presName="Image" presStyleLbl="bgShp" presStyleIdx="0" presStyleCnt="2"/>
      <dgm:spPr>
        <a:blipFill>
          <a:blip xmlns:r="http://schemas.openxmlformats.org/officeDocument/2006/relationships" r:embed="rId1"/>
          <a:stretch>
            <a:fillRect/>
          </a:stretch>
        </a:blipFill>
      </dgm:spPr>
    </dgm:pt>
    <dgm:pt modelId="{3F4B1727-E103-4A8C-94D8-94E0973582CD}" type="pres">
      <dgm:prSet presAssocID="{E0A5C3A9-B645-48A0-A483-AD60AE1E47C7}" presName="Parent" presStyleLbl="node0" presStyleIdx="0" presStyleCnt="2">
        <dgm:presLayoutVars>
          <dgm:bulletEnabled val="1"/>
        </dgm:presLayoutVars>
      </dgm:prSet>
      <dgm:spPr/>
    </dgm:pt>
    <dgm:pt modelId="{83F2B406-0C97-4263-B3AA-E2C08A685D66}" type="pres">
      <dgm:prSet presAssocID="{17D1CE92-3E2C-4609-A18D-3DD15B2E602B}" presName="sibTrans" presStyleCnt="0"/>
      <dgm:spPr/>
    </dgm:pt>
    <dgm:pt modelId="{EF9C1BBA-5BA2-406C-B0C2-1DF982C3DC31}" type="pres">
      <dgm:prSet presAssocID="{5FFC7B6C-88F2-478C-B104-BB6C80D91ABE}" presName="composite" presStyleCnt="0"/>
      <dgm:spPr/>
    </dgm:pt>
    <dgm:pt modelId="{E10BC0C1-BAD4-4FB2-A965-183C04AC4AC4}" type="pres">
      <dgm:prSet presAssocID="{5FFC7B6C-88F2-478C-B104-BB6C80D91ABE}" presName="Image" presStyleLbl="bgShp" presStyleIdx="1" presStyleCnt="2"/>
      <dgm:spPr>
        <a:blipFill>
          <a:blip xmlns:r="http://schemas.openxmlformats.org/officeDocument/2006/relationships" r:embed="rId2"/>
          <a:stretch>
            <a:fillRect/>
          </a:stretch>
        </a:blipFill>
      </dgm:spPr>
    </dgm:pt>
    <dgm:pt modelId="{F536D5BB-CA3A-4345-9F13-F5B4A8B9D61B}" type="pres">
      <dgm:prSet presAssocID="{5FFC7B6C-88F2-478C-B104-BB6C80D91ABE}" presName="Parent" presStyleLbl="node0" presStyleIdx="1" presStyleCnt="2">
        <dgm:presLayoutVars>
          <dgm:bulletEnabled val="1"/>
        </dgm:presLayoutVars>
      </dgm:prSet>
      <dgm:spPr/>
    </dgm:pt>
  </dgm:ptLst>
  <dgm:cxnLst>
    <dgm:cxn modelId="{36092A08-37BE-47C4-AD3C-01402C964918}" type="presOf" srcId="{CF5BFC72-2E51-43ED-884F-5AEA515E496A}" destId="{64228750-F262-4EF9-A89B-E10A464715F5}" srcOrd="0" destOrd="0" presId="urn:microsoft.com/office/officeart/2008/layout/BendingPictureCaption#6"/>
    <dgm:cxn modelId="{1B014964-34F8-40E6-AB10-58F0650C76A0}" srcId="{CF5BFC72-2E51-43ED-884F-5AEA515E496A}" destId="{E0A5C3A9-B645-48A0-A483-AD60AE1E47C7}" srcOrd="0" destOrd="0" parTransId="{BCCDA7E8-8D42-4577-A392-58A62B4E1698}" sibTransId="{17D1CE92-3E2C-4609-A18D-3DD15B2E602B}"/>
    <dgm:cxn modelId="{4B672E74-65A3-4988-994C-CA13CCCD1EC0}" type="presOf" srcId="{E0A5C3A9-B645-48A0-A483-AD60AE1E47C7}" destId="{3F4B1727-E103-4A8C-94D8-94E0973582CD}" srcOrd="0" destOrd="0" presId="urn:microsoft.com/office/officeart/2008/layout/BendingPictureCaption#6"/>
    <dgm:cxn modelId="{86BE8479-98C8-4FB3-956C-B2DAB6201617}" type="presOf" srcId="{5FFC7B6C-88F2-478C-B104-BB6C80D91ABE}" destId="{F536D5BB-CA3A-4345-9F13-F5B4A8B9D61B}" srcOrd="0" destOrd="0" presId="urn:microsoft.com/office/officeart/2008/layout/BendingPictureCaption#6"/>
    <dgm:cxn modelId="{D4D10880-A6A3-4BA9-A2B6-66D50705B0EC}" srcId="{CF5BFC72-2E51-43ED-884F-5AEA515E496A}" destId="{5FFC7B6C-88F2-478C-B104-BB6C80D91ABE}" srcOrd="1" destOrd="0" parTransId="{74007B51-AC89-49CD-968F-32CBB9315A34}" sibTransId="{D41B602E-59A6-4435-B19C-2DC73C82E88A}"/>
    <dgm:cxn modelId="{D04E4EE9-2E24-40AA-9F5E-98E114195888}" type="presParOf" srcId="{64228750-F262-4EF9-A89B-E10A464715F5}" destId="{03D646E0-6568-409D-99BD-1EBEF82AC6BE}" srcOrd="0" destOrd="0" presId="urn:microsoft.com/office/officeart/2008/layout/BendingPictureCaption#6"/>
    <dgm:cxn modelId="{47399748-0EC3-40EB-AA92-40FCB772B90B}" type="presParOf" srcId="{03D646E0-6568-409D-99BD-1EBEF82AC6BE}" destId="{4FCF15C0-64EB-43F7-99F2-8072C23E807E}" srcOrd="0" destOrd="0" presId="urn:microsoft.com/office/officeart/2008/layout/BendingPictureCaption#6"/>
    <dgm:cxn modelId="{DB3436D8-FF6C-40A2-818C-03A6E433C1C5}" type="presParOf" srcId="{03D646E0-6568-409D-99BD-1EBEF82AC6BE}" destId="{3F4B1727-E103-4A8C-94D8-94E0973582CD}" srcOrd="1" destOrd="0" presId="urn:microsoft.com/office/officeart/2008/layout/BendingPictureCaption#6"/>
    <dgm:cxn modelId="{C433CD8A-9104-44BF-B0A6-0DC83125BC07}" type="presParOf" srcId="{64228750-F262-4EF9-A89B-E10A464715F5}" destId="{83F2B406-0C97-4263-B3AA-E2C08A685D66}" srcOrd="1" destOrd="0" presId="urn:microsoft.com/office/officeart/2008/layout/BendingPictureCaption#6"/>
    <dgm:cxn modelId="{09B5555D-B8F2-4A0B-B667-EC4B4F3798E5}" type="presParOf" srcId="{64228750-F262-4EF9-A89B-E10A464715F5}" destId="{EF9C1BBA-5BA2-406C-B0C2-1DF982C3DC31}" srcOrd="2" destOrd="0" presId="urn:microsoft.com/office/officeart/2008/layout/BendingPictureCaption#6"/>
    <dgm:cxn modelId="{D0186157-BDC9-4E0C-8B69-78DCE97CB16C}" type="presParOf" srcId="{EF9C1BBA-5BA2-406C-B0C2-1DF982C3DC31}" destId="{E10BC0C1-BAD4-4FB2-A965-183C04AC4AC4}" srcOrd="0" destOrd="0" presId="urn:microsoft.com/office/officeart/2008/layout/BendingPictureCaption#6"/>
    <dgm:cxn modelId="{317C22E4-2F13-46DC-A891-D1C5F48E9CDB}" type="presParOf" srcId="{EF9C1BBA-5BA2-406C-B0C2-1DF982C3DC31}" destId="{F536D5BB-CA3A-4345-9F13-F5B4A8B9D61B}" srcOrd="1" destOrd="0" presId="urn:microsoft.com/office/officeart/2008/layout/BendingPictureCaption#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F15C0-64EB-43F7-99F2-8072C23E807E}">
      <dsp:nvSpPr>
        <dsp:cNvPr id="0" name=""/>
        <dsp:cNvSpPr/>
      </dsp:nvSpPr>
      <dsp:spPr>
        <a:xfrm>
          <a:off x="1276830" y="2493783"/>
          <a:ext cx="4641172" cy="3223895"/>
        </a:xfrm>
        <a:prstGeom prst="rect">
          <a:avLst/>
        </a:prstGeom>
        <a:blipFill>
          <a:blip xmlns:r="http://schemas.openxmlformats.org/officeDocument/2006/relationships" r:embed="rId1"/>
          <a:srcRect/>
          <a:stretch>
            <a:fillRect l="-6000" r="-6000"/>
          </a:stretch>
        </a:blipFill>
        <a:ln>
          <a:noFill/>
        </a:ln>
        <a:effectLst/>
      </dsp:spPr>
      <dsp:style>
        <a:lnRef idx="0">
          <a:scrgbClr r="0" g="0" b="0"/>
        </a:lnRef>
        <a:fillRef idx="1">
          <a:scrgbClr r="0" g="0" b="0"/>
        </a:fillRef>
        <a:effectRef idx="0">
          <a:scrgbClr r="0" g="0" b="0"/>
        </a:effectRef>
        <a:fontRef idx="minor"/>
      </dsp:style>
    </dsp:sp>
    <dsp:sp modelId="{3F4B1727-E103-4A8C-94D8-94E0973582CD}">
      <dsp:nvSpPr>
        <dsp:cNvPr id="0" name=""/>
        <dsp:cNvSpPr/>
      </dsp:nvSpPr>
      <dsp:spPr bwMode="white">
        <a:xfrm>
          <a:off x="1252915" y="6109829"/>
          <a:ext cx="4862584" cy="126445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just" defTabSz="711200">
            <a:lnSpc>
              <a:spcPct val="100000"/>
            </a:lnSpc>
            <a:spcBef>
              <a:spcPct val="0"/>
            </a:spcBef>
            <a:spcAft>
              <a:spcPct val="5000"/>
            </a:spcAft>
            <a:buNone/>
          </a:pPr>
          <a:r>
            <a:rPr lang="en-US" sz="1600" b="1" kern="1200" dirty="0" err="1">
              <a:latin typeface="Arial" panose="020B0604020202020204" pitchFamily="34" charset="0"/>
              <a:cs typeface="Arial" panose="020B0604020202020204" pitchFamily="34" charset="0"/>
            </a:rPr>
            <a:t>Cần</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thực</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hiện</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mọi</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biện</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pháp</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cần</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thiết</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có</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hiệu</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quả</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để</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xây</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dựng</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nền</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quốc</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phòng</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toàn</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dân</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và</a:t>
          </a:r>
          <a:r>
            <a:rPr lang="en-US" sz="1600" b="1" kern="1200" dirty="0">
              <a:latin typeface="Arial" panose="020B0604020202020204" pitchFamily="34" charset="0"/>
              <a:cs typeface="Arial" panose="020B0604020202020204" pitchFamily="34" charset="0"/>
            </a:rPr>
            <a:t> an </a:t>
          </a:r>
          <a:r>
            <a:rPr lang="en-US" sz="1600" b="1" kern="1200" dirty="0" err="1">
              <a:latin typeface="Arial" panose="020B0604020202020204" pitchFamily="34" charset="0"/>
              <a:cs typeface="Arial" panose="020B0604020202020204" pitchFamily="34" charset="0"/>
            </a:rPr>
            <a:t>ninh</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nhân</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dân</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vững</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mạnh</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toàn</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diện</a:t>
          </a:r>
          <a:endParaRPr lang="en-US" sz="1600" b="1" kern="1200" dirty="0">
            <a:latin typeface="Arial" panose="020B0604020202020204" pitchFamily="34" charset="0"/>
            <a:cs typeface="Arial" panose="020B0604020202020204" pitchFamily="34" charset="0"/>
          </a:endParaRPr>
        </a:p>
      </dsp:txBody>
      <dsp:txXfrm>
        <a:off x="1252915" y="6109829"/>
        <a:ext cx="4862584" cy="1264450"/>
      </dsp:txXfrm>
    </dsp:sp>
    <dsp:sp modelId="{E10BC0C1-BAD4-4FB2-A965-183C04AC4AC4}">
      <dsp:nvSpPr>
        <dsp:cNvPr id="0" name=""/>
        <dsp:cNvSpPr/>
      </dsp:nvSpPr>
      <dsp:spPr>
        <a:xfrm>
          <a:off x="6851349" y="2456130"/>
          <a:ext cx="4509306" cy="340327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F536D5BB-CA3A-4345-9F13-F5B4A8B9D61B}">
      <dsp:nvSpPr>
        <dsp:cNvPr id="0" name=""/>
        <dsp:cNvSpPr/>
      </dsp:nvSpPr>
      <dsp:spPr bwMode="white">
        <a:xfrm>
          <a:off x="6753419" y="6165753"/>
          <a:ext cx="4913538" cy="121805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just" defTabSz="711200">
            <a:lnSpc>
              <a:spcPct val="100000"/>
            </a:lnSpc>
            <a:spcBef>
              <a:spcPct val="0"/>
            </a:spcBef>
            <a:spcAft>
              <a:spcPct val="5000"/>
            </a:spcAft>
            <a:buNone/>
          </a:pPr>
          <a:r>
            <a:rPr lang="en-US" sz="1600" b="1" kern="1200" dirty="0" err="1">
              <a:latin typeface="Arial" panose="020B0604020202020204" pitchFamily="34" charset="0"/>
              <a:cs typeface="Arial" panose="020B0604020202020204" pitchFamily="34" charset="0"/>
            </a:rPr>
            <a:t>Tăng</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cường</a:t>
          </a:r>
          <a:r>
            <a:rPr lang="en-US" sz="1600" b="1" kern="1200" dirty="0">
              <a:latin typeface="Arial" panose="020B0604020202020204" pitchFamily="34" charset="0"/>
              <a:cs typeface="Arial" panose="020B0604020202020204" pitchFamily="34" charset="0"/>
            </a:rPr>
            <a:t> </a:t>
          </a:r>
          <a:r>
            <a:rPr lang="vi-VN" altLang="en-US" sz="1600" b="1" kern="1200" dirty="0">
              <a:latin typeface="Arial" panose="020B0604020202020204" pitchFamily="34" charset="0"/>
              <a:cs typeface="Arial" panose="020B0604020202020204" pitchFamily="34" charset="0"/>
            </a:rPr>
            <a:t>QP-AN </a:t>
          </a:r>
          <a:r>
            <a:rPr lang="en-US" sz="1600" b="1" kern="1200" dirty="0" err="1">
              <a:latin typeface="Arial" panose="020B0604020202020204" pitchFamily="34" charset="0"/>
              <a:cs typeface="Arial" panose="020B0604020202020204" pitchFamily="34" charset="0"/>
            </a:rPr>
            <a:t>là</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nhiệm</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vụ</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trọng</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yếu</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thường</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xuyên</a:t>
          </a:r>
          <a:r>
            <a:rPr lang="en-US" sz="1600" b="1" kern="1200" dirty="0">
              <a:latin typeface="Arial" panose="020B0604020202020204" pitchFamily="34" charset="0"/>
              <a:cs typeface="Arial" panose="020B0604020202020204" pitchFamily="34" charset="0"/>
            </a:rPr>
            <a:t> </a:t>
          </a:r>
          <a:r>
            <a:rPr lang="en-US" sz="1600" b="1" kern="1200" err="1">
              <a:latin typeface="Arial" panose="020B0604020202020204" pitchFamily="34" charset="0"/>
              <a:cs typeface="Arial" panose="020B0604020202020204" pitchFamily="34" charset="0"/>
            </a:rPr>
            <a:t>của</a:t>
          </a:r>
          <a:r>
            <a:rPr lang="en-US" sz="1600" b="1" kern="1200">
              <a:latin typeface="Arial" panose="020B0604020202020204" pitchFamily="34" charset="0"/>
              <a:cs typeface="Arial" panose="020B0604020202020204" pitchFamily="34" charset="0"/>
            </a:rPr>
            <a:t> Đảng</a:t>
          </a:r>
        </a:p>
        <a:p>
          <a:pPr marL="0" lvl="0" indent="0" algn="just" defTabSz="711200">
            <a:lnSpc>
              <a:spcPct val="100000"/>
            </a:lnSpc>
            <a:spcBef>
              <a:spcPct val="0"/>
            </a:spcBef>
            <a:spcAft>
              <a:spcPct val="5000"/>
            </a:spcAft>
            <a:buNone/>
          </a:pPr>
          <a:r>
            <a:rPr lang="en-US" sz="1600" b="1" kern="1200">
              <a:latin typeface="Arial" panose="020B0604020202020204" pitchFamily="34" charset="0"/>
              <a:cs typeface="Arial" panose="020B0604020202020204" pitchFamily="34" charset="0"/>
            </a:rPr>
            <a:t>Xây </a:t>
          </a:r>
          <a:r>
            <a:rPr lang="en-US" sz="1600" b="1" kern="1200" dirty="0" err="1">
              <a:latin typeface="Arial" panose="020B0604020202020204" pitchFamily="34" charset="0"/>
              <a:cs typeface="Arial" panose="020B0604020202020204" pitchFamily="34" charset="0"/>
            </a:rPr>
            <a:t>dựng</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thế</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trận</a:t>
          </a:r>
          <a:r>
            <a:rPr lang="en-US" sz="1600" b="1" kern="1200" dirty="0">
              <a:latin typeface="Arial" panose="020B0604020202020204" pitchFamily="34" charset="0"/>
              <a:cs typeface="Arial" panose="020B0604020202020204" pitchFamily="34" charset="0"/>
            </a:rPr>
            <a:t> </a:t>
          </a:r>
          <a:r>
            <a:rPr lang="vi-VN" altLang="en-US" sz="1600" b="1" kern="1200" dirty="0">
              <a:latin typeface="Arial" panose="020B0604020202020204" pitchFamily="34" charset="0"/>
              <a:cs typeface="Arial" panose="020B0604020202020204" pitchFamily="34" charset="0"/>
            </a:rPr>
            <a:t>QPTD</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thế</a:t>
          </a:r>
          <a:r>
            <a:rPr lang="en-US" sz="1600" b="1" kern="1200" dirty="0">
              <a:latin typeface="Arial" panose="020B0604020202020204" pitchFamily="34" charset="0"/>
              <a:cs typeface="Arial" panose="020B0604020202020204" pitchFamily="34" charset="0"/>
            </a:rPr>
            <a:t> </a:t>
          </a:r>
          <a:r>
            <a:rPr lang="en-US" sz="1600" b="1" kern="1200" dirty="0" err="1">
              <a:latin typeface="Arial" panose="020B0604020202020204" pitchFamily="34" charset="0"/>
              <a:cs typeface="Arial" panose="020B0604020202020204" pitchFamily="34" charset="0"/>
            </a:rPr>
            <a:t>trận</a:t>
          </a:r>
          <a:r>
            <a:rPr lang="en-US" sz="1600" b="1" kern="1200" dirty="0">
              <a:latin typeface="Arial" panose="020B0604020202020204" pitchFamily="34" charset="0"/>
              <a:cs typeface="Arial" panose="020B0604020202020204" pitchFamily="34" charset="0"/>
            </a:rPr>
            <a:t> </a:t>
          </a:r>
          <a:r>
            <a:rPr lang="vi-VN" altLang="en-US" sz="1600" b="1" kern="1200" dirty="0">
              <a:latin typeface="Arial" panose="020B0604020202020204" pitchFamily="34" charset="0"/>
              <a:cs typeface="Arial" panose="020B0604020202020204" pitchFamily="34" charset="0"/>
            </a:rPr>
            <a:t>ANND</a:t>
          </a:r>
          <a:r>
            <a:rPr lang="en-US" sz="1600" b="1" kern="1200" dirty="0">
              <a:latin typeface="Arial" panose="020B0604020202020204" pitchFamily="34" charset="0"/>
              <a:cs typeface="Arial" panose="020B0604020202020204" pitchFamily="34" charset="0"/>
            </a:rPr>
            <a:t> </a:t>
          </a:r>
          <a:r>
            <a:rPr lang="en-US" sz="1600" b="1" kern="1200" err="1">
              <a:latin typeface="Arial" panose="020B0604020202020204" pitchFamily="34" charset="0"/>
              <a:cs typeface="Arial" panose="020B0604020202020204" pitchFamily="34" charset="0"/>
            </a:rPr>
            <a:t>vững</a:t>
          </a:r>
          <a:r>
            <a:rPr lang="en-US" sz="1600" b="1" kern="1200">
              <a:latin typeface="Arial" panose="020B0604020202020204" pitchFamily="34" charset="0"/>
              <a:cs typeface="Arial" panose="020B0604020202020204" pitchFamily="34" charset="0"/>
            </a:rPr>
            <a:t> chắc.Phát triển nghệ thuật quân sự chiến tranh nhân dân</a:t>
          </a:r>
          <a:endParaRPr lang="en-US" sz="1600" b="1" kern="1200" dirty="0">
            <a:latin typeface="Arial" panose="020B0604020202020204" pitchFamily="34" charset="0"/>
            <a:cs typeface="Arial" panose="020B0604020202020204" pitchFamily="34" charset="0"/>
          </a:endParaRPr>
        </a:p>
      </dsp:txBody>
      <dsp:txXfrm>
        <a:off x="6753419" y="6165753"/>
        <a:ext cx="4913538" cy="1218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D5E6E-0E34-4C1E-9F9F-6ED108EEB4EF}">
      <dsp:nvSpPr>
        <dsp:cNvPr id="0" name=""/>
        <dsp:cNvSpPr/>
      </dsp:nvSpPr>
      <dsp:spPr>
        <a:xfrm>
          <a:off x="6171786" y="653495"/>
          <a:ext cx="2055732" cy="2055732"/>
        </a:xfrm>
        <a:prstGeom prst="rect">
          <a:avLst/>
        </a:prstGeom>
        <a:blipFill>
          <a:blip xmlns:r="http://schemas.openxmlformats.org/officeDocument/2006/relationships" r:embed="rId1"/>
          <a:stretch>
            <a:fillRect/>
          </a:stretch>
        </a:blip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83F3599-5F8B-4548-B4A9-68C5F537896A}">
      <dsp:nvSpPr>
        <dsp:cNvPr id="0" name=""/>
        <dsp:cNvSpPr/>
      </dsp:nvSpPr>
      <dsp:spPr>
        <a:xfrm>
          <a:off x="8227313" y="653495"/>
          <a:ext cx="205" cy="4111464"/>
        </a:xfrm>
        <a:prstGeom prst="line">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A7CEC-6D49-4F16-A8B0-76119A786E8B}">
      <dsp:nvSpPr>
        <dsp:cNvPr id="0" name=""/>
        <dsp:cNvSpPr/>
      </dsp:nvSpPr>
      <dsp:spPr bwMode="white">
        <a:xfrm>
          <a:off x="6171786" y="2709227"/>
          <a:ext cx="2055732" cy="205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altLang="en-US" sz="6500" kern="1200"/>
        </a:p>
      </dsp:txBody>
      <dsp:txXfrm>
        <a:off x="6171786" y="2709227"/>
        <a:ext cx="2055732" cy="2055732"/>
      </dsp:txXfrm>
    </dsp:sp>
    <dsp:sp modelId="{82D6823E-7765-46D8-98B4-DB2BC0F57554}">
      <dsp:nvSpPr>
        <dsp:cNvPr id="0" name=""/>
        <dsp:cNvSpPr/>
      </dsp:nvSpPr>
      <dsp:spPr>
        <a:xfrm>
          <a:off x="4115429" y="653495"/>
          <a:ext cx="2055732" cy="2055732"/>
        </a:xfrm>
        <a:prstGeom prst="rect">
          <a:avLst/>
        </a:prstGeom>
        <a:blipFill>
          <a:blip xmlns:r="http://schemas.openxmlformats.org/officeDocument/2006/relationships" r:embed="rId2"/>
          <a:stretch>
            <a:fillRect/>
          </a:stretch>
        </a:blip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B8BCB0D-FBC3-4868-A465-104AF476DA9E}">
      <dsp:nvSpPr>
        <dsp:cNvPr id="0" name=""/>
        <dsp:cNvSpPr/>
      </dsp:nvSpPr>
      <dsp:spPr>
        <a:xfrm>
          <a:off x="6170956" y="653495"/>
          <a:ext cx="205" cy="4111464"/>
        </a:xfrm>
        <a:prstGeom prst="line">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55F41D-6C98-4D39-9C86-3D3D4F5CC01A}">
      <dsp:nvSpPr>
        <dsp:cNvPr id="0" name=""/>
        <dsp:cNvSpPr/>
      </dsp:nvSpPr>
      <dsp:spPr bwMode="white">
        <a:xfrm>
          <a:off x="4115429" y="2709227"/>
          <a:ext cx="2055732" cy="205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b="1" kern="1200"/>
            <a:t>Kết hợp chặt chẽ hai nhiệm vụ chiến lược xây dựng và bảo vệ Tổ quốc. Kết hợp quốc phòng, an ninh với kinh tế</a:t>
          </a:r>
          <a:r>
            <a:rPr lang="vi-VN" altLang="en-US" sz="1600" b="1" kern="1200"/>
            <a:t>. </a:t>
          </a:r>
          <a:r>
            <a:rPr lang="en-US" sz="1600" b="1" kern="1200"/>
            <a:t>Phối hợp chặt chẽ hoạt động quốc phòng an ninh với hoạt động đối ngoại.</a:t>
          </a:r>
        </a:p>
      </dsp:txBody>
      <dsp:txXfrm>
        <a:off x="4115429" y="2709227"/>
        <a:ext cx="2055732" cy="2055732"/>
      </dsp:txXfrm>
    </dsp:sp>
    <dsp:sp modelId="{94AC22E2-E906-471C-9476-FC4DF8B0CF3F}">
      <dsp:nvSpPr>
        <dsp:cNvPr id="0" name=""/>
        <dsp:cNvSpPr/>
      </dsp:nvSpPr>
      <dsp:spPr>
        <a:xfrm>
          <a:off x="2059073" y="653495"/>
          <a:ext cx="2055732" cy="2055732"/>
        </a:xfrm>
        <a:prstGeom prst="rect">
          <a:avLst/>
        </a:prstGeom>
        <a:blipFill>
          <a:blip xmlns:r="http://schemas.openxmlformats.org/officeDocument/2006/relationships" r:embed="rId3"/>
          <a:stretch>
            <a:fillRect/>
          </a:stretch>
        </a:blip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D1405E3-E86D-45EF-BF0C-691E6FF6C734}">
      <dsp:nvSpPr>
        <dsp:cNvPr id="0" name=""/>
        <dsp:cNvSpPr/>
      </dsp:nvSpPr>
      <dsp:spPr>
        <a:xfrm>
          <a:off x="4114599" y="653495"/>
          <a:ext cx="205" cy="4111464"/>
        </a:xfrm>
        <a:prstGeom prst="line">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03E9A3-1A70-4E67-942E-3A6FBDCFB05B}">
      <dsp:nvSpPr>
        <dsp:cNvPr id="0" name=""/>
        <dsp:cNvSpPr/>
      </dsp:nvSpPr>
      <dsp:spPr bwMode="white">
        <a:xfrm>
          <a:off x="2059073" y="2709227"/>
          <a:ext cx="2055732" cy="205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vi-VN" altLang="en-US" sz="1600" b="1" kern="1200"/>
            <a:t>B</a:t>
          </a:r>
          <a:r>
            <a:rPr lang="en-US" sz="1600" b="1" kern="1200"/>
            <a:t>ảo vệ vững chắc độc lập, chủ quyền, toàn vẹn lãnh thổ của Tổ quốc</a:t>
          </a:r>
          <a:r>
            <a:rPr lang="vi-VN" altLang="en-US" sz="1600" b="1" kern="1200"/>
            <a:t>. </a:t>
          </a:r>
          <a:r>
            <a:rPr lang="en-US" sz="1600" b="1" kern="1200"/>
            <a:t>Củng cố quốc phòng, giữ vững an ninh quốc gia là nhiệm vụ trọng yếu thường xuyên của toàn dân và của Nhà nước</a:t>
          </a:r>
        </a:p>
      </dsp:txBody>
      <dsp:txXfrm>
        <a:off x="2059073" y="2709227"/>
        <a:ext cx="2055732" cy="2055732"/>
      </dsp:txXfrm>
    </dsp:sp>
    <dsp:sp modelId="{20F32903-1E01-4CE0-A775-2B285E06577B}">
      <dsp:nvSpPr>
        <dsp:cNvPr id="0" name=""/>
        <dsp:cNvSpPr/>
      </dsp:nvSpPr>
      <dsp:spPr>
        <a:xfrm>
          <a:off x="2716" y="653495"/>
          <a:ext cx="2055732" cy="2055732"/>
        </a:xfrm>
        <a:prstGeom prst="rect">
          <a:avLst/>
        </a:prstGeom>
        <a:blipFill>
          <a:blip xmlns:r="http://schemas.openxmlformats.org/officeDocument/2006/relationships" r:embed="rId4"/>
          <a:stretch>
            <a:fillRect/>
          </a:stretch>
        </a:blip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77FF40C-96BA-49E1-87A4-66B0F91D5FEB}">
      <dsp:nvSpPr>
        <dsp:cNvPr id="0" name=""/>
        <dsp:cNvSpPr/>
      </dsp:nvSpPr>
      <dsp:spPr>
        <a:xfrm>
          <a:off x="2058242" y="653495"/>
          <a:ext cx="205" cy="4111464"/>
        </a:xfrm>
        <a:prstGeom prst="line">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9B04B1-AFC1-43D1-B7AA-968142B3AA60}">
      <dsp:nvSpPr>
        <dsp:cNvPr id="0" name=""/>
        <dsp:cNvSpPr/>
      </dsp:nvSpPr>
      <dsp:spPr bwMode="white">
        <a:xfrm>
          <a:off x="2716" y="2709227"/>
          <a:ext cx="2055732" cy="205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US" sz="1600" b="1" kern="1200"/>
            <a:t>Tăng cường khả năng quốc phòng và an ninh của đất nước, kết hợp kinh tế với quốc phòng, quốc phòng với kinh tế.Xây dựng lực lượng công an nhân dân trong sạch, vững mạnh</a:t>
          </a:r>
        </a:p>
      </dsp:txBody>
      <dsp:txXfrm>
        <a:off x="2716" y="2709227"/>
        <a:ext cx="2055732" cy="2055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F15C0-64EB-43F7-99F2-8072C23E807E}">
      <dsp:nvSpPr>
        <dsp:cNvPr id="0" name=""/>
        <dsp:cNvSpPr/>
      </dsp:nvSpPr>
      <dsp:spPr>
        <a:xfrm>
          <a:off x="1443" y="2391677"/>
          <a:ext cx="5291505" cy="3910402"/>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3F4B1727-E103-4A8C-94D8-94E0973582CD}">
      <dsp:nvSpPr>
        <dsp:cNvPr id="0" name=""/>
        <dsp:cNvSpPr/>
      </dsp:nvSpPr>
      <dsp:spPr bwMode="white">
        <a:xfrm>
          <a:off x="768284" y="5632224"/>
          <a:ext cx="4559701" cy="109577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just" defTabSz="755650">
            <a:lnSpc>
              <a:spcPct val="100000"/>
            </a:lnSpc>
            <a:spcBef>
              <a:spcPct val="0"/>
            </a:spcBef>
            <a:spcAft>
              <a:spcPct val="5000"/>
            </a:spcAft>
            <a:buNone/>
          </a:pPr>
          <a:r>
            <a:rPr lang="en-US" sz="1700" b="1" kern="1200">
              <a:latin typeface="Arial\"/>
            </a:rPr>
            <a:t>Tăng cường tiềm lực quốc phòng và an ninh. Chủ động đấu tranh làm thất bại mọi âm mưu chống phá của các thế lực thù địch bảo đảm an ninh</a:t>
          </a:r>
          <a:endParaRPr lang="en-US" sz="1700" b="1" kern="1200">
            <a:latin typeface="Arial\"/>
            <a:cs typeface="Arial" panose="020B0604020202020204" pitchFamily="34" charset="0"/>
          </a:endParaRPr>
        </a:p>
      </dsp:txBody>
      <dsp:txXfrm>
        <a:off x="768284" y="5632224"/>
        <a:ext cx="4559701" cy="1095772"/>
      </dsp:txXfrm>
    </dsp:sp>
    <dsp:sp modelId="{E10BC0C1-BAD4-4FB2-A965-183C04AC4AC4}">
      <dsp:nvSpPr>
        <dsp:cNvPr id="0" name=""/>
        <dsp:cNvSpPr/>
      </dsp:nvSpPr>
      <dsp:spPr>
        <a:xfrm>
          <a:off x="6193630" y="2391677"/>
          <a:ext cx="5291505" cy="3910402"/>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F536D5BB-CA3A-4345-9F13-F5B4A8B9D61B}">
      <dsp:nvSpPr>
        <dsp:cNvPr id="0" name=""/>
        <dsp:cNvSpPr/>
      </dsp:nvSpPr>
      <dsp:spPr bwMode="white">
        <a:xfrm>
          <a:off x="6886011" y="5566730"/>
          <a:ext cx="4559701" cy="109577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just" defTabSz="755650">
            <a:lnSpc>
              <a:spcPct val="100000"/>
            </a:lnSpc>
            <a:spcBef>
              <a:spcPct val="0"/>
            </a:spcBef>
            <a:spcAft>
              <a:spcPct val="5000"/>
            </a:spcAft>
            <a:buNone/>
          </a:pPr>
          <a:r>
            <a:rPr lang="en-US" sz="1700" b="1" kern="1200">
              <a:latin typeface="Arial" panose="020B0604020202020204" pitchFamily="34" charset="0"/>
              <a:cs typeface="Arial" panose="020B0604020202020204" pitchFamily="34" charset="0"/>
            </a:rPr>
            <a:t>Giữ vững độc lập, tự chủ, tăng cường tiềm lực quốc phòng, an ninh. Để phát tiển đất nước</a:t>
          </a:r>
        </a:p>
      </dsp:txBody>
      <dsp:txXfrm>
        <a:off x="6886011" y="5566730"/>
        <a:ext cx="4559701" cy="10957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F15C0-64EB-43F7-99F2-8072C23E807E}">
      <dsp:nvSpPr>
        <dsp:cNvPr id="0" name=""/>
        <dsp:cNvSpPr/>
      </dsp:nvSpPr>
      <dsp:spPr>
        <a:xfrm>
          <a:off x="1443" y="2391677"/>
          <a:ext cx="5291505" cy="3910402"/>
        </a:xfrm>
        <a:prstGeom prst="rect">
          <a:avLst/>
        </a:prstGeom>
        <a:blipFill>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3F4B1727-E103-4A8C-94D8-94E0973582CD}">
      <dsp:nvSpPr>
        <dsp:cNvPr id="0" name=""/>
        <dsp:cNvSpPr/>
      </dsp:nvSpPr>
      <dsp:spPr bwMode="white">
        <a:xfrm>
          <a:off x="1071002" y="5593050"/>
          <a:ext cx="4559701" cy="109577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5000"/>
            </a:spcAft>
            <a:buNone/>
          </a:pPr>
          <a:r>
            <a:rPr lang="en-US" sz="1300" kern="1200"/>
            <a:t>-Xây dựng thế trận quốc phòng toàn dân, thế trận an ninh nhân dân vững chắc.</a:t>
          </a:r>
        </a:p>
      </dsp:txBody>
      <dsp:txXfrm>
        <a:off x="1071002" y="5593050"/>
        <a:ext cx="4559701" cy="1095772"/>
      </dsp:txXfrm>
    </dsp:sp>
    <dsp:sp modelId="{E10BC0C1-BAD4-4FB2-A965-183C04AC4AC4}">
      <dsp:nvSpPr>
        <dsp:cNvPr id="0" name=""/>
        <dsp:cNvSpPr/>
      </dsp:nvSpPr>
      <dsp:spPr>
        <a:xfrm>
          <a:off x="6193630" y="2391677"/>
          <a:ext cx="5291505" cy="3910402"/>
        </a:xfrm>
        <a:prstGeom prst="rect">
          <a:avLst/>
        </a:prstGeom>
        <a:blipFill>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F536D5BB-CA3A-4345-9F13-F5B4A8B9D61B}">
      <dsp:nvSpPr>
        <dsp:cNvPr id="0" name=""/>
        <dsp:cNvSpPr/>
      </dsp:nvSpPr>
      <dsp:spPr bwMode="white">
        <a:xfrm>
          <a:off x="7263190" y="5593050"/>
          <a:ext cx="4559701" cy="109577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5000"/>
            </a:spcAft>
            <a:buNone/>
          </a:pPr>
          <a:r>
            <a:rPr lang="en-US" sz="1300" kern="1200"/>
            <a:t>Giữ vững độc lập, tự chủ; tăng cường tiềm lực quốc phòng, an ninh; nâng cao chất lượng, hiệu quả hoạt động đối ngoại, hội nhập quốc tế; kiên quyết, kiên trì bảo vệ vững chắc độc lập, chủ quyền, thống nhất, toàn vẹn lãnh thổ, biển, đảo, vùng trời; giữ vững môi trường hòa bình, ổn định để phát triển đất nước.</a:t>
          </a:r>
        </a:p>
      </dsp:txBody>
      <dsp:txXfrm>
        <a:off x="7263190" y="5593050"/>
        <a:ext cx="4559701" cy="1095772"/>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2">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lnSpAfParP" val="5"/>
            <dgm:param type="shpTxRTLAlignCh" val="r"/>
            <dgm:param type="txAnchorVertCh" val="mid"/>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4">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lnSpAfParP" val="5"/>
            <dgm:param type="shpTxRTLAlignCh" val="r"/>
            <dgm:param type="txAnchorVertCh" val="mid"/>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6">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lnSpAfParP" val="5"/>
            <dgm:param type="shpTxRTLAlignCh" val="r"/>
            <dgm:param type="txAnchorVertCh" val="mid"/>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3">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D3245-C67F-47D5-9870-FA309517487D}" type="datetimeFigureOut">
              <a:rPr lang="en-US" smtClean="0"/>
              <a:t>8/3/2023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CEBF4-E6F5-4FD4-9ABE-1D64DF8DA5DD}" type="slidenum">
              <a:rPr lang="en-US" smtClean="0"/>
              <a:t>‹#›</a:t>
            </a:fld>
            <a:endParaRPr lang="en-US"/>
          </a:p>
        </p:txBody>
      </p:sp>
    </p:spTree>
    <p:extLst>
      <p:ext uri="{BB962C8B-B14F-4D97-AF65-F5344CB8AC3E}">
        <p14:creationId xmlns:p14="http://schemas.microsoft.com/office/powerpoint/2010/main" val="2901966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vi-VN" altLang="en-US"/>
              <a:t>hfgfvhbj</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899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27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33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67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18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705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92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309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17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27633C7-D53C-4079-B724-518409ABE28D}"/>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E9E5286B-A71B-48CA-8445-26782CE7A8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D5401E11-FD7B-4293-842F-C418BAA3BA18}"/>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5" name="Chỗ dành sẵn cho Chân trang 4">
            <a:extLst>
              <a:ext uri="{FF2B5EF4-FFF2-40B4-BE49-F238E27FC236}">
                <a16:creationId xmlns:a16="http://schemas.microsoft.com/office/drawing/2014/main" id="{320F8126-6EB2-423A-8340-CC492FD5B67C}"/>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D12BDB67-BCF5-4716-90B6-E6D04D6612A3}"/>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191269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9711272-6057-40F6-ABEB-697640EE6C26}"/>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6A6DD1DE-4205-4271-A51C-3310C3539A5F}"/>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C1F08730-A3B2-4B72-9FAE-74F35E4A91E8}"/>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5" name="Chỗ dành sẵn cho Chân trang 4">
            <a:extLst>
              <a:ext uri="{FF2B5EF4-FFF2-40B4-BE49-F238E27FC236}">
                <a16:creationId xmlns:a16="http://schemas.microsoft.com/office/drawing/2014/main" id="{908081F3-10B0-403B-89B2-21CC3BB3B1E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CD031C6C-FDA8-4176-AFDE-81356CE95A5C}"/>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159672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B39989DB-590E-4521-9DF4-50B4100C58E0}"/>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B0A25D5B-3E2B-4B8A-8641-9BCB054458C5}"/>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B31B6B19-F026-442B-9197-2A632ECB825E}"/>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5" name="Chỗ dành sẵn cho Chân trang 4">
            <a:extLst>
              <a:ext uri="{FF2B5EF4-FFF2-40B4-BE49-F238E27FC236}">
                <a16:creationId xmlns:a16="http://schemas.microsoft.com/office/drawing/2014/main" id="{855ABFB5-8E41-42D1-BA19-0D6E52D1ABA8}"/>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D3740D29-6FD3-4C3A-97DC-040D8F8B7301}"/>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1725476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pic>
        <p:nvPicPr>
          <p:cNvPr id="32" name="Google Shape;32;p3"/>
          <p:cNvPicPr preferRelativeResize="0"/>
          <p:nvPr/>
        </p:nvPicPr>
        <p:blipFill rotWithShape="1">
          <a:blip r:embed="rId2">
            <a:alphaModFix/>
          </a:blip>
          <a:srcRect/>
          <a:stretch/>
        </p:blipFill>
        <p:spPr>
          <a:xfrm>
            <a:off x="0" y="-8392"/>
            <a:ext cx="12192000" cy="6874784"/>
          </a:xfrm>
          <a:prstGeom prst="rect">
            <a:avLst/>
          </a:prstGeom>
          <a:noFill/>
          <a:ln>
            <a:noFill/>
          </a:ln>
        </p:spPr>
      </p:pic>
      <p:sp>
        <p:nvSpPr>
          <p:cNvPr id="33" name="Google Shape;33;p3"/>
          <p:cNvSpPr txBox="1">
            <a:spLocks noGrp="1"/>
          </p:cNvSpPr>
          <p:nvPr>
            <p:ph type="title"/>
          </p:nvPr>
        </p:nvSpPr>
        <p:spPr>
          <a:xfrm>
            <a:off x="2605800" y="3105517"/>
            <a:ext cx="6980400" cy="18896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96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34" name="Google Shape;34;p3"/>
          <p:cNvSpPr txBox="1">
            <a:spLocks noGrp="1"/>
          </p:cNvSpPr>
          <p:nvPr>
            <p:ph type="subTitle" idx="1"/>
          </p:nvPr>
        </p:nvSpPr>
        <p:spPr>
          <a:xfrm>
            <a:off x="3976400" y="4841800"/>
            <a:ext cx="4239200" cy="8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atin typeface="Raleway"/>
                <a:ea typeface="Raleway"/>
                <a:cs typeface="Raleway"/>
                <a:sym typeface="Raleway"/>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35" name="Google Shape;35;p3"/>
          <p:cNvSpPr txBox="1">
            <a:spLocks noGrp="1"/>
          </p:cNvSpPr>
          <p:nvPr>
            <p:ph type="title" idx="2" hasCustomPrompt="1"/>
          </p:nvPr>
        </p:nvSpPr>
        <p:spPr>
          <a:xfrm>
            <a:off x="4653300" y="1648051"/>
            <a:ext cx="2885200" cy="16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grpSp>
        <p:nvGrpSpPr>
          <p:cNvPr id="36" name="Google Shape;36;p3"/>
          <p:cNvGrpSpPr/>
          <p:nvPr/>
        </p:nvGrpSpPr>
        <p:grpSpPr>
          <a:xfrm rot="10800000" flipH="1">
            <a:off x="432324" y="194792"/>
            <a:ext cx="11327367" cy="2997289"/>
            <a:chOff x="245800" y="1896900"/>
            <a:chExt cx="7086100" cy="1875025"/>
          </a:xfrm>
        </p:grpSpPr>
        <p:sp>
          <p:nvSpPr>
            <p:cNvPr id="37" name="Google Shape;37;p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 name="Google Shape;45;p3"/>
          <p:cNvGrpSpPr/>
          <p:nvPr/>
        </p:nvGrpSpPr>
        <p:grpSpPr>
          <a:xfrm flipH="1">
            <a:off x="432324" y="3657525"/>
            <a:ext cx="11327367" cy="2997289"/>
            <a:chOff x="245800" y="1896900"/>
            <a:chExt cx="7086100" cy="1875025"/>
          </a:xfrm>
        </p:grpSpPr>
        <p:sp>
          <p:nvSpPr>
            <p:cNvPr id="46" name="Google Shape;46;p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4" name="Google Shape;54;p3"/>
          <p:cNvPicPr preferRelativeResize="0"/>
          <p:nvPr/>
        </p:nvPicPr>
        <p:blipFill>
          <a:blip r:embed="rId3">
            <a:alphaModFix/>
          </a:blip>
          <a:stretch>
            <a:fillRect/>
          </a:stretch>
        </p:blipFill>
        <p:spPr>
          <a:xfrm rot="10800000">
            <a:off x="-126399" y="3309481"/>
            <a:ext cx="1435705" cy="2684353"/>
          </a:xfrm>
          <a:prstGeom prst="rect">
            <a:avLst/>
          </a:prstGeom>
          <a:noFill/>
          <a:ln>
            <a:noFill/>
          </a:ln>
        </p:spPr>
      </p:pic>
      <p:pic>
        <p:nvPicPr>
          <p:cNvPr id="55" name="Google Shape;55;p3"/>
          <p:cNvPicPr preferRelativeResize="0"/>
          <p:nvPr/>
        </p:nvPicPr>
        <p:blipFill rotWithShape="1">
          <a:blip r:embed="rId4">
            <a:alphaModFix/>
          </a:blip>
          <a:srcRect/>
          <a:stretch/>
        </p:blipFill>
        <p:spPr>
          <a:xfrm rot="-5400000">
            <a:off x="9049451" y="491550"/>
            <a:ext cx="1793933" cy="2125967"/>
          </a:xfrm>
          <a:prstGeom prst="rect">
            <a:avLst/>
          </a:prstGeom>
          <a:noFill/>
          <a:ln>
            <a:noFill/>
          </a:ln>
        </p:spPr>
      </p:pic>
    </p:spTree>
    <p:extLst>
      <p:ext uri="{BB962C8B-B14F-4D97-AF65-F5344CB8AC3E}">
        <p14:creationId xmlns:p14="http://schemas.microsoft.com/office/powerpoint/2010/main" val="4030420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822125-7474-4FF3-9636-F0371968324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C323CF4-09EE-468A-9614-A22B781674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0583282-1FE4-48EF-8163-A994BCA45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370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A391-F87F-42B0-BDBE-23E557088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821DCE-B2E9-4009-8A29-6C857878E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2F5C78-6F87-46FF-9592-8E79397DA0B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65CD40-6160-4DFE-A259-BE57E950D3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42628CD-B3EE-44B2-8222-40B106B26E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539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822125-7474-4FF3-9636-F0371968324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C323CF4-09EE-468A-9614-A22B781674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0583282-1FE4-48EF-8163-A994BCA45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42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822125-7474-4FF3-9636-F0371968324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C323CF4-09EE-468A-9614-A22B781674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0583282-1FE4-48EF-8163-A994BCA45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1398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A391-F87F-42B0-BDBE-23E557088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821DCE-B2E9-4009-8A29-6C857878E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2F5C78-6F87-46FF-9592-8E79397DA0B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65CD40-6160-4DFE-A259-BE57E950D3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42628CD-B3EE-44B2-8222-40B106B26E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939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A391-F87F-42B0-BDBE-23E557088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821DCE-B2E9-4009-8A29-6C857878E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2F5C78-6F87-46FF-9592-8E79397DA0B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65CD40-6160-4DFE-A259-BE57E950D3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42628CD-B3EE-44B2-8222-40B106B26E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2250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A391-F87F-42B0-BDBE-23E557088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821DCE-B2E9-4009-8A29-6C857878E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2F5C78-6F87-46FF-9592-8E79397DA0B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65CD40-6160-4DFE-A259-BE57E950D3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42628CD-B3EE-44B2-8222-40B106B26E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474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1D8CD34-B620-46EA-B14B-3FE53182D69D}"/>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41AC3590-4B27-4940-9A98-389AAD95405F}"/>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77324A8F-8F78-456B-8219-08869EE86D7A}"/>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5" name="Chỗ dành sẵn cho Chân trang 4">
            <a:extLst>
              <a:ext uri="{FF2B5EF4-FFF2-40B4-BE49-F238E27FC236}">
                <a16:creationId xmlns:a16="http://schemas.microsoft.com/office/drawing/2014/main" id="{AA30104F-FF83-4D74-A1D5-96CE650C0DFA}"/>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A72B37B-758C-4A59-AFD5-11F55CCE50CF}"/>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119056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A391-F87F-42B0-BDBE-23E557088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821DCE-B2E9-4009-8A29-6C857878E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2F5C78-6F87-46FF-9592-8E79397DA0B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65CD40-6160-4DFE-A259-BE57E950D3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42628CD-B3EE-44B2-8222-40B106B26E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168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A391-F87F-42B0-BDBE-23E557088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821DCE-B2E9-4009-8A29-6C857878E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2F5C78-6F87-46FF-9592-8E79397DA0B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65CD40-6160-4DFE-A259-BE57E950D3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42628CD-B3EE-44B2-8222-40B106B26E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384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1D8CD34-B620-46EA-B14B-3FE53182D69D}"/>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41AC3590-4B27-4940-9A98-389AAD95405F}"/>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77324A8F-8F78-456B-8219-08869EE86D7A}"/>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5" name="Chỗ dành sẵn cho Chân trang 4">
            <a:extLst>
              <a:ext uri="{FF2B5EF4-FFF2-40B4-BE49-F238E27FC236}">
                <a16:creationId xmlns:a16="http://schemas.microsoft.com/office/drawing/2014/main" id="{AA30104F-FF83-4D74-A1D5-96CE650C0DFA}"/>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A72B37B-758C-4A59-AFD5-11F55CCE50CF}"/>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2007746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EE83A52-C0B7-4AB9-9A21-0BEE9BE396CD}"/>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6696CB7F-1D17-43BA-84FE-B61569B0A2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1A817414-E2AD-4F65-AF74-97AE8855CD98}"/>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5" name="Chỗ dành sẵn cho Chân trang 4">
            <a:extLst>
              <a:ext uri="{FF2B5EF4-FFF2-40B4-BE49-F238E27FC236}">
                <a16:creationId xmlns:a16="http://schemas.microsoft.com/office/drawing/2014/main" id="{92354083-1445-4C31-A290-5F61EF88403F}"/>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63B0D8E5-30BD-4F24-A77B-1DBF6F7932BE}"/>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4094769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E2E345D-D98F-42BA-8EF6-F0EED0A6025E}"/>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2D71DEAA-67C9-4F33-B669-1D9E859F551C}"/>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0B60019F-3AEE-4907-9692-F24E4A2FDB47}"/>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02CBB014-43D9-4FC5-9F3F-CC168B45F4FE}"/>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6" name="Chỗ dành sẵn cho Chân trang 5">
            <a:extLst>
              <a:ext uri="{FF2B5EF4-FFF2-40B4-BE49-F238E27FC236}">
                <a16:creationId xmlns:a16="http://schemas.microsoft.com/office/drawing/2014/main" id="{FB2FCCD6-82D2-4E8A-A406-B8BEFAFAF62D}"/>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BE187CD2-0CCF-4E83-91F1-87C02C3511BB}"/>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4109168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66A8805-23E6-4E43-B3DD-AB31FCD58276}"/>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3AA7FD12-8E87-4657-AA21-9A5122A92C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8A13ED90-5214-408B-BB36-BE45A4885388}"/>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B08AE6DE-DF76-4295-9BE2-4A10B683F8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7DF7187C-CB5F-48E9-88B1-54213EAFCC0F}"/>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BBBEF506-641D-4F91-854B-83CFF839ADE1}"/>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8" name="Chỗ dành sẵn cho Chân trang 7">
            <a:extLst>
              <a:ext uri="{FF2B5EF4-FFF2-40B4-BE49-F238E27FC236}">
                <a16:creationId xmlns:a16="http://schemas.microsoft.com/office/drawing/2014/main" id="{131B780B-4090-4D72-9912-0CB6C4D6B01C}"/>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D9C1C2F1-B2B4-455D-829C-B9DEECB276DE}"/>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1875941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C5DC325-4A9C-4059-893C-26726C1C7C26}"/>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ED122247-720B-482E-9C92-36B9661BA141}"/>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4" name="Chỗ dành sẵn cho Chân trang 3">
            <a:extLst>
              <a:ext uri="{FF2B5EF4-FFF2-40B4-BE49-F238E27FC236}">
                <a16:creationId xmlns:a16="http://schemas.microsoft.com/office/drawing/2014/main" id="{96780C3F-E111-4DB2-895D-7B5CDDCAFE8E}"/>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392E2D32-93E4-4552-9AA0-80901A3D09D3}"/>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3569621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8F7F464F-5390-4FF7-B24C-6816FDB03921}"/>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3" name="Chỗ dành sẵn cho Chân trang 2">
            <a:extLst>
              <a:ext uri="{FF2B5EF4-FFF2-40B4-BE49-F238E27FC236}">
                <a16:creationId xmlns:a16="http://schemas.microsoft.com/office/drawing/2014/main" id="{86DEFF52-D582-4DD1-8D74-80733FD9016B}"/>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A3526294-ECBE-4FEC-875B-62C3DE0CEF78}"/>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1897139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8AAFF92-CEC1-491A-820F-FBB20386D1B9}"/>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32229574-3AF5-4E8C-A0E5-9EBF4DF4B1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56B451D9-FA10-427C-B55E-D147C91254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427BF483-F215-4B6C-BD75-4F736645E6ED}"/>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6" name="Chỗ dành sẵn cho Chân trang 5">
            <a:extLst>
              <a:ext uri="{FF2B5EF4-FFF2-40B4-BE49-F238E27FC236}">
                <a16:creationId xmlns:a16="http://schemas.microsoft.com/office/drawing/2014/main" id="{47B58B79-9341-4EE2-85AB-63F379280518}"/>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90C063E7-861B-413A-87B4-09D9D31B1AF9}"/>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3709860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4C1B2B2-19BF-4D89-A3D2-35C56EF9D37F}"/>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25E8813C-2BCB-4231-BF18-FF232E9558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2D987513-B5BB-4E12-A1A1-66C3D1BAA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C0F72836-F48F-4E07-A404-3A29E2BEAEED}"/>
              </a:ext>
            </a:extLst>
          </p:cNvPr>
          <p:cNvSpPr>
            <a:spLocks noGrp="1"/>
          </p:cNvSpPr>
          <p:nvPr>
            <p:ph type="dt" sz="half" idx="10"/>
          </p:nvPr>
        </p:nvSpPr>
        <p:spPr/>
        <p:txBody>
          <a:bodyPr/>
          <a:lstStyle/>
          <a:p>
            <a:fld id="{14E8E347-8553-43F4-A25D-8956646344C6}" type="datetimeFigureOut">
              <a:rPr lang="en-US" smtClean="0"/>
              <a:t>8/3/2023</a:t>
            </a:fld>
            <a:endParaRPr lang="en-US"/>
          </a:p>
        </p:txBody>
      </p:sp>
      <p:sp>
        <p:nvSpPr>
          <p:cNvPr id="6" name="Chỗ dành sẵn cho Chân trang 5">
            <a:extLst>
              <a:ext uri="{FF2B5EF4-FFF2-40B4-BE49-F238E27FC236}">
                <a16:creationId xmlns:a16="http://schemas.microsoft.com/office/drawing/2014/main" id="{44054602-8E0E-4B08-9F3A-464F260CCE30}"/>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EACF5562-552D-41EB-BCAB-D019025D345E}"/>
              </a:ext>
            </a:extLst>
          </p:cNvPr>
          <p:cNvSpPr>
            <a:spLocks noGrp="1"/>
          </p:cNvSpPr>
          <p:nvPr>
            <p:ph type="sldNum" sz="quarter" idx="12"/>
          </p:nvPr>
        </p:nvSpPr>
        <p:spPr/>
        <p:txBody>
          <a:bodyPr/>
          <a:lstStyle/>
          <a:p>
            <a:fld id="{C0D8AA01-5DA5-480D-95D8-178FDFBB8509}" type="slidenum">
              <a:rPr lang="en-US" smtClean="0"/>
              <a:t>‹#›</a:t>
            </a:fld>
            <a:endParaRPr lang="en-US"/>
          </a:p>
        </p:txBody>
      </p:sp>
    </p:spTree>
    <p:extLst>
      <p:ext uri="{BB962C8B-B14F-4D97-AF65-F5344CB8AC3E}">
        <p14:creationId xmlns:p14="http://schemas.microsoft.com/office/powerpoint/2010/main" val="2332774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7172B2A2-DB9A-4919-BE29-3B1284BC6D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9F3CBA40-0FB4-49F7-A698-DF8ED06FF4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5B2EFC82-49C9-4054-B15F-7297E2C69B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8E347-8553-43F4-A25D-8956646344C6}" type="datetimeFigureOut">
              <a:rPr lang="en-US" smtClean="0"/>
              <a:t>8/3/2023</a:t>
            </a:fld>
            <a:endParaRPr lang="en-US"/>
          </a:p>
        </p:txBody>
      </p:sp>
      <p:sp>
        <p:nvSpPr>
          <p:cNvPr id="5" name="Chỗ dành sẵn cho Chân trang 4">
            <a:extLst>
              <a:ext uri="{FF2B5EF4-FFF2-40B4-BE49-F238E27FC236}">
                <a16:creationId xmlns:a16="http://schemas.microsoft.com/office/drawing/2014/main" id="{CA347FB2-6BBB-4701-B18D-2EAA9396B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DDF6BCC9-DF37-4485-9A81-D261212BFC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8AA01-5DA5-480D-95D8-178FDFBB8509}" type="slidenum">
              <a:rPr lang="en-US" smtClean="0"/>
              <a:t>‹#›</a:t>
            </a:fld>
            <a:endParaRPr lang="en-US"/>
          </a:p>
        </p:txBody>
      </p:sp>
    </p:spTree>
    <p:extLst>
      <p:ext uri="{BB962C8B-B14F-4D97-AF65-F5344CB8AC3E}">
        <p14:creationId xmlns:p14="http://schemas.microsoft.com/office/powerpoint/2010/main" val="2129105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E5D4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7B045-8964-4D43-80DC-C2445D3F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16D655-27B8-46F1-A114-1ED82AF22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0E6DD-0782-433A-87A9-4842C86F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88789F-D8FD-4DE5-8651-BFEE23E5B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C534108-3EAD-44E0-BD36-6C8D22586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71665"/>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5D4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7B045-8964-4D43-80DC-C2445D3F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16D655-27B8-46F1-A114-1ED82AF22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0E6DD-0782-433A-87A9-4842C86F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88789F-D8FD-4DE5-8651-BFEE23E5B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C534108-3EAD-44E0-BD36-6C8D22586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021660"/>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5D4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7B045-8964-4D43-80DC-C2445D3F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16D655-27B8-46F1-A114-1ED82AF22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0E6DD-0782-433A-87A9-4842C86F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88789F-D8FD-4DE5-8651-BFEE23E5B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C534108-3EAD-44E0-BD36-6C8D22586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018727"/>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E5D4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7B045-8964-4D43-80DC-C2445D3F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16D655-27B8-46F1-A114-1ED82AF22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0E6DD-0782-433A-87A9-4842C86F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88789F-D8FD-4DE5-8651-BFEE23E5B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C534108-3EAD-44E0-BD36-6C8D22586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050042"/>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E5D4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7B045-8964-4D43-80DC-C2445D3F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16D655-27B8-46F1-A114-1ED82AF22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0E6DD-0782-433A-87A9-4842C86F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88789F-D8FD-4DE5-8651-BFEE23E5B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C534108-3EAD-44E0-BD36-6C8D22586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579908"/>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E5D4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7B045-8964-4D43-80DC-C2445D3F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16D655-27B8-46F1-A114-1ED82AF22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0E6DD-0782-433A-87A9-4842C86F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88789F-D8FD-4DE5-8651-BFEE23E5B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C534108-3EAD-44E0-BD36-6C8D22586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78045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E5D4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7B045-8964-4D43-80DC-C2445D3F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16D655-27B8-46F1-A114-1ED82AF22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0E6DD-0782-433A-87A9-4842C86F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88789F-D8FD-4DE5-8651-BFEE23E5B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C534108-3EAD-44E0-BD36-6C8D22586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876085"/>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E5D4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7B045-8964-4D43-80DC-C2445D3F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16D655-27B8-46F1-A114-1ED82AF22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0E6DD-0782-433A-87A9-4842C86F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88789F-D8FD-4DE5-8651-BFEE23E5B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C534108-3EAD-44E0-BD36-6C8D22586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16600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E5D4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7B045-8964-4D43-80DC-C2445D3F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16D655-27B8-46F1-A114-1ED82AF22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0E6DD-0782-433A-87A9-4842C86F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2CC340-7A04-47BC-8C5D-F3EDB73A65A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88789F-D8FD-4DE5-8651-BFEE23E5B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C534108-3EAD-44E0-BD36-6C8D22586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8D3FC3F-1E74-4A10-A9D6-2160F73556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975878"/>
      </p:ext>
    </p:extLst>
  </p:cSld>
  <p:clrMap bg1="lt1" tx1="dk1" bg2="lt2" tx2="dk2" accent1="accent1" accent2="accent2" accent3="accent3" accent4="accent4" accent5="accent5" accent6="accent6" hlink="hlink" folHlink="folHlink"/>
  <p:sldLayoutIdLst>
    <p:sldLayoutId id="21474836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24.jpeg"/><Relationship Id="rId7" Type="http://schemas.openxmlformats.org/officeDocument/2006/relationships/image" Target="../media/image21.jp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0.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jfif"/><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f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image" Target="../media/image11.jfif"/><Relationship Id="rId5" Type="http://schemas.openxmlformats.org/officeDocument/2006/relationships/diagramQuickStyle" Target="../diagrams/quickStyle4.xml"/><Relationship Id="rId10" Type="http://schemas.openxmlformats.org/officeDocument/2006/relationships/image" Target="../media/image42.jpeg"/><Relationship Id="rId4" Type="http://schemas.openxmlformats.org/officeDocument/2006/relationships/diagramLayout" Target="../diagrams/layout4.xml"/><Relationship Id="rId9"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45.jpeg"/><Relationship Id="rId7" Type="http://schemas.openxmlformats.org/officeDocument/2006/relationships/image" Target="../media/image40.jpe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6.jpeg"/><Relationship Id="rId9"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9.png"/><Relationship Id="rId7" Type="http://schemas.openxmlformats.org/officeDocument/2006/relationships/image" Target="../media/image53.jp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52.jpg"/><Relationship Id="rId5" Type="http://schemas.openxmlformats.org/officeDocument/2006/relationships/image" Target="../media/image51.jpeg"/><Relationship Id="rId4" Type="http://schemas.openxmlformats.org/officeDocument/2006/relationships/image" Target="../media/image50.jpeg"/><Relationship Id="rId9"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xml"/><Relationship Id="rId5" Type="http://schemas.openxmlformats.org/officeDocument/2006/relationships/image" Target="../media/image55.jpg"/><Relationship Id="rId4" Type="http://schemas.openxmlformats.org/officeDocument/2006/relationships/image" Target="../media/image54.jpeg"/></Relationships>
</file>

<file path=ppt/slides/_rels/slide2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58.gif"/></Relationships>
</file>

<file path=ppt/slides/_rels/slide2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notesSlide" Target="../notesSlides/notesSlide4.xml"/><Relationship Id="rId7" Type="http://schemas.openxmlformats.org/officeDocument/2006/relationships/slide" Target="slide4.xml"/><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slide" Target="slide2.xml"/><Relationship Id="rId5" Type="http://schemas.openxmlformats.org/officeDocument/2006/relationships/image" Target="../media/image60.gif"/><Relationship Id="rId10" Type="http://schemas.openxmlformats.org/officeDocument/2006/relationships/slide" Target="slide8.xml"/><Relationship Id="rId4" Type="http://schemas.openxmlformats.org/officeDocument/2006/relationships/image" Target="../media/image59.png"/><Relationship Id="rId9" Type="http://schemas.openxmlformats.org/officeDocument/2006/relationships/slide" Target="slide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3.xml"/><Relationship Id="rId4" Type="http://schemas.openxmlformats.org/officeDocument/2006/relationships/image" Target="../media/image58.gi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4.xml"/><Relationship Id="rId4" Type="http://schemas.openxmlformats.org/officeDocument/2006/relationships/image" Target="../media/image58.gif"/></Relationships>
</file>

<file path=ppt/slides/_rels/slide29.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61.gif"/><Relationship Id="rId3" Type="http://schemas.openxmlformats.org/officeDocument/2006/relationships/notesSlide" Target="../notesSlides/notesSlide7.xml"/><Relationship Id="rId7" Type="http://schemas.openxmlformats.org/officeDocument/2006/relationships/image" Target="../media/image60.gif"/><Relationship Id="rId12" Type="http://schemas.openxmlformats.org/officeDocument/2006/relationships/slide" Target="slide8.xml"/><Relationship Id="rId2" Type="http://schemas.openxmlformats.org/officeDocument/2006/relationships/slideLayout" Target="../slideLayouts/slideLayout17.xml"/><Relationship Id="rId1" Type="http://schemas.openxmlformats.org/officeDocument/2006/relationships/tags" Target="../tags/tag5.xml"/><Relationship Id="rId6" Type="http://schemas.openxmlformats.org/officeDocument/2006/relationships/image" Target="../media/image59.png"/><Relationship Id="rId11" Type="http://schemas.openxmlformats.org/officeDocument/2006/relationships/slide" Target="slide2.xml"/><Relationship Id="rId5" Type="http://schemas.openxmlformats.org/officeDocument/2006/relationships/audio" Target="../media/audio3.wav"/><Relationship Id="rId15" Type="http://schemas.openxmlformats.org/officeDocument/2006/relationships/image" Target="../media/image63.gif"/><Relationship Id="rId10" Type="http://schemas.openxmlformats.org/officeDocument/2006/relationships/slide" Target="slide6.xml"/><Relationship Id="rId4" Type="http://schemas.openxmlformats.org/officeDocument/2006/relationships/audio" Target="../media/audio2.wav"/><Relationship Id="rId9" Type="http://schemas.openxmlformats.org/officeDocument/2006/relationships/slide" Target="slide5.xml"/><Relationship Id="rId14" Type="http://schemas.openxmlformats.org/officeDocument/2006/relationships/image" Target="../media/image62.gif"/></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7.xml"/><Relationship Id="rId7" Type="http://schemas.openxmlformats.org/officeDocument/2006/relationships/image" Target="../media/image12.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fif"/><Relationship Id="rId5" Type="http://schemas.openxmlformats.org/officeDocument/2006/relationships/image" Target="../media/image10.jfif"/><Relationship Id="rId4" Type="http://schemas.openxmlformats.org/officeDocument/2006/relationships/image" Target="../media/image9.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62.gif"/><Relationship Id="rId3" Type="http://schemas.openxmlformats.org/officeDocument/2006/relationships/notesSlide" Target="../notesSlides/notesSlide8.xml"/><Relationship Id="rId7" Type="http://schemas.openxmlformats.org/officeDocument/2006/relationships/slide" Target="slide4.xml"/><Relationship Id="rId12" Type="http://schemas.openxmlformats.org/officeDocument/2006/relationships/image" Target="../media/image61.gif"/><Relationship Id="rId2" Type="http://schemas.openxmlformats.org/officeDocument/2006/relationships/slideLayout" Target="../slideLayouts/slideLayout18.xml"/><Relationship Id="rId1" Type="http://schemas.openxmlformats.org/officeDocument/2006/relationships/tags" Target="../tags/tag6.xml"/><Relationship Id="rId6" Type="http://schemas.openxmlformats.org/officeDocument/2006/relationships/image" Target="../media/image60.gif"/><Relationship Id="rId11" Type="http://schemas.openxmlformats.org/officeDocument/2006/relationships/slide" Target="slide8.xml"/><Relationship Id="rId5" Type="http://schemas.openxmlformats.org/officeDocument/2006/relationships/audio" Target="../media/audio3.wav"/><Relationship Id="rId15" Type="http://schemas.openxmlformats.org/officeDocument/2006/relationships/image" Target="../media/image59.png"/><Relationship Id="rId10" Type="http://schemas.openxmlformats.org/officeDocument/2006/relationships/slide" Target="slide2.xml"/><Relationship Id="rId4" Type="http://schemas.openxmlformats.org/officeDocument/2006/relationships/audio" Target="../media/audio2.wav"/><Relationship Id="rId9" Type="http://schemas.openxmlformats.org/officeDocument/2006/relationships/slide" Target="slide6.xml"/><Relationship Id="rId14" Type="http://schemas.openxmlformats.org/officeDocument/2006/relationships/image" Target="../media/image63.gif"/></Relationships>
</file>

<file path=ppt/slides/_rels/slide31.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62.gif"/><Relationship Id="rId3" Type="http://schemas.openxmlformats.org/officeDocument/2006/relationships/notesSlide" Target="../notesSlides/notesSlide9.xml"/><Relationship Id="rId7" Type="http://schemas.openxmlformats.org/officeDocument/2006/relationships/slide" Target="slide4.xml"/><Relationship Id="rId12" Type="http://schemas.openxmlformats.org/officeDocument/2006/relationships/image" Target="../media/image61.gif"/><Relationship Id="rId2" Type="http://schemas.openxmlformats.org/officeDocument/2006/relationships/slideLayout" Target="../slideLayouts/slideLayout19.xml"/><Relationship Id="rId1" Type="http://schemas.openxmlformats.org/officeDocument/2006/relationships/tags" Target="../tags/tag7.xml"/><Relationship Id="rId6" Type="http://schemas.openxmlformats.org/officeDocument/2006/relationships/image" Target="../media/image60.gif"/><Relationship Id="rId11" Type="http://schemas.openxmlformats.org/officeDocument/2006/relationships/slide" Target="slide8.xml"/><Relationship Id="rId5" Type="http://schemas.openxmlformats.org/officeDocument/2006/relationships/audio" Target="../media/audio3.wav"/><Relationship Id="rId15" Type="http://schemas.openxmlformats.org/officeDocument/2006/relationships/image" Target="../media/image59.png"/><Relationship Id="rId10" Type="http://schemas.openxmlformats.org/officeDocument/2006/relationships/slide" Target="slide2.xml"/><Relationship Id="rId4" Type="http://schemas.openxmlformats.org/officeDocument/2006/relationships/audio" Target="../media/audio2.wav"/><Relationship Id="rId9" Type="http://schemas.openxmlformats.org/officeDocument/2006/relationships/slide" Target="slide6.xml"/><Relationship Id="rId14" Type="http://schemas.openxmlformats.org/officeDocument/2006/relationships/image" Target="../media/image63.gif"/></Relationships>
</file>

<file path=ppt/slides/_rels/slide32.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62.gif"/><Relationship Id="rId3" Type="http://schemas.openxmlformats.org/officeDocument/2006/relationships/notesSlide" Target="../notesSlides/notesSlide10.xml"/><Relationship Id="rId7" Type="http://schemas.openxmlformats.org/officeDocument/2006/relationships/slide" Target="slide4.xml"/><Relationship Id="rId12" Type="http://schemas.openxmlformats.org/officeDocument/2006/relationships/image" Target="../media/image61.gif"/><Relationship Id="rId2" Type="http://schemas.openxmlformats.org/officeDocument/2006/relationships/slideLayout" Target="../slideLayouts/slideLayout20.xml"/><Relationship Id="rId1" Type="http://schemas.openxmlformats.org/officeDocument/2006/relationships/tags" Target="../tags/tag8.xml"/><Relationship Id="rId6" Type="http://schemas.openxmlformats.org/officeDocument/2006/relationships/image" Target="../media/image60.gif"/><Relationship Id="rId11" Type="http://schemas.openxmlformats.org/officeDocument/2006/relationships/slide" Target="slide8.xml"/><Relationship Id="rId5" Type="http://schemas.openxmlformats.org/officeDocument/2006/relationships/audio" Target="../media/audio3.wav"/><Relationship Id="rId15" Type="http://schemas.openxmlformats.org/officeDocument/2006/relationships/image" Target="../media/image59.png"/><Relationship Id="rId10" Type="http://schemas.openxmlformats.org/officeDocument/2006/relationships/slide" Target="slide2.xml"/><Relationship Id="rId4" Type="http://schemas.openxmlformats.org/officeDocument/2006/relationships/audio" Target="../media/audio2.wav"/><Relationship Id="rId9" Type="http://schemas.openxmlformats.org/officeDocument/2006/relationships/slide" Target="slide6.xml"/><Relationship Id="rId14" Type="http://schemas.openxmlformats.org/officeDocument/2006/relationships/image" Target="../media/image63.gif"/></Relationships>
</file>

<file path=ppt/slides/_rels/slide33.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63.gif"/><Relationship Id="rId3" Type="http://schemas.openxmlformats.org/officeDocument/2006/relationships/notesSlide" Target="../notesSlides/notesSlide11.xml"/><Relationship Id="rId7" Type="http://schemas.openxmlformats.org/officeDocument/2006/relationships/slide" Target="slide4.xml"/><Relationship Id="rId12" Type="http://schemas.openxmlformats.org/officeDocument/2006/relationships/image" Target="../media/image61.gif"/><Relationship Id="rId2" Type="http://schemas.openxmlformats.org/officeDocument/2006/relationships/slideLayout" Target="../slideLayouts/slideLayout21.xml"/><Relationship Id="rId1" Type="http://schemas.openxmlformats.org/officeDocument/2006/relationships/tags" Target="../tags/tag9.xml"/><Relationship Id="rId6" Type="http://schemas.openxmlformats.org/officeDocument/2006/relationships/image" Target="../media/image60.gif"/><Relationship Id="rId11" Type="http://schemas.openxmlformats.org/officeDocument/2006/relationships/slide" Target="slide8.xml"/><Relationship Id="rId5" Type="http://schemas.openxmlformats.org/officeDocument/2006/relationships/audio" Target="../media/audio3.wav"/><Relationship Id="rId15" Type="http://schemas.openxmlformats.org/officeDocument/2006/relationships/image" Target="../media/image62.gif"/><Relationship Id="rId10" Type="http://schemas.openxmlformats.org/officeDocument/2006/relationships/slide" Target="slide2.xml"/><Relationship Id="rId4" Type="http://schemas.openxmlformats.org/officeDocument/2006/relationships/audio" Target="../media/audio2.wav"/><Relationship Id="rId9" Type="http://schemas.openxmlformats.org/officeDocument/2006/relationships/slide" Target="slide6.xml"/><Relationship Id="rId14"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87000"/>
          </a:schemeClr>
        </a:solidFill>
        <a:effectLst/>
      </p:bgPr>
    </p:bg>
    <p:spTree>
      <p:nvGrpSpPr>
        <p:cNvPr id="1" name=""/>
        <p:cNvGrpSpPr/>
        <p:nvPr/>
      </p:nvGrpSpPr>
      <p:grpSpPr>
        <a:xfrm>
          <a:off x="0" y="0"/>
          <a:ext cx="0" cy="0"/>
          <a:chOff x="0" y="0"/>
          <a:chExt cx="0" cy="0"/>
        </a:xfrm>
      </p:grpSpPr>
      <p:pic>
        <p:nvPicPr>
          <p:cNvPr id="24" name="yt1s.com - Nhận thức và tư duy mới về quốc phòng trong tình hình hiện nay">
            <a:hlinkClick r:id="" action="ppaction://media"/>
            <a:extLst>
              <a:ext uri="{FF2B5EF4-FFF2-40B4-BE49-F238E27FC236}">
                <a16:creationId xmlns:a16="http://schemas.microsoft.com/office/drawing/2014/main" id="{45D97D44-6BCE-4137-8B41-269C722B43E9}"/>
              </a:ext>
            </a:extLst>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3303362" y="885348"/>
            <a:ext cx="8267125" cy="4756143"/>
          </a:xfrm>
          <a:prstGeom prst="rect">
            <a:avLst/>
          </a:prstGeom>
          <a:noFill/>
          <a:ln w="203200">
            <a:solidFill>
              <a:srgbClr val="604900"/>
            </a:solidFill>
          </a:ln>
        </p:spPr>
      </p:pic>
      <p:grpSp>
        <p:nvGrpSpPr>
          <p:cNvPr id="27" name="Group 26">
            <a:extLst>
              <a:ext uri="{FF2B5EF4-FFF2-40B4-BE49-F238E27FC236}">
                <a16:creationId xmlns:a16="http://schemas.microsoft.com/office/drawing/2014/main" id="{029DCB22-EC25-448E-88C0-836B232D4608}"/>
              </a:ext>
            </a:extLst>
          </p:cNvPr>
          <p:cNvGrpSpPr/>
          <p:nvPr/>
        </p:nvGrpSpPr>
        <p:grpSpPr>
          <a:xfrm>
            <a:off x="243840" y="169116"/>
            <a:ext cx="6626860" cy="428189"/>
            <a:chOff x="3261" y="1750"/>
            <a:chExt cx="9216" cy="1000"/>
          </a:xfrm>
        </p:grpSpPr>
        <p:sp>
          <p:nvSpPr>
            <p:cNvPr id="28" name="Rectangle 27">
              <a:extLst>
                <a:ext uri="{FF2B5EF4-FFF2-40B4-BE49-F238E27FC236}">
                  <a16:creationId xmlns:a16="http://schemas.microsoft.com/office/drawing/2014/main" id="{6CF1FAEC-EA28-452C-AD3D-AB11E141F274}"/>
                </a:ext>
              </a:extLst>
            </p:cNvPr>
            <p:cNvSpPr/>
            <p:nvPr/>
          </p:nvSpPr>
          <p:spPr>
            <a:xfrm>
              <a:off x="3261" y="1750"/>
              <a:ext cx="9216" cy="1001"/>
            </a:xfrm>
            <a:prstGeom prst="rect">
              <a:avLst/>
            </a:prstGeom>
            <a:noFill/>
            <a:ln w="762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336BAE37-EE0A-4029-ADEA-C751824FF07F}"/>
                </a:ext>
              </a:extLst>
            </p:cNvPr>
            <p:cNvSpPr/>
            <p:nvPr/>
          </p:nvSpPr>
          <p:spPr>
            <a:xfrm>
              <a:off x="3407" y="1876"/>
              <a:ext cx="8905" cy="726"/>
            </a:xfrm>
            <a:prstGeom prst="rect">
              <a:avLst/>
            </a:prstGeom>
            <a:noFill/>
            <a:ln>
              <a:solidFill>
                <a:srgbClr val="64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0" name="Graphic 29" descr="Magnifying glass">
              <a:extLst>
                <a:ext uri="{FF2B5EF4-FFF2-40B4-BE49-F238E27FC236}">
                  <a16:creationId xmlns:a16="http://schemas.microsoft.com/office/drawing/2014/main" id="{29C9A781-01ED-4DF1-8876-9A9C572E96F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56" y="1912"/>
              <a:ext cx="640" cy="654"/>
            </a:xfrm>
            <a:prstGeom prst="rect">
              <a:avLst/>
            </a:prstGeom>
          </p:spPr>
        </p:pic>
      </p:grpSp>
      <p:grpSp>
        <p:nvGrpSpPr>
          <p:cNvPr id="31" name="Google Shape;1030;p35">
            <a:extLst>
              <a:ext uri="{FF2B5EF4-FFF2-40B4-BE49-F238E27FC236}">
                <a16:creationId xmlns:a16="http://schemas.microsoft.com/office/drawing/2014/main" id="{21C45394-87D0-49A7-AB2C-B0D52A7E57BB}"/>
              </a:ext>
            </a:extLst>
          </p:cNvPr>
          <p:cNvGrpSpPr/>
          <p:nvPr/>
        </p:nvGrpSpPr>
        <p:grpSpPr>
          <a:xfrm>
            <a:off x="243840" y="1744009"/>
            <a:ext cx="2794427" cy="2089821"/>
            <a:chOff x="238100" y="603575"/>
            <a:chExt cx="7144650" cy="4507825"/>
          </a:xfrm>
        </p:grpSpPr>
        <p:sp>
          <p:nvSpPr>
            <p:cNvPr id="32" name="Google Shape;1031;p35">
              <a:extLst>
                <a:ext uri="{FF2B5EF4-FFF2-40B4-BE49-F238E27FC236}">
                  <a16:creationId xmlns:a16="http://schemas.microsoft.com/office/drawing/2014/main" id="{586B98F8-8718-4A15-B219-296BAEF8ABEA}"/>
                </a:ext>
              </a:extLst>
            </p:cNvPr>
            <p:cNvSpPr/>
            <p:nvPr/>
          </p:nvSpPr>
          <p:spPr>
            <a:xfrm>
              <a:off x="3232475" y="2089250"/>
              <a:ext cx="1029650" cy="1092875"/>
            </a:xfrm>
            <a:custGeom>
              <a:avLst/>
              <a:gdLst/>
              <a:ahLst/>
              <a:cxnLst/>
              <a:rect l="l" t="t" r="r" b="b"/>
              <a:pathLst>
                <a:path w="41186" h="43715" extrusionOk="0">
                  <a:moveTo>
                    <a:pt x="6659" y="1"/>
                  </a:moveTo>
                  <a:cubicBezTo>
                    <a:pt x="6129" y="1"/>
                    <a:pt x="5639" y="51"/>
                    <a:pt x="5196" y="157"/>
                  </a:cubicBezTo>
                  <a:cubicBezTo>
                    <a:pt x="5196" y="157"/>
                    <a:pt x="0" y="820"/>
                    <a:pt x="23" y="12340"/>
                  </a:cubicBezTo>
                  <a:cubicBezTo>
                    <a:pt x="47" y="23691"/>
                    <a:pt x="255" y="43715"/>
                    <a:pt x="6298" y="43715"/>
                  </a:cubicBezTo>
                  <a:cubicBezTo>
                    <a:pt x="6388" y="43715"/>
                    <a:pt x="6479" y="43710"/>
                    <a:pt x="6572" y="43701"/>
                  </a:cubicBezTo>
                  <a:cubicBezTo>
                    <a:pt x="12882" y="43089"/>
                    <a:pt x="41185" y="24970"/>
                    <a:pt x="40349" y="20714"/>
                  </a:cubicBezTo>
                  <a:cubicBezTo>
                    <a:pt x="39556" y="16680"/>
                    <a:pt x="16325" y="1"/>
                    <a:pt x="66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1032;p35">
              <a:extLst>
                <a:ext uri="{FF2B5EF4-FFF2-40B4-BE49-F238E27FC236}">
                  <a16:creationId xmlns:a16="http://schemas.microsoft.com/office/drawing/2014/main" id="{6B324A97-1B9D-497A-996A-6F9F90D8D451}"/>
                </a:ext>
              </a:extLst>
            </p:cNvPr>
            <p:cNvSpPr/>
            <p:nvPr/>
          </p:nvSpPr>
          <p:spPr>
            <a:xfrm>
              <a:off x="238100" y="603575"/>
              <a:ext cx="7144650" cy="4507825"/>
            </a:xfrm>
            <a:custGeom>
              <a:avLst/>
              <a:gdLst/>
              <a:ahLst/>
              <a:cxnLst/>
              <a:rect l="l" t="t" r="r" b="b"/>
              <a:pathLst>
                <a:path w="285786" h="180313" extrusionOk="0">
                  <a:moveTo>
                    <a:pt x="154305" y="2668"/>
                  </a:moveTo>
                  <a:cubicBezTo>
                    <a:pt x="160742" y="2668"/>
                    <a:pt x="167178" y="2691"/>
                    <a:pt x="173613" y="2734"/>
                  </a:cubicBezTo>
                  <a:cubicBezTo>
                    <a:pt x="204332" y="2938"/>
                    <a:pt x="235476" y="2838"/>
                    <a:pt x="266051" y="6210"/>
                  </a:cubicBezTo>
                  <a:cubicBezTo>
                    <a:pt x="269630" y="6605"/>
                    <a:pt x="273279" y="6995"/>
                    <a:pt x="276774" y="7894"/>
                  </a:cubicBezTo>
                  <a:cubicBezTo>
                    <a:pt x="278778" y="8407"/>
                    <a:pt x="279398" y="8424"/>
                    <a:pt x="279627" y="10041"/>
                  </a:cubicBezTo>
                  <a:cubicBezTo>
                    <a:pt x="280271" y="14588"/>
                    <a:pt x="280036" y="19417"/>
                    <a:pt x="280149" y="23996"/>
                  </a:cubicBezTo>
                  <a:cubicBezTo>
                    <a:pt x="280354" y="32373"/>
                    <a:pt x="280483" y="40752"/>
                    <a:pt x="280590" y="49130"/>
                  </a:cubicBezTo>
                  <a:cubicBezTo>
                    <a:pt x="280866" y="70511"/>
                    <a:pt x="280973" y="91894"/>
                    <a:pt x="280913" y="113278"/>
                  </a:cubicBezTo>
                  <a:cubicBezTo>
                    <a:pt x="280860" y="130024"/>
                    <a:pt x="280962" y="146846"/>
                    <a:pt x="279972" y="163571"/>
                  </a:cubicBezTo>
                  <a:cubicBezTo>
                    <a:pt x="279870" y="165292"/>
                    <a:pt x="280018" y="167450"/>
                    <a:pt x="279487" y="169109"/>
                  </a:cubicBezTo>
                  <a:cubicBezTo>
                    <a:pt x="279288" y="169734"/>
                    <a:pt x="278740" y="170190"/>
                    <a:pt x="278321" y="170462"/>
                  </a:cubicBezTo>
                  <a:cubicBezTo>
                    <a:pt x="276091" y="171901"/>
                    <a:pt x="272558" y="172647"/>
                    <a:pt x="269386" y="173275"/>
                  </a:cubicBezTo>
                  <a:cubicBezTo>
                    <a:pt x="256846" y="175753"/>
                    <a:pt x="243846" y="176303"/>
                    <a:pt x="231107" y="176838"/>
                  </a:cubicBezTo>
                  <a:cubicBezTo>
                    <a:pt x="216041" y="177470"/>
                    <a:pt x="200954" y="177722"/>
                    <a:pt x="185863" y="177722"/>
                  </a:cubicBezTo>
                  <a:cubicBezTo>
                    <a:pt x="163110" y="177722"/>
                    <a:pt x="140348" y="177149"/>
                    <a:pt x="117631" y="176438"/>
                  </a:cubicBezTo>
                  <a:cubicBezTo>
                    <a:pt x="86085" y="175451"/>
                    <a:pt x="54492" y="174209"/>
                    <a:pt x="23020" y="171776"/>
                  </a:cubicBezTo>
                  <a:cubicBezTo>
                    <a:pt x="19366" y="171492"/>
                    <a:pt x="15705" y="171218"/>
                    <a:pt x="12066" y="170772"/>
                  </a:cubicBezTo>
                  <a:cubicBezTo>
                    <a:pt x="11160" y="170661"/>
                    <a:pt x="10164" y="170618"/>
                    <a:pt x="9286" y="170358"/>
                  </a:cubicBezTo>
                  <a:cubicBezTo>
                    <a:pt x="9220" y="170338"/>
                    <a:pt x="9166" y="170322"/>
                    <a:pt x="9124" y="170309"/>
                  </a:cubicBezTo>
                  <a:lnTo>
                    <a:pt x="9124" y="170309"/>
                  </a:lnTo>
                  <a:cubicBezTo>
                    <a:pt x="9023" y="170173"/>
                    <a:pt x="8804" y="169846"/>
                    <a:pt x="8722" y="169541"/>
                  </a:cubicBezTo>
                  <a:cubicBezTo>
                    <a:pt x="5709" y="158145"/>
                    <a:pt x="5993" y="145628"/>
                    <a:pt x="5618" y="133925"/>
                  </a:cubicBezTo>
                  <a:cubicBezTo>
                    <a:pt x="4432" y="96917"/>
                    <a:pt x="4897" y="59876"/>
                    <a:pt x="4884" y="22856"/>
                  </a:cubicBezTo>
                  <a:cubicBezTo>
                    <a:pt x="4883" y="18997"/>
                    <a:pt x="4941" y="15125"/>
                    <a:pt x="4777" y="11269"/>
                  </a:cubicBezTo>
                  <a:lnTo>
                    <a:pt x="4777" y="11269"/>
                  </a:lnTo>
                  <a:cubicBezTo>
                    <a:pt x="4797" y="11242"/>
                    <a:pt x="4896" y="11124"/>
                    <a:pt x="5305" y="10918"/>
                  </a:cubicBezTo>
                  <a:cubicBezTo>
                    <a:pt x="5686" y="10725"/>
                    <a:pt x="6754" y="10353"/>
                    <a:pt x="7948" y="10030"/>
                  </a:cubicBezTo>
                  <a:cubicBezTo>
                    <a:pt x="11828" y="8986"/>
                    <a:pt x="15852" y="8454"/>
                    <a:pt x="19892" y="7939"/>
                  </a:cubicBezTo>
                  <a:cubicBezTo>
                    <a:pt x="33476" y="6204"/>
                    <a:pt x="47191" y="5421"/>
                    <a:pt x="60860" y="4747"/>
                  </a:cubicBezTo>
                  <a:cubicBezTo>
                    <a:pt x="91974" y="3215"/>
                    <a:pt x="123148" y="2668"/>
                    <a:pt x="154305" y="2668"/>
                  </a:cubicBezTo>
                  <a:close/>
                  <a:moveTo>
                    <a:pt x="157175" y="0"/>
                  </a:moveTo>
                  <a:cubicBezTo>
                    <a:pt x="131420" y="0"/>
                    <a:pt x="105662" y="434"/>
                    <a:pt x="79933" y="1374"/>
                  </a:cubicBezTo>
                  <a:cubicBezTo>
                    <a:pt x="63970" y="1957"/>
                    <a:pt x="47994" y="2701"/>
                    <a:pt x="32083" y="4140"/>
                  </a:cubicBezTo>
                  <a:cubicBezTo>
                    <a:pt x="23052" y="4957"/>
                    <a:pt x="12886" y="5326"/>
                    <a:pt x="4332" y="8667"/>
                  </a:cubicBezTo>
                  <a:cubicBezTo>
                    <a:pt x="2703" y="9303"/>
                    <a:pt x="101" y="10343"/>
                    <a:pt x="5" y="12393"/>
                  </a:cubicBezTo>
                  <a:lnTo>
                    <a:pt x="5" y="12393"/>
                  </a:lnTo>
                  <a:cubicBezTo>
                    <a:pt x="2" y="12435"/>
                    <a:pt x="1" y="12478"/>
                    <a:pt x="3" y="12521"/>
                  </a:cubicBezTo>
                  <a:cubicBezTo>
                    <a:pt x="3" y="12521"/>
                    <a:pt x="3" y="12521"/>
                    <a:pt x="3" y="12521"/>
                  </a:cubicBezTo>
                  <a:lnTo>
                    <a:pt x="3" y="12521"/>
                  </a:lnTo>
                  <a:cubicBezTo>
                    <a:pt x="3" y="12537"/>
                    <a:pt x="3" y="12553"/>
                    <a:pt x="5" y="12569"/>
                  </a:cubicBezTo>
                  <a:lnTo>
                    <a:pt x="5" y="12569"/>
                  </a:lnTo>
                  <a:cubicBezTo>
                    <a:pt x="518" y="24602"/>
                    <a:pt x="88" y="36724"/>
                    <a:pt x="63" y="48762"/>
                  </a:cubicBezTo>
                  <a:cubicBezTo>
                    <a:pt x="19" y="69560"/>
                    <a:pt x="19" y="90360"/>
                    <a:pt x="316" y="111156"/>
                  </a:cubicBezTo>
                  <a:cubicBezTo>
                    <a:pt x="557" y="128097"/>
                    <a:pt x="586" y="145220"/>
                    <a:pt x="2389" y="162085"/>
                  </a:cubicBezTo>
                  <a:cubicBezTo>
                    <a:pt x="2667" y="164686"/>
                    <a:pt x="2564" y="170177"/>
                    <a:pt x="4710" y="172176"/>
                  </a:cubicBezTo>
                  <a:cubicBezTo>
                    <a:pt x="5945" y="173328"/>
                    <a:pt x="8573" y="173251"/>
                    <a:pt x="10127" y="173426"/>
                  </a:cubicBezTo>
                  <a:cubicBezTo>
                    <a:pt x="37538" y="176504"/>
                    <a:pt x="65359" y="177198"/>
                    <a:pt x="92899" y="178276"/>
                  </a:cubicBezTo>
                  <a:cubicBezTo>
                    <a:pt x="122751" y="179444"/>
                    <a:pt x="152652" y="180312"/>
                    <a:pt x="182540" y="180312"/>
                  </a:cubicBezTo>
                  <a:cubicBezTo>
                    <a:pt x="192487" y="180312"/>
                    <a:pt x="202432" y="180216"/>
                    <a:pt x="212374" y="180003"/>
                  </a:cubicBezTo>
                  <a:cubicBezTo>
                    <a:pt x="227746" y="179673"/>
                    <a:pt x="243196" y="179171"/>
                    <a:pt x="258478" y="177376"/>
                  </a:cubicBezTo>
                  <a:cubicBezTo>
                    <a:pt x="263583" y="176778"/>
                    <a:pt x="268727" y="176053"/>
                    <a:pt x="273707" y="174742"/>
                  </a:cubicBezTo>
                  <a:cubicBezTo>
                    <a:pt x="276749" y="173942"/>
                    <a:pt x="280408" y="172940"/>
                    <a:pt x="282763" y="170709"/>
                  </a:cubicBezTo>
                  <a:cubicBezTo>
                    <a:pt x="285180" y="168418"/>
                    <a:pt x="284666" y="164478"/>
                    <a:pt x="284824" y="161419"/>
                  </a:cubicBezTo>
                  <a:cubicBezTo>
                    <a:pt x="285215" y="153864"/>
                    <a:pt x="285346" y="146294"/>
                    <a:pt x="285460" y="138730"/>
                  </a:cubicBezTo>
                  <a:cubicBezTo>
                    <a:pt x="285786" y="117381"/>
                    <a:pt x="285753" y="96024"/>
                    <a:pt x="285617" y="74671"/>
                  </a:cubicBezTo>
                  <a:cubicBezTo>
                    <a:pt x="285501" y="56103"/>
                    <a:pt x="285350" y="37527"/>
                    <a:pt x="284823" y="18967"/>
                  </a:cubicBezTo>
                  <a:cubicBezTo>
                    <a:pt x="284749" y="16369"/>
                    <a:pt x="284672" y="13771"/>
                    <a:pt x="284544" y="11177"/>
                  </a:cubicBezTo>
                  <a:cubicBezTo>
                    <a:pt x="284496" y="10194"/>
                    <a:pt x="284698" y="8561"/>
                    <a:pt x="284253" y="7651"/>
                  </a:cubicBezTo>
                  <a:cubicBezTo>
                    <a:pt x="283409" y="5926"/>
                    <a:pt x="280467" y="5516"/>
                    <a:pt x="278833" y="5148"/>
                  </a:cubicBezTo>
                  <a:cubicBezTo>
                    <a:pt x="268996" y="2929"/>
                    <a:pt x="258547" y="2632"/>
                    <a:pt x="248518" y="2055"/>
                  </a:cubicBezTo>
                  <a:cubicBezTo>
                    <a:pt x="231906" y="1098"/>
                    <a:pt x="215264" y="652"/>
                    <a:pt x="198629" y="364"/>
                  </a:cubicBezTo>
                  <a:cubicBezTo>
                    <a:pt x="184815" y="125"/>
                    <a:pt x="170996" y="0"/>
                    <a:pt x="15717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1033;p35">
              <a:extLst>
                <a:ext uri="{FF2B5EF4-FFF2-40B4-BE49-F238E27FC236}">
                  <a16:creationId xmlns:a16="http://schemas.microsoft.com/office/drawing/2014/main" id="{CDA6D7C2-B2D5-4262-8839-2482A7C5797E}"/>
                </a:ext>
              </a:extLst>
            </p:cNvPr>
            <p:cNvSpPr/>
            <p:nvPr/>
          </p:nvSpPr>
          <p:spPr>
            <a:xfrm>
              <a:off x="283750" y="4284400"/>
              <a:ext cx="7068150" cy="214175"/>
            </a:xfrm>
            <a:custGeom>
              <a:avLst/>
              <a:gdLst/>
              <a:ahLst/>
              <a:cxnLst/>
              <a:rect l="l" t="t" r="r" b="b"/>
              <a:pathLst>
                <a:path w="282726" h="8567" extrusionOk="0">
                  <a:moveTo>
                    <a:pt x="281440" y="0"/>
                  </a:moveTo>
                  <a:cubicBezTo>
                    <a:pt x="281358" y="0"/>
                    <a:pt x="281269" y="7"/>
                    <a:pt x="281172" y="21"/>
                  </a:cubicBezTo>
                  <a:cubicBezTo>
                    <a:pt x="244658" y="5455"/>
                    <a:pt x="207489" y="6751"/>
                    <a:pt x="170508" y="6751"/>
                  </a:cubicBezTo>
                  <a:cubicBezTo>
                    <a:pt x="161603" y="6751"/>
                    <a:pt x="152708" y="6676"/>
                    <a:pt x="143836" y="6565"/>
                  </a:cubicBezTo>
                  <a:cubicBezTo>
                    <a:pt x="104367" y="6072"/>
                    <a:pt x="64908" y="4358"/>
                    <a:pt x="25525" y="1725"/>
                  </a:cubicBezTo>
                  <a:cubicBezTo>
                    <a:pt x="17804" y="1209"/>
                    <a:pt x="10082" y="677"/>
                    <a:pt x="2370" y="30"/>
                  </a:cubicBezTo>
                  <a:cubicBezTo>
                    <a:pt x="2336" y="27"/>
                    <a:pt x="2302" y="26"/>
                    <a:pt x="2268" y="26"/>
                  </a:cubicBezTo>
                  <a:cubicBezTo>
                    <a:pt x="1088" y="26"/>
                    <a:pt x="1" y="1713"/>
                    <a:pt x="1565" y="1844"/>
                  </a:cubicBezTo>
                  <a:lnTo>
                    <a:pt x="1565" y="1846"/>
                  </a:lnTo>
                  <a:cubicBezTo>
                    <a:pt x="23837" y="3710"/>
                    <a:pt x="46172" y="4976"/>
                    <a:pt x="68494" y="6051"/>
                  </a:cubicBezTo>
                  <a:cubicBezTo>
                    <a:pt x="99920" y="7565"/>
                    <a:pt x="131406" y="8567"/>
                    <a:pt x="162883" y="8567"/>
                  </a:cubicBezTo>
                  <a:cubicBezTo>
                    <a:pt x="177207" y="8567"/>
                    <a:pt x="191528" y="8360"/>
                    <a:pt x="205842" y="7899"/>
                  </a:cubicBezTo>
                  <a:cubicBezTo>
                    <a:pt x="230949" y="7090"/>
                    <a:pt x="256119" y="5557"/>
                    <a:pt x="280984" y="1856"/>
                  </a:cubicBezTo>
                  <a:cubicBezTo>
                    <a:pt x="282243" y="1668"/>
                    <a:pt x="282726" y="0"/>
                    <a:pt x="28144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1034;p35">
              <a:extLst>
                <a:ext uri="{FF2B5EF4-FFF2-40B4-BE49-F238E27FC236}">
                  <a16:creationId xmlns:a16="http://schemas.microsoft.com/office/drawing/2014/main" id="{10446FDC-1035-41E4-B1A3-1EA2CC8AF08B}"/>
                </a:ext>
              </a:extLst>
            </p:cNvPr>
            <p:cNvSpPr/>
            <p:nvPr/>
          </p:nvSpPr>
          <p:spPr>
            <a:xfrm>
              <a:off x="3168925" y="2049700"/>
              <a:ext cx="1165600" cy="1174725"/>
            </a:xfrm>
            <a:custGeom>
              <a:avLst/>
              <a:gdLst/>
              <a:ahLst/>
              <a:cxnLst/>
              <a:rect l="l" t="t" r="r" b="b"/>
              <a:pathLst>
                <a:path w="46624" h="46989" extrusionOk="0">
                  <a:moveTo>
                    <a:pt x="8147" y="3301"/>
                  </a:moveTo>
                  <a:cubicBezTo>
                    <a:pt x="10494" y="3301"/>
                    <a:pt x="14710" y="5374"/>
                    <a:pt x="16299" y="6102"/>
                  </a:cubicBezTo>
                  <a:cubicBezTo>
                    <a:pt x="21052" y="8278"/>
                    <a:pt x="25577" y="11022"/>
                    <a:pt x="29892" y="13960"/>
                  </a:cubicBezTo>
                  <a:cubicBezTo>
                    <a:pt x="33165" y="16189"/>
                    <a:pt x="36760" y="18565"/>
                    <a:pt x="39398" y="21560"/>
                  </a:cubicBezTo>
                  <a:cubicBezTo>
                    <a:pt x="41607" y="24071"/>
                    <a:pt x="39444" y="25701"/>
                    <a:pt x="37248" y="27631"/>
                  </a:cubicBezTo>
                  <a:cubicBezTo>
                    <a:pt x="29939" y="34064"/>
                    <a:pt x="20443" y="39324"/>
                    <a:pt x="11375" y="42814"/>
                  </a:cubicBezTo>
                  <a:cubicBezTo>
                    <a:pt x="10430" y="43178"/>
                    <a:pt x="9504" y="43553"/>
                    <a:pt x="8996" y="43553"/>
                  </a:cubicBezTo>
                  <a:cubicBezTo>
                    <a:pt x="8882" y="43553"/>
                    <a:pt x="8789" y="43534"/>
                    <a:pt x="8722" y="43492"/>
                  </a:cubicBezTo>
                  <a:cubicBezTo>
                    <a:pt x="7682" y="42835"/>
                    <a:pt x="7177" y="41025"/>
                    <a:pt x="6834" y="39955"/>
                  </a:cubicBezTo>
                  <a:cubicBezTo>
                    <a:pt x="5550" y="35962"/>
                    <a:pt x="5234" y="31593"/>
                    <a:pt x="5065" y="27426"/>
                  </a:cubicBezTo>
                  <a:cubicBezTo>
                    <a:pt x="4864" y="22440"/>
                    <a:pt x="4988" y="17420"/>
                    <a:pt x="5469" y="12452"/>
                  </a:cubicBezTo>
                  <a:cubicBezTo>
                    <a:pt x="5690" y="10151"/>
                    <a:pt x="5661" y="5459"/>
                    <a:pt x="7148" y="3490"/>
                  </a:cubicBezTo>
                  <a:lnTo>
                    <a:pt x="7148" y="3490"/>
                  </a:lnTo>
                  <a:cubicBezTo>
                    <a:pt x="7415" y="3358"/>
                    <a:pt x="7755" y="3301"/>
                    <a:pt x="8147" y="3301"/>
                  </a:cubicBezTo>
                  <a:close/>
                  <a:moveTo>
                    <a:pt x="8690" y="1"/>
                  </a:moveTo>
                  <a:cubicBezTo>
                    <a:pt x="6915" y="1"/>
                    <a:pt x="5217" y="423"/>
                    <a:pt x="3795" y="1558"/>
                  </a:cubicBezTo>
                  <a:cubicBezTo>
                    <a:pt x="3702" y="1632"/>
                    <a:pt x="3618" y="1705"/>
                    <a:pt x="3542" y="1777"/>
                  </a:cubicBezTo>
                  <a:lnTo>
                    <a:pt x="3542" y="1777"/>
                  </a:lnTo>
                  <a:cubicBezTo>
                    <a:pt x="3483" y="1826"/>
                    <a:pt x="3427" y="1878"/>
                    <a:pt x="3376" y="1933"/>
                  </a:cubicBezTo>
                  <a:cubicBezTo>
                    <a:pt x="1254" y="4195"/>
                    <a:pt x="1111" y="8585"/>
                    <a:pt x="784" y="11463"/>
                  </a:cubicBezTo>
                  <a:cubicBezTo>
                    <a:pt x="139" y="17147"/>
                    <a:pt x="1" y="22915"/>
                    <a:pt x="273" y="28626"/>
                  </a:cubicBezTo>
                  <a:cubicBezTo>
                    <a:pt x="525" y="33924"/>
                    <a:pt x="683" y="46989"/>
                    <a:pt x="8103" y="46989"/>
                  </a:cubicBezTo>
                  <a:cubicBezTo>
                    <a:pt x="8624" y="46989"/>
                    <a:pt x="9180" y="46924"/>
                    <a:pt x="9775" y="46788"/>
                  </a:cubicBezTo>
                  <a:cubicBezTo>
                    <a:pt x="14982" y="45598"/>
                    <a:pt x="20140" y="42583"/>
                    <a:pt x="24762" y="40027"/>
                  </a:cubicBezTo>
                  <a:cubicBezTo>
                    <a:pt x="30302" y="36966"/>
                    <a:pt x="35876" y="33642"/>
                    <a:pt x="40658" y="29463"/>
                  </a:cubicBezTo>
                  <a:cubicBezTo>
                    <a:pt x="42917" y="27493"/>
                    <a:pt x="46624" y="24333"/>
                    <a:pt x="44955" y="21013"/>
                  </a:cubicBezTo>
                  <a:cubicBezTo>
                    <a:pt x="43140" y="17403"/>
                    <a:pt x="38154" y="14468"/>
                    <a:pt x="34991" y="12241"/>
                  </a:cubicBezTo>
                  <a:cubicBezTo>
                    <a:pt x="29454" y="8341"/>
                    <a:pt x="23530" y="4761"/>
                    <a:pt x="17255" y="2179"/>
                  </a:cubicBezTo>
                  <a:cubicBezTo>
                    <a:pt x="14803" y="1170"/>
                    <a:pt x="11641" y="1"/>
                    <a:pt x="869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1035;p35">
              <a:extLst>
                <a:ext uri="{FF2B5EF4-FFF2-40B4-BE49-F238E27FC236}">
                  <a16:creationId xmlns:a16="http://schemas.microsoft.com/office/drawing/2014/main" id="{87E2BF3F-5535-4012-9B34-7FBF0883866E}"/>
                </a:ext>
              </a:extLst>
            </p:cNvPr>
            <p:cNvSpPr/>
            <p:nvPr/>
          </p:nvSpPr>
          <p:spPr>
            <a:xfrm>
              <a:off x="1030425" y="4338525"/>
              <a:ext cx="124700" cy="632250"/>
            </a:xfrm>
            <a:custGeom>
              <a:avLst/>
              <a:gdLst/>
              <a:ahLst/>
              <a:cxnLst/>
              <a:rect l="l" t="t" r="r" b="b"/>
              <a:pathLst>
                <a:path w="4988" h="25290" extrusionOk="0">
                  <a:moveTo>
                    <a:pt x="2097" y="1"/>
                  </a:moveTo>
                  <a:cubicBezTo>
                    <a:pt x="1424" y="1"/>
                    <a:pt x="596" y="365"/>
                    <a:pt x="559" y="895"/>
                  </a:cubicBezTo>
                  <a:lnTo>
                    <a:pt x="559" y="897"/>
                  </a:lnTo>
                  <a:cubicBezTo>
                    <a:pt x="0" y="8856"/>
                    <a:pt x="639" y="17065"/>
                    <a:pt x="2455" y="24822"/>
                  </a:cubicBezTo>
                  <a:cubicBezTo>
                    <a:pt x="2532" y="25151"/>
                    <a:pt x="2874" y="25290"/>
                    <a:pt x="3277" y="25290"/>
                  </a:cubicBezTo>
                  <a:cubicBezTo>
                    <a:pt x="4027" y="25290"/>
                    <a:pt x="4988" y="24809"/>
                    <a:pt x="4842" y="24181"/>
                  </a:cubicBezTo>
                  <a:cubicBezTo>
                    <a:pt x="3051" y="16534"/>
                    <a:pt x="2408" y="8490"/>
                    <a:pt x="2958" y="645"/>
                  </a:cubicBezTo>
                  <a:cubicBezTo>
                    <a:pt x="2990" y="191"/>
                    <a:pt x="2584" y="1"/>
                    <a:pt x="20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1036;p35">
              <a:extLst>
                <a:ext uri="{FF2B5EF4-FFF2-40B4-BE49-F238E27FC236}">
                  <a16:creationId xmlns:a16="http://schemas.microsoft.com/office/drawing/2014/main" id="{7D00B54B-1ADD-41BA-805A-D3E1D07965BB}"/>
                </a:ext>
              </a:extLst>
            </p:cNvPr>
            <p:cNvSpPr/>
            <p:nvPr/>
          </p:nvSpPr>
          <p:spPr>
            <a:xfrm>
              <a:off x="567000" y="4480475"/>
              <a:ext cx="314075" cy="294800"/>
            </a:xfrm>
            <a:custGeom>
              <a:avLst/>
              <a:gdLst/>
              <a:ahLst/>
              <a:cxnLst/>
              <a:rect l="l" t="t" r="r" b="b"/>
              <a:pathLst>
                <a:path w="12563" h="11792" extrusionOk="0">
                  <a:moveTo>
                    <a:pt x="2470" y="1379"/>
                  </a:moveTo>
                  <a:cubicBezTo>
                    <a:pt x="2482" y="1380"/>
                    <a:pt x="2495" y="1381"/>
                    <a:pt x="2508" y="1383"/>
                  </a:cubicBezTo>
                  <a:lnTo>
                    <a:pt x="2508" y="1383"/>
                  </a:lnTo>
                  <a:cubicBezTo>
                    <a:pt x="2415" y="1432"/>
                    <a:pt x="2358" y="1449"/>
                    <a:pt x="2330" y="1449"/>
                  </a:cubicBezTo>
                  <a:cubicBezTo>
                    <a:pt x="2310" y="1449"/>
                    <a:pt x="2304" y="1441"/>
                    <a:pt x="2308" y="1431"/>
                  </a:cubicBezTo>
                  <a:lnTo>
                    <a:pt x="2308" y="1431"/>
                  </a:lnTo>
                  <a:cubicBezTo>
                    <a:pt x="2364" y="1416"/>
                    <a:pt x="2419" y="1399"/>
                    <a:pt x="2470" y="1379"/>
                  </a:cubicBezTo>
                  <a:close/>
                  <a:moveTo>
                    <a:pt x="2811" y="1524"/>
                  </a:moveTo>
                  <a:lnTo>
                    <a:pt x="2811" y="1524"/>
                  </a:lnTo>
                  <a:cubicBezTo>
                    <a:pt x="3050" y="1632"/>
                    <a:pt x="3370" y="1682"/>
                    <a:pt x="3608" y="1781"/>
                  </a:cubicBezTo>
                  <a:cubicBezTo>
                    <a:pt x="4244" y="2042"/>
                    <a:pt x="4859" y="2364"/>
                    <a:pt x="5457" y="2700"/>
                  </a:cubicBezTo>
                  <a:cubicBezTo>
                    <a:pt x="6641" y="3368"/>
                    <a:pt x="7803" y="4119"/>
                    <a:pt x="8840" y="5001"/>
                  </a:cubicBezTo>
                  <a:cubicBezTo>
                    <a:pt x="9604" y="5650"/>
                    <a:pt x="10096" y="5946"/>
                    <a:pt x="9319" y="6771"/>
                  </a:cubicBezTo>
                  <a:cubicBezTo>
                    <a:pt x="8321" y="7829"/>
                    <a:pt x="6861" y="8584"/>
                    <a:pt x="5601" y="9277"/>
                  </a:cubicBezTo>
                  <a:cubicBezTo>
                    <a:pt x="4996" y="9610"/>
                    <a:pt x="4379" y="9927"/>
                    <a:pt x="3745" y="10202"/>
                  </a:cubicBezTo>
                  <a:cubicBezTo>
                    <a:pt x="3603" y="10265"/>
                    <a:pt x="3423" y="10373"/>
                    <a:pt x="3246" y="10449"/>
                  </a:cubicBezTo>
                  <a:lnTo>
                    <a:pt x="3246" y="10449"/>
                  </a:lnTo>
                  <a:cubicBezTo>
                    <a:pt x="3233" y="10415"/>
                    <a:pt x="3219" y="10372"/>
                    <a:pt x="3207" y="10317"/>
                  </a:cubicBezTo>
                  <a:cubicBezTo>
                    <a:pt x="3001" y="9330"/>
                    <a:pt x="2653" y="8445"/>
                    <a:pt x="2570" y="7401"/>
                  </a:cubicBezTo>
                  <a:cubicBezTo>
                    <a:pt x="2461" y="6032"/>
                    <a:pt x="2482" y="4642"/>
                    <a:pt x="2611" y="3274"/>
                  </a:cubicBezTo>
                  <a:cubicBezTo>
                    <a:pt x="2653" y="2808"/>
                    <a:pt x="2655" y="2093"/>
                    <a:pt x="2811" y="1524"/>
                  </a:cubicBezTo>
                  <a:close/>
                  <a:moveTo>
                    <a:pt x="3174" y="1"/>
                  </a:moveTo>
                  <a:cubicBezTo>
                    <a:pt x="2484" y="1"/>
                    <a:pt x="1829" y="169"/>
                    <a:pt x="1245" y="573"/>
                  </a:cubicBezTo>
                  <a:cubicBezTo>
                    <a:pt x="1124" y="657"/>
                    <a:pt x="1031" y="735"/>
                    <a:pt x="962" y="809"/>
                  </a:cubicBezTo>
                  <a:lnTo>
                    <a:pt x="962" y="809"/>
                  </a:lnTo>
                  <a:cubicBezTo>
                    <a:pt x="928" y="837"/>
                    <a:pt x="898" y="866"/>
                    <a:pt x="873" y="896"/>
                  </a:cubicBezTo>
                  <a:cubicBezTo>
                    <a:pt x="120" y="1816"/>
                    <a:pt x="203" y="3580"/>
                    <a:pt x="150" y="4700"/>
                  </a:cubicBezTo>
                  <a:cubicBezTo>
                    <a:pt x="66" y="6450"/>
                    <a:pt x="1" y="8388"/>
                    <a:pt x="490" y="10092"/>
                  </a:cubicBezTo>
                  <a:cubicBezTo>
                    <a:pt x="850" y="11346"/>
                    <a:pt x="1621" y="11791"/>
                    <a:pt x="2557" y="11791"/>
                  </a:cubicBezTo>
                  <a:cubicBezTo>
                    <a:pt x="4297" y="11791"/>
                    <a:pt x="6606" y="10249"/>
                    <a:pt x="7893" y="9491"/>
                  </a:cubicBezTo>
                  <a:cubicBezTo>
                    <a:pt x="9145" y="8753"/>
                    <a:pt x="11454" y="7587"/>
                    <a:pt x="12061" y="6142"/>
                  </a:cubicBezTo>
                  <a:cubicBezTo>
                    <a:pt x="12563" y="4948"/>
                    <a:pt x="11205" y="4162"/>
                    <a:pt x="10357" y="3520"/>
                  </a:cubicBezTo>
                  <a:cubicBezTo>
                    <a:pt x="8718" y="2282"/>
                    <a:pt x="5712" y="1"/>
                    <a:pt x="317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1037;p35">
              <a:extLst>
                <a:ext uri="{FF2B5EF4-FFF2-40B4-BE49-F238E27FC236}">
                  <a16:creationId xmlns:a16="http://schemas.microsoft.com/office/drawing/2014/main" id="{37CDBE18-B692-4754-B600-427FC57B9142}"/>
                </a:ext>
              </a:extLst>
            </p:cNvPr>
            <p:cNvSpPr/>
            <p:nvPr/>
          </p:nvSpPr>
          <p:spPr>
            <a:xfrm>
              <a:off x="1781050" y="4375575"/>
              <a:ext cx="117100" cy="637100"/>
            </a:xfrm>
            <a:custGeom>
              <a:avLst/>
              <a:gdLst/>
              <a:ahLst/>
              <a:cxnLst/>
              <a:rect l="l" t="t" r="r" b="b"/>
              <a:pathLst>
                <a:path w="4684" h="25484" extrusionOk="0">
                  <a:moveTo>
                    <a:pt x="2042" y="0"/>
                  </a:moveTo>
                  <a:cubicBezTo>
                    <a:pt x="1385" y="0"/>
                    <a:pt x="625" y="371"/>
                    <a:pt x="581" y="979"/>
                  </a:cubicBezTo>
                  <a:cubicBezTo>
                    <a:pt x="1" y="8927"/>
                    <a:pt x="562" y="17089"/>
                    <a:pt x="2150" y="24889"/>
                  </a:cubicBezTo>
                  <a:cubicBezTo>
                    <a:pt x="2234" y="25305"/>
                    <a:pt x="2616" y="25483"/>
                    <a:pt x="3052" y="25483"/>
                  </a:cubicBezTo>
                  <a:cubicBezTo>
                    <a:pt x="3791" y="25483"/>
                    <a:pt x="4683" y="24972"/>
                    <a:pt x="4536" y="24248"/>
                  </a:cubicBezTo>
                  <a:cubicBezTo>
                    <a:pt x="2977" y="16591"/>
                    <a:pt x="2431" y="8612"/>
                    <a:pt x="3001" y="806"/>
                  </a:cubicBezTo>
                  <a:cubicBezTo>
                    <a:pt x="3042" y="245"/>
                    <a:pt x="2576" y="0"/>
                    <a:pt x="204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 name="Google Shape;1038;p35">
              <a:extLst>
                <a:ext uri="{FF2B5EF4-FFF2-40B4-BE49-F238E27FC236}">
                  <a16:creationId xmlns:a16="http://schemas.microsoft.com/office/drawing/2014/main" id="{E7573573-2E20-4722-8664-DE93AC441FB1}"/>
                </a:ext>
              </a:extLst>
            </p:cNvPr>
            <p:cNvSpPr/>
            <p:nvPr/>
          </p:nvSpPr>
          <p:spPr>
            <a:xfrm>
              <a:off x="1252775" y="4493275"/>
              <a:ext cx="184450" cy="339175"/>
            </a:xfrm>
            <a:custGeom>
              <a:avLst/>
              <a:gdLst/>
              <a:ahLst/>
              <a:cxnLst/>
              <a:rect l="l" t="t" r="r" b="b"/>
              <a:pathLst>
                <a:path w="7378" h="13567" extrusionOk="0">
                  <a:moveTo>
                    <a:pt x="2944" y="1215"/>
                  </a:moveTo>
                  <a:lnTo>
                    <a:pt x="4741" y="1314"/>
                  </a:lnTo>
                  <a:lnTo>
                    <a:pt x="4741" y="1314"/>
                  </a:lnTo>
                  <a:cubicBezTo>
                    <a:pt x="4069" y="4839"/>
                    <a:pt x="4646" y="8898"/>
                    <a:pt x="4900" y="12513"/>
                  </a:cubicBezTo>
                  <a:lnTo>
                    <a:pt x="4900" y="12513"/>
                  </a:lnTo>
                  <a:cubicBezTo>
                    <a:pt x="4827" y="12514"/>
                    <a:pt x="4754" y="12515"/>
                    <a:pt x="4681" y="12515"/>
                  </a:cubicBezTo>
                  <a:cubicBezTo>
                    <a:pt x="4021" y="12515"/>
                    <a:pt x="3405" y="12460"/>
                    <a:pt x="3066" y="12249"/>
                  </a:cubicBezTo>
                  <a:cubicBezTo>
                    <a:pt x="3063" y="12248"/>
                    <a:pt x="3061" y="12246"/>
                    <a:pt x="3059" y="12245"/>
                  </a:cubicBezTo>
                  <a:lnTo>
                    <a:pt x="3059" y="12245"/>
                  </a:lnTo>
                  <a:cubicBezTo>
                    <a:pt x="3086" y="12255"/>
                    <a:pt x="3113" y="12262"/>
                    <a:pt x="3136" y="12262"/>
                  </a:cubicBezTo>
                  <a:cubicBezTo>
                    <a:pt x="3192" y="12262"/>
                    <a:pt x="3222" y="12221"/>
                    <a:pt x="3164" y="12082"/>
                  </a:cubicBezTo>
                  <a:cubicBezTo>
                    <a:pt x="3075" y="11871"/>
                    <a:pt x="3048" y="11482"/>
                    <a:pt x="3058" y="11244"/>
                  </a:cubicBezTo>
                  <a:cubicBezTo>
                    <a:pt x="3091" y="10421"/>
                    <a:pt x="2948" y="9549"/>
                    <a:pt x="2924" y="8723"/>
                  </a:cubicBezTo>
                  <a:cubicBezTo>
                    <a:pt x="2852" y="6224"/>
                    <a:pt x="2877" y="3717"/>
                    <a:pt x="2944" y="1215"/>
                  </a:cubicBezTo>
                  <a:close/>
                  <a:moveTo>
                    <a:pt x="2408" y="0"/>
                  </a:moveTo>
                  <a:cubicBezTo>
                    <a:pt x="1708" y="0"/>
                    <a:pt x="602" y="337"/>
                    <a:pt x="585" y="877"/>
                  </a:cubicBezTo>
                  <a:cubicBezTo>
                    <a:pt x="465" y="4816"/>
                    <a:pt x="1" y="9238"/>
                    <a:pt x="854" y="13108"/>
                  </a:cubicBezTo>
                  <a:cubicBezTo>
                    <a:pt x="890" y="13269"/>
                    <a:pt x="1167" y="13334"/>
                    <a:pt x="1291" y="13340"/>
                  </a:cubicBezTo>
                  <a:lnTo>
                    <a:pt x="5391" y="13564"/>
                  </a:lnTo>
                  <a:cubicBezTo>
                    <a:pt x="5419" y="13566"/>
                    <a:pt x="5450" y="13567"/>
                    <a:pt x="5485" y="13567"/>
                  </a:cubicBezTo>
                  <a:cubicBezTo>
                    <a:pt x="6041" y="13567"/>
                    <a:pt x="7377" y="13365"/>
                    <a:pt x="7339" y="12692"/>
                  </a:cubicBezTo>
                  <a:cubicBezTo>
                    <a:pt x="7128" y="8881"/>
                    <a:pt x="6368" y="4350"/>
                    <a:pt x="7178" y="603"/>
                  </a:cubicBezTo>
                  <a:cubicBezTo>
                    <a:pt x="7235" y="344"/>
                    <a:pt x="6965" y="247"/>
                    <a:pt x="6751" y="235"/>
                  </a:cubicBezTo>
                  <a:lnTo>
                    <a:pt x="2560" y="6"/>
                  </a:lnTo>
                  <a:lnTo>
                    <a:pt x="2560" y="6"/>
                  </a:lnTo>
                  <a:cubicBezTo>
                    <a:pt x="2512" y="2"/>
                    <a:pt x="2461" y="0"/>
                    <a:pt x="240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 name="Google Shape;1039;p35">
              <a:extLst>
                <a:ext uri="{FF2B5EF4-FFF2-40B4-BE49-F238E27FC236}">
                  <a16:creationId xmlns:a16="http://schemas.microsoft.com/office/drawing/2014/main" id="{1E1CA86F-3552-4920-A392-62C645573571}"/>
                </a:ext>
              </a:extLst>
            </p:cNvPr>
            <p:cNvSpPr/>
            <p:nvPr/>
          </p:nvSpPr>
          <p:spPr>
            <a:xfrm>
              <a:off x="1451225" y="4505075"/>
              <a:ext cx="184375" cy="337375"/>
            </a:xfrm>
            <a:custGeom>
              <a:avLst/>
              <a:gdLst/>
              <a:ahLst/>
              <a:cxnLst/>
              <a:rect l="l" t="t" r="r" b="b"/>
              <a:pathLst>
                <a:path w="7375" h="13495" extrusionOk="0">
                  <a:moveTo>
                    <a:pt x="2945" y="1144"/>
                  </a:moveTo>
                  <a:lnTo>
                    <a:pt x="4754" y="1243"/>
                  </a:lnTo>
                  <a:lnTo>
                    <a:pt x="4754" y="1243"/>
                  </a:lnTo>
                  <a:cubicBezTo>
                    <a:pt x="4068" y="4787"/>
                    <a:pt x="4651" y="8873"/>
                    <a:pt x="4904" y="12511"/>
                  </a:cubicBezTo>
                  <a:lnTo>
                    <a:pt x="4904" y="12511"/>
                  </a:lnTo>
                  <a:cubicBezTo>
                    <a:pt x="4830" y="12512"/>
                    <a:pt x="4757" y="12513"/>
                    <a:pt x="4684" y="12513"/>
                  </a:cubicBezTo>
                  <a:cubicBezTo>
                    <a:pt x="4018" y="12513"/>
                    <a:pt x="3400" y="12458"/>
                    <a:pt x="3074" y="12245"/>
                  </a:cubicBezTo>
                  <a:cubicBezTo>
                    <a:pt x="3009" y="12202"/>
                    <a:pt x="2974" y="12181"/>
                    <a:pt x="2960" y="12173"/>
                  </a:cubicBezTo>
                  <a:lnTo>
                    <a:pt x="2960" y="12173"/>
                  </a:lnTo>
                  <a:cubicBezTo>
                    <a:pt x="2985" y="12187"/>
                    <a:pt x="3071" y="12231"/>
                    <a:pt x="3132" y="12231"/>
                  </a:cubicBezTo>
                  <a:cubicBezTo>
                    <a:pt x="3190" y="12231"/>
                    <a:pt x="3226" y="12190"/>
                    <a:pt x="3165" y="12044"/>
                  </a:cubicBezTo>
                  <a:cubicBezTo>
                    <a:pt x="3074" y="11831"/>
                    <a:pt x="3050" y="11445"/>
                    <a:pt x="3059" y="11206"/>
                  </a:cubicBezTo>
                  <a:cubicBezTo>
                    <a:pt x="3089" y="10382"/>
                    <a:pt x="2949" y="9514"/>
                    <a:pt x="2925" y="8685"/>
                  </a:cubicBezTo>
                  <a:cubicBezTo>
                    <a:pt x="2853" y="6173"/>
                    <a:pt x="2878" y="3657"/>
                    <a:pt x="2945" y="1144"/>
                  </a:cubicBezTo>
                  <a:close/>
                  <a:moveTo>
                    <a:pt x="2518" y="1"/>
                  </a:moveTo>
                  <a:cubicBezTo>
                    <a:pt x="2489" y="1"/>
                    <a:pt x="2456" y="3"/>
                    <a:pt x="2420" y="8"/>
                  </a:cubicBezTo>
                  <a:lnTo>
                    <a:pt x="2420" y="8"/>
                  </a:lnTo>
                  <a:cubicBezTo>
                    <a:pt x="1720" y="17"/>
                    <a:pt x="601" y="331"/>
                    <a:pt x="585" y="841"/>
                  </a:cubicBezTo>
                  <a:cubicBezTo>
                    <a:pt x="465" y="4779"/>
                    <a:pt x="1" y="9202"/>
                    <a:pt x="853" y="13070"/>
                  </a:cubicBezTo>
                  <a:cubicBezTo>
                    <a:pt x="888" y="13223"/>
                    <a:pt x="1174" y="13263"/>
                    <a:pt x="1281" y="13269"/>
                  </a:cubicBezTo>
                  <a:lnTo>
                    <a:pt x="5381" y="13493"/>
                  </a:lnTo>
                  <a:cubicBezTo>
                    <a:pt x="5404" y="13494"/>
                    <a:pt x="5429" y="13495"/>
                    <a:pt x="5458" y="13495"/>
                  </a:cubicBezTo>
                  <a:cubicBezTo>
                    <a:pt x="5975" y="13495"/>
                    <a:pt x="7374" y="13280"/>
                    <a:pt x="7340" y="12655"/>
                  </a:cubicBezTo>
                  <a:cubicBezTo>
                    <a:pt x="7129" y="8842"/>
                    <a:pt x="6365" y="4303"/>
                    <a:pt x="7174" y="553"/>
                  </a:cubicBezTo>
                  <a:cubicBezTo>
                    <a:pt x="7230" y="300"/>
                    <a:pt x="6960" y="244"/>
                    <a:pt x="6760" y="232"/>
                  </a:cubicBezTo>
                  <a:lnTo>
                    <a:pt x="2544" y="1"/>
                  </a:lnTo>
                  <a:cubicBezTo>
                    <a:pt x="2536" y="1"/>
                    <a:pt x="2527" y="1"/>
                    <a:pt x="251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1040;p35">
              <a:extLst>
                <a:ext uri="{FF2B5EF4-FFF2-40B4-BE49-F238E27FC236}">
                  <a16:creationId xmlns:a16="http://schemas.microsoft.com/office/drawing/2014/main" id="{D2285894-8282-4674-964D-665E3047B5E7}"/>
                </a:ext>
              </a:extLst>
            </p:cNvPr>
            <p:cNvSpPr/>
            <p:nvPr/>
          </p:nvSpPr>
          <p:spPr>
            <a:xfrm>
              <a:off x="6438550" y="4374275"/>
              <a:ext cx="117850" cy="656450"/>
            </a:xfrm>
            <a:custGeom>
              <a:avLst/>
              <a:gdLst/>
              <a:ahLst/>
              <a:cxnLst/>
              <a:rect l="l" t="t" r="r" b="b"/>
              <a:pathLst>
                <a:path w="4714" h="26258" extrusionOk="0">
                  <a:moveTo>
                    <a:pt x="2075" y="0"/>
                  </a:moveTo>
                  <a:cubicBezTo>
                    <a:pt x="1390" y="0"/>
                    <a:pt x="499" y="361"/>
                    <a:pt x="472" y="834"/>
                  </a:cubicBezTo>
                  <a:cubicBezTo>
                    <a:pt x="0" y="9177"/>
                    <a:pt x="558" y="17699"/>
                    <a:pt x="2214" y="25882"/>
                  </a:cubicBezTo>
                  <a:cubicBezTo>
                    <a:pt x="2267" y="26146"/>
                    <a:pt x="2567" y="26258"/>
                    <a:pt x="2938" y="26258"/>
                  </a:cubicBezTo>
                  <a:cubicBezTo>
                    <a:pt x="3683" y="26258"/>
                    <a:pt x="4714" y="25808"/>
                    <a:pt x="4600" y="25242"/>
                  </a:cubicBezTo>
                  <a:cubicBezTo>
                    <a:pt x="2967" y="17169"/>
                    <a:pt x="2390" y="8755"/>
                    <a:pt x="2857" y="525"/>
                  </a:cubicBezTo>
                  <a:cubicBezTo>
                    <a:pt x="2878" y="152"/>
                    <a:pt x="2520" y="0"/>
                    <a:pt x="207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 name="Google Shape;1041;p35">
              <a:extLst>
                <a:ext uri="{FF2B5EF4-FFF2-40B4-BE49-F238E27FC236}">
                  <a16:creationId xmlns:a16="http://schemas.microsoft.com/office/drawing/2014/main" id="{7932E099-0FC8-4C68-A5AC-9DFF98C6B9C3}"/>
                </a:ext>
              </a:extLst>
            </p:cNvPr>
            <p:cNvSpPr/>
            <p:nvPr/>
          </p:nvSpPr>
          <p:spPr>
            <a:xfrm>
              <a:off x="5508325" y="4425050"/>
              <a:ext cx="150225" cy="667725"/>
            </a:xfrm>
            <a:custGeom>
              <a:avLst/>
              <a:gdLst/>
              <a:ahLst/>
              <a:cxnLst/>
              <a:rect l="l" t="t" r="r" b="b"/>
              <a:pathLst>
                <a:path w="6009" h="26709" extrusionOk="0">
                  <a:moveTo>
                    <a:pt x="1804" y="0"/>
                  </a:moveTo>
                  <a:cubicBezTo>
                    <a:pt x="1090" y="0"/>
                    <a:pt x="1" y="374"/>
                    <a:pt x="23" y="918"/>
                  </a:cubicBezTo>
                  <a:lnTo>
                    <a:pt x="23" y="917"/>
                  </a:lnTo>
                  <a:cubicBezTo>
                    <a:pt x="365" y="9404"/>
                    <a:pt x="1037" y="18252"/>
                    <a:pt x="3480" y="26413"/>
                  </a:cubicBezTo>
                  <a:cubicBezTo>
                    <a:pt x="3542" y="26622"/>
                    <a:pt x="3803" y="26709"/>
                    <a:pt x="4131" y="26709"/>
                  </a:cubicBezTo>
                  <a:cubicBezTo>
                    <a:pt x="4890" y="26709"/>
                    <a:pt x="6008" y="26246"/>
                    <a:pt x="5866" y="25772"/>
                  </a:cubicBezTo>
                  <a:cubicBezTo>
                    <a:pt x="3424" y="17612"/>
                    <a:pt x="2752" y="8764"/>
                    <a:pt x="2408" y="278"/>
                  </a:cubicBezTo>
                  <a:cubicBezTo>
                    <a:pt x="2401" y="85"/>
                    <a:pt x="2145" y="0"/>
                    <a:pt x="180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 name="Google Shape;1042;p35">
              <a:extLst>
                <a:ext uri="{FF2B5EF4-FFF2-40B4-BE49-F238E27FC236}">
                  <a16:creationId xmlns:a16="http://schemas.microsoft.com/office/drawing/2014/main" id="{10240404-D7F1-40D4-B302-FBF377626689}"/>
                </a:ext>
              </a:extLst>
            </p:cNvPr>
            <p:cNvSpPr/>
            <p:nvPr/>
          </p:nvSpPr>
          <p:spPr>
            <a:xfrm>
              <a:off x="6991600" y="4424000"/>
              <a:ext cx="188650" cy="149975"/>
            </a:xfrm>
            <a:custGeom>
              <a:avLst/>
              <a:gdLst/>
              <a:ahLst/>
              <a:cxnLst/>
              <a:rect l="l" t="t" r="r" b="b"/>
              <a:pathLst>
                <a:path w="7546" h="5999" extrusionOk="0">
                  <a:moveTo>
                    <a:pt x="5650" y="0"/>
                  </a:moveTo>
                  <a:cubicBezTo>
                    <a:pt x="4953" y="0"/>
                    <a:pt x="4203" y="174"/>
                    <a:pt x="3593" y="278"/>
                  </a:cubicBezTo>
                  <a:cubicBezTo>
                    <a:pt x="2770" y="418"/>
                    <a:pt x="1949" y="576"/>
                    <a:pt x="1135" y="760"/>
                  </a:cubicBezTo>
                  <a:cubicBezTo>
                    <a:pt x="692" y="858"/>
                    <a:pt x="1" y="1296"/>
                    <a:pt x="145" y="1840"/>
                  </a:cubicBezTo>
                  <a:cubicBezTo>
                    <a:pt x="250" y="2227"/>
                    <a:pt x="659" y="2337"/>
                    <a:pt x="1046" y="2337"/>
                  </a:cubicBezTo>
                  <a:cubicBezTo>
                    <a:pt x="1228" y="2337"/>
                    <a:pt x="1405" y="2312"/>
                    <a:pt x="1544" y="2282"/>
                  </a:cubicBezTo>
                  <a:lnTo>
                    <a:pt x="1542" y="2282"/>
                  </a:lnTo>
                  <a:cubicBezTo>
                    <a:pt x="2071" y="2162"/>
                    <a:pt x="2603" y="2054"/>
                    <a:pt x="3136" y="1955"/>
                  </a:cubicBezTo>
                  <a:cubicBezTo>
                    <a:pt x="3566" y="1876"/>
                    <a:pt x="3997" y="1804"/>
                    <a:pt x="4431" y="1751"/>
                  </a:cubicBezTo>
                  <a:cubicBezTo>
                    <a:pt x="4571" y="1735"/>
                    <a:pt x="4714" y="1727"/>
                    <a:pt x="4856" y="1714"/>
                  </a:cubicBezTo>
                  <a:lnTo>
                    <a:pt x="4856" y="1714"/>
                  </a:lnTo>
                  <a:cubicBezTo>
                    <a:pt x="4865" y="1810"/>
                    <a:pt x="4882" y="1910"/>
                    <a:pt x="4883" y="1965"/>
                  </a:cubicBezTo>
                  <a:cubicBezTo>
                    <a:pt x="4889" y="2425"/>
                    <a:pt x="4853" y="2889"/>
                    <a:pt x="4821" y="3347"/>
                  </a:cubicBezTo>
                  <a:cubicBezTo>
                    <a:pt x="4776" y="3992"/>
                    <a:pt x="4718" y="4635"/>
                    <a:pt x="4646" y="5279"/>
                  </a:cubicBezTo>
                  <a:cubicBezTo>
                    <a:pt x="4591" y="5782"/>
                    <a:pt x="5020" y="5998"/>
                    <a:pt x="5532" y="5998"/>
                  </a:cubicBezTo>
                  <a:cubicBezTo>
                    <a:pt x="6194" y="5998"/>
                    <a:pt x="6993" y="5636"/>
                    <a:pt x="7057" y="5068"/>
                  </a:cubicBezTo>
                  <a:cubicBezTo>
                    <a:pt x="7149" y="4233"/>
                    <a:pt x="7223" y="3397"/>
                    <a:pt x="7266" y="2559"/>
                  </a:cubicBezTo>
                  <a:cubicBezTo>
                    <a:pt x="7309" y="1742"/>
                    <a:pt x="7545" y="487"/>
                    <a:pt x="6582" y="142"/>
                  </a:cubicBezTo>
                  <a:cubicBezTo>
                    <a:pt x="6296" y="39"/>
                    <a:pt x="5979" y="0"/>
                    <a:pt x="565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 name="Google Shape;1043;p35">
              <a:extLst>
                <a:ext uri="{FF2B5EF4-FFF2-40B4-BE49-F238E27FC236}">
                  <a16:creationId xmlns:a16="http://schemas.microsoft.com/office/drawing/2014/main" id="{60652D30-AFAB-4B78-AC58-31C63240E2DC}"/>
                </a:ext>
              </a:extLst>
            </p:cNvPr>
            <p:cNvSpPr/>
            <p:nvPr/>
          </p:nvSpPr>
          <p:spPr>
            <a:xfrm>
              <a:off x="6597875" y="4463975"/>
              <a:ext cx="209750" cy="182225"/>
            </a:xfrm>
            <a:custGeom>
              <a:avLst/>
              <a:gdLst/>
              <a:ahLst/>
              <a:cxnLst/>
              <a:rect l="l" t="t" r="r" b="b"/>
              <a:pathLst>
                <a:path w="8390" h="7289" extrusionOk="0">
                  <a:moveTo>
                    <a:pt x="2640" y="2025"/>
                  </a:moveTo>
                  <a:lnTo>
                    <a:pt x="2640" y="2025"/>
                  </a:lnTo>
                  <a:cubicBezTo>
                    <a:pt x="2642" y="2054"/>
                    <a:pt x="2641" y="2088"/>
                    <a:pt x="2637" y="2124"/>
                  </a:cubicBezTo>
                  <a:lnTo>
                    <a:pt x="2637" y="2124"/>
                  </a:lnTo>
                  <a:cubicBezTo>
                    <a:pt x="2568" y="2119"/>
                    <a:pt x="2475" y="2100"/>
                    <a:pt x="2352" y="2061"/>
                  </a:cubicBezTo>
                  <a:lnTo>
                    <a:pt x="2352" y="2061"/>
                  </a:lnTo>
                  <a:cubicBezTo>
                    <a:pt x="2364" y="2065"/>
                    <a:pt x="2380" y="2067"/>
                    <a:pt x="2398" y="2067"/>
                  </a:cubicBezTo>
                  <a:cubicBezTo>
                    <a:pt x="2457" y="2067"/>
                    <a:pt x="2543" y="2049"/>
                    <a:pt x="2640" y="2025"/>
                  </a:cubicBezTo>
                  <a:close/>
                  <a:moveTo>
                    <a:pt x="5409" y="1"/>
                  </a:moveTo>
                  <a:cubicBezTo>
                    <a:pt x="3852" y="1"/>
                    <a:pt x="2091" y="112"/>
                    <a:pt x="940" y="936"/>
                  </a:cubicBezTo>
                  <a:cubicBezTo>
                    <a:pt x="94" y="1541"/>
                    <a:pt x="118" y="2678"/>
                    <a:pt x="66" y="3621"/>
                  </a:cubicBezTo>
                  <a:cubicBezTo>
                    <a:pt x="13" y="4590"/>
                    <a:pt x="1" y="5565"/>
                    <a:pt x="11" y="6535"/>
                  </a:cubicBezTo>
                  <a:cubicBezTo>
                    <a:pt x="18" y="7064"/>
                    <a:pt x="480" y="7289"/>
                    <a:pt x="999" y="7289"/>
                  </a:cubicBezTo>
                  <a:cubicBezTo>
                    <a:pt x="1669" y="7289"/>
                    <a:pt x="2432" y="6914"/>
                    <a:pt x="2425" y="6336"/>
                  </a:cubicBezTo>
                  <a:cubicBezTo>
                    <a:pt x="2416" y="5607"/>
                    <a:pt x="2424" y="4879"/>
                    <a:pt x="2448" y="4151"/>
                  </a:cubicBezTo>
                  <a:cubicBezTo>
                    <a:pt x="2464" y="3675"/>
                    <a:pt x="2484" y="3200"/>
                    <a:pt x="2528" y="2726"/>
                  </a:cubicBezTo>
                  <a:cubicBezTo>
                    <a:pt x="2540" y="2600"/>
                    <a:pt x="2620" y="2322"/>
                    <a:pt x="2637" y="2124"/>
                  </a:cubicBezTo>
                  <a:lnTo>
                    <a:pt x="2637" y="2124"/>
                  </a:lnTo>
                  <a:cubicBezTo>
                    <a:pt x="2651" y="2125"/>
                    <a:pt x="2663" y="2125"/>
                    <a:pt x="2674" y="2125"/>
                  </a:cubicBezTo>
                  <a:cubicBezTo>
                    <a:pt x="2816" y="2125"/>
                    <a:pt x="2834" y="2055"/>
                    <a:pt x="2805" y="1980"/>
                  </a:cubicBezTo>
                  <a:lnTo>
                    <a:pt x="2805" y="1980"/>
                  </a:lnTo>
                  <a:cubicBezTo>
                    <a:pt x="2749" y="1996"/>
                    <a:pt x="2693" y="2011"/>
                    <a:pt x="2640" y="2025"/>
                  </a:cubicBezTo>
                  <a:lnTo>
                    <a:pt x="2640" y="2025"/>
                  </a:lnTo>
                  <a:cubicBezTo>
                    <a:pt x="2638" y="1997"/>
                    <a:pt x="2634" y="1974"/>
                    <a:pt x="2627" y="1954"/>
                  </a:cubicBezTo>
                  <a:cubicBezTo>
                    <a:pt x="2587" y="1847"/>
                    <a:pt x="2599" y="1808"/>
                    <a:pt x="2631" y="1808"/>
                  </a:cubicBezTo>
                  <a:cubicBezTo>
                    <a:pt x="2678" y="1808"/>
                    <a:pt x="2771" y="1896"/>
                    <a:pt x="2805" y="1980"/>
                  </a:cubicBezTo>
                  <a:lnTo>
                    <a:pt x="2805" y="1980"/>
                  </a:lnTo>
                  <a:cubicBezTo>
                    <a:pt x="2967" y="1933"/>
                    <a:pt x="3130" y="1882"/>
                    <a:pt x="3218" y="1870"/>
                  </a:cubicBezTo>
                  <a:cubicBezTo>
                    <a:pt x="3697" y="1802"/>
                    <a:pt x="4184" y="1770"/>
                    <a:pt x="4667" y="1743"/>
                  </a:cubicBezTo>
                  <a:cubicBezTo>
                    <a:pt x="5207" y="1713"/>
                    <a:pt x="5749" y="1697"/>
                    <a:pt x="6291" y="1697"/>
                  </a:cubicBezTo>
                  <a:cubicBezTo>
                    <a:pt x="6375" y="1697"/>
                    <a:pt x="6460" y="1697"/>
                    <a:pt x="6545" y="1698"/>
                  </a:cubicBezTo>
                  <a:cubicBezTo>
                    <a:pt x="6549" y="1698"/>
                    <a:pt x="6553" y="1698"/>
                    <a:pt x="6557" y="1698"/>
                  </a:cubicBezTo>
                  <a:cubicBezTo>
                    <a:pt x="7887" y="1698"/>
                    <a:pt x="8390" y="29"/>
                    <a:pt x="6774" y="15"/>
                  </a:cubicBezTo>
                  <a:cubicBezTo>
                    <a:pt x="6355" y="11"/>
                    <a:pt x="5892" y="1"/>
                    <a:pt x="540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1044;p35">
              <a:extLst>
                <a:ext uri="{FF2B5EF4-FFF2-40B4-BE49-F238E27FC236}">
                  <a16:creationId xmlns:a16="http://schemas.microsoft.com/office/drawing/2014/main" id="{273698AF-9F4C-4BCA-8102-43DE4F16A32B}"/>
                </a:ext>
              </a:extLst>
            </p:cNvPr>
            <p:cNvSpPr/>
            <p:nvPr/>
          </p:nvSpPr>
          <p:spPr>
            <a:xfrm>
              <a:off x="6978525" y="4696425"/>
              <a:ext cx="195475" cy="174150"/>
            </a:xfrm>
            <a:custGeom>
              <a:avLst/>
              <a:gdLst/>
              <a:ahLst/>
              <a:cxnLst/>
              <a:rect l="l" t="t" r="r" b="b"/>
              <a:pathLst>
                <a:path w="7819" h="6966" extrusionOk="0">
                  <a:moveTo>
                    <a:pt x="6999" y="0"/>
                  </a:moveTo>
                  <a:cubicBezTo>
                    <a:pt x="6293" y="0"/>
                    <a:pt x="5070" y="343"/>
                    <a:pt x="5100" y="815"/>
                  </a:cubicBezTo>
                  <a:cubicBezTo>
                    <a:pt x="5168" y="1879"/>
                    <a:pt x="5412" y="3825"/>
                    <a:pt x="4750" y="4729"/>
                  </a:cubicBezTo>
                  <a:cubicBezTo>
                    <a:pt x="4386" y="5224"/>
                    <a:pt x="3433" y="5392"/>
                    <a:pt x="2870" y="5580"/>
                  </a:cubicBezTo>
                  <a:cubicBezTo>
                    <a:pt x="2326" y="5762"/>
                    <a:pt x="1779" y="5931"/>
                    <a:pt x="1227" y="6088"/>
                  </a:cubicBezTo>
                  <a:cubicBezTo>
                    <a:pt x="1035" y="6142"/>
                    <a:pt x="1" y="6431"/>
                    <a:pt x="132" y="6778"/>
                  </a:cubicBezTo>
                  <a:cubicBezTo>
                    <a:pt x="186" y="6920"/>
                    <a:pt x="371" y="6966"/>
                    <a:pt x="588" y="6966"/>
                  </a:cubicBezTo>
                  <a:cubicBezTo>
                    <a:pt x="910" y="6966"/>
                    <a:pt x="1300" y="6864"/>
                    <a:pt x="1425" y="6829"/>
                  </a:cubicBezTo>
                  <a:cubicBezTo>
                    <a:pt x="2275" y="6588"/>
                    <a:pt x="3118" y="6324"/>
                    <a:pt x="3953" y="6038"/>
                  </a:cubicBezTo>
                  <a:cubicBezTo>
                    <a:pt x="4845" y="5731"/>
                    <a:pt x="6013" y="5420"/>
                    <a:pt x="6735" y="4775"/>
                  </a:cubicBezTo>
                  <a:cubicBezTo>
                    <a:pt x="7818" y="3805"/>
                    <a:pt x="7569" y="1484"/>
                    <a:pt x="7487" y="175"/>
                  </a:cubicBezTo>
                  <a:cubicBezTo>
                    <a:pt x="7479" y="54"/>
                    <a:pt x="7280" y="0"/>
                    <a:pt x="69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1045;p35">
              <a:extLst>
                <a:ext uri="{FF2B5EF4-FFF2-40B4-BE49-F238E27FC236}">
                  <a16:creationId xmlns:a16="http://schemas.microsoft.com/office/drawing/2014/main" id="{57FE4AD5-E30F-4EA5-A601-F11BA0131A13}"/>
                </a:ext>
              </a:extLst>
            </p:cNvPr>
            <p:cNvSpPr/>
            <p:nvPr/>
          </p:nvSpPr>
          <p:spPr>
            <a:xfrm>
              <a:off x="6595625" y="4774175"/>
              <a:ext cx="229675" cy="151875"/>
            </a:xfrm>
            <a:custGeom>
              <a:avLst/>
              <a:gdLst/>
              <a:ahLst/>
              <a:cxnLst/>
              <a:rect l="l" t="t" r="r" b="b"/>
              <a:pathLst>
                <a:path w="9187" h="6075" extrusionOk="0">
                  <a:moveTo>
                    <a:pt x="1985" y="1"/>
                  </a:moveTo>
                  <a:cubicBezTo>
                    <a:pt x="1325" y="1"/>
                    <a:pt x="573" y="374"/>
                    <a:pt x="553" y="978"/>
                  </a:cubicBezTo>
                  <a:lnTo>
                    <a:pt x="555" y="977"/>
                  </a:lnTo>
                  <a:lnTo>
                    <a:pt x="555" y="977"/>
                  </a:lnTo>
                  <a:cubicBezTo>
                    <a:pt x="511" y="2324"/>
                    <a:pt x="0" y="5789"/>
                    <a:pt x="1896" y="6044"/>
                  </a:cubicBezTo>
                  <a:cubicBezTo>
                    <a:pt x="2053" y="6065"/>
                    <a:pt x="2213" y="6074"/>
                    <a:pt x="2376" y="6074"/>
                  </a:cubicBezTo>
                  <a:cubicBezTo>
                    <a:pt x="3312" y="6074"/>
                    <a:pt x="4329" y="5764"/>
                    <a:pt x="5202" y="5577"/>
                  </a:cubicBezTo>
                  <a:cubicBezTo>
                    <a:pt x="6089" y="5386"/>
                    <a:pt x="6972" y="5179"/>
                    <a:pt x="7854" y="4958"/>
                  </a:cubicBezTo>
                  <a:cubicBezTo>
                    <a:pt x="9187" y="4621"/>
                    <a:pt x="8960" y="3247"/>
                    <a:pt x="7822" y="3247"/>
                  </a:cubicBezTo>
                  <a:cubicBezTo>
                    <a:pt x="7695" y="3247"/>
                    <a:pt x="7557" y="3264"/>
                    <a:pt x="7409" y="3302"/>
                  </a:cubicBezTo>
                  <a:cubicBezTo>
                    <a:pt x="6837" y="3446"/>
                    <a:pt x="6261" y="3585"/>
                    <a:pt x="5684" y="3716"/>
                  </a:cubicBezTo>
                  <a:cubicBezTo>
                    <a:pt x="4922" y="3890"/>
                    <a:pt x="3879" y="3908"/>
                    <a:pt x="3125" y="4181"/>
                  </a:cubicBezTo>
                  <a:lnTo>
                    <a:pt x="3125" y="4181"/>
                  </a:lnTo>
                  <a:cubicBezTo>
                    <a:pt x="3132" y="3766"/>
                    <a:pt x="2985" y="3237"/>
                    <a:pt x="2973" y="2839"/>
                  </a:cubicBezTo>
                  <a:cubicBezTo>
                    <a:pt x="2951" y="2161"/>
                    <a:pt x="2952" y="1480"/>
                    <a:pt x="2973" y="802"/>
                  </a:cubicBezTo>
                  <a:cubicBezTo>
                    <a:pt x="2991" y="243"/>
                    <a:pt x="2518" y="1"/>
                    <a:pt x="198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 name="Google Shape;1046;p35">
              <a:extLst>
                <a:ext uri="{FF2B5EF4-FFF2-40B4-BE49-F238E27FC236}">
                  <a16:creationId xmlns:a16="http://schemas.microsoft.com/office/drawing/2014/main" id="{000BF4D8-6533-4EF0-AA97-02F440A7BB5D}"/>
                </a:ext>
              </a:extLst>
            </p:cNvPr>
            <p:cNvSpPr/>
            <p:nvPr/>
          </p:nvSpPr>
          <p:spPr>
            <a:xfrm>
              <a:off x="5761950" y="4564800"/>
              <a:ext cx="353400" cy="375925"/>
            </a:xfrm>
            <a:custGeom>
              <a:avLst/>
              <a:gdLst/>
              <a:ahLst/>
              <a:cxnLst/>
              <a:rect l="l" t="t" r="r" b="b"/>
              <a:pathLst>
                <a:path w="14136" h="15037" extrusionOk="0">
                  <a:moveTo>
                    <a:pt x="9602" y="1644"/>
                  </a:moveTo>
                  <a:lnTo>
                    <a:pt x="9602" y="1644"/>
                  </a:lnTo>
                  <a:cubicBezTo>
                    <a:pt x="9817" y="2339"/>
                    <a:pt x="10226" y="3187"/>
                    <a:pt x="10330" y="3777"/>
                  </a:cubicBezTo>
                  <a:cubicBezTo>
                    <a:pt x="10822" y="6594"/>
                    <a:pt x="11042" y="9587"/>
                    <a:pt x="10860" y="12442"/>
                  </a:cubicBezTo>
                  <a:cubicBezTo>
                    <a:pt x="10854" y="12531"/>
                    <a:pt x="10836" y="12643"/>
                    <a:pt x="10812" y="12768"/>
                  </a:cubicBezTo>
                  <a:lnTo>
                    <a:pt x="10812" y="12768"/>
                  </a:lnTo>
                  <a:cubicBezTo>
                    <a:pt x="10102" y="11906"/>
                    <a:pt x="9043" y="11051"/>
                    <a:pt x="8454" y="10189"/>
                  </a:cubicBezTo>
                  <a:cubicBezTo>
                    <a:pt x="8375" y="10074"/>
                    <a:pt x="8209" y="10039"/>
                    <a:pt x="8031" y="10039"/>
                  </a:cubicBezTo>
                  <a:cubicBezTo>
                    <a:pt x="7830" y="10039"/>
                    <a:pt x="7614" y="10084"/>
                    <a:pt x="7494" y="10108"/>
                  </a:cubicBezTo>
                  <a:cubicBezTo>
                    <a:pt x="7112" y="10184"/>
                    <a:pt x="4690" y="10512"/>
                    <a:pt x="3094" y="10909"/>
                  </a:cubicBezTo>
                  <a:lnTo>
                    <a:pt x="3094" y="10909"/>
                  </a:lnTo>
                  <a:cubicBezTo>
                    <a:pt x="3064" y="10711"/>
                    <a:pt x="3044" y="10512"/>
                    <a:pt x="3032" y="10313"/>
                  </a:cubicBezTo>
                  <a:cubicBezTo>
                    <a:pt x="3111" y="9872"/>
                    <a:pt x="2996" y="9310"/>
                    <a:pt x="2993" y="8865"/>
                  </a:cubicBezTo>
                  <a:cubicBezTo>
                    <a:pt x="2989" y="7957"/>
                    <a:pt x="3018" y="7045"/>
                    <a:pt x="3060" y="6138"/>
                  </a:cubicBezTo>
                  <a:lnTo>
                    <a:pt x="3060" y="6138"/>
                  </a:lnTo>
                  <a:cubicBezTo>
                    <a:pt x="3550" y="5013"/>
                    <a:pt x="7088" y="5296"/>
                    <a:pt x="8030" y="4164"/>
                  </a:cubicBezTo>
                  <a:cubicBezTo>
                    <a:pt x="8425" y="3688"/>
                    <a:pt x="8665" y="3007"/>
                    <a:pt x="9010" y="2488"/>
                  </a:cubicBezTo>
                  <a:cubicBezTo>
                    <a:pt x="9194" y="2210"/>
                    <a:pt x="9443" y="1936"/>
                    <a:pt x="9602" y="1644"/>
                  </a:cubicBezTo>
                  <a:close/>
                  <a:moveTo>
                    <a:pt x="10604" y="1"/>
                  </a:moveTo>
                  <a:cubicBezTo>
                    <a:pt x="8277" y="1"/>
                    <a:pt x="6728" y="2575"/>
                    <a:pt x="5749" y="4468"/>
                  </a:cubicBezTo>
                  <a:lnTo>
                    <a:pt x="5749" y="4468"/>
                  </a:lnTo>
                  <a:cubicBezTo>
                    <a:pt x="3837" y="4722"/>
                    <a:pt x="1192" y="5224"/>
                    <a:pt x="695" y="6624"/>
                  </a:cubicBezTo>
                  <a:cubicBezTo>
                    <a:pt x="693" y="6631"/>
                    <a:pt x="691" y="6638"/>
                    <a:pt x="691" y="6644"/>
                  </a:cubicBezTo>
                  <a:lnTo>
                    <a:pt x="691" y="6644"/>
                  </a:lnTo>
                  <a:cubicBezTo>
                    <a:pt x="682" y="6669"/>
                    <a:pt x="677" y="6696"/>
                    <a:pt x="676" y="6722"/>
                  </a:cubicBezTo>
                  <a:cubicBezTo>
                    <a:pt x="623" y="7810"/>
                    <a:pt x="1" y="11537"/>
                    <a:pt x="1075" y="12160"/>
                  </a:cubicBezTo>
                  <a:cubicBezTo>
                    <a:pt x="1181" y="12222"/>
                    <a:pt x="1310" y="12247"/>
                    <a:pt x="1453" y="12247"/>
                  </a:cubicBezTo>
                  <a:cubicBezTo>
                    <a:pt x="2009" y="12247"/>
                    <a:pt x="2775" y="11866"/>
                    <a:pt x="3169" y="11758"/>
                  </a:cubicBezTo>
                  <a:cubicBezTo>
                    <a:pt x="4176" y="11482"/>
                    <a:pt x="5204" y="11271"/>
                    <a:pt x="6230" y="11067"/>
                  </a:cubicBezTo>
                  <a:lnTo>
                    <a:pt x="6230" y="11067"/>
                  </a:lnTo>
                  <a:cubicBezTo>
                    <a:pt x="7241" y="12555"/>
                    <a:pt x="8923" y="15037"/>
                    <a:pt x="10854" y="15037"/>
                  </a:cubicBezTo>
                  <a:cubicBezTo>
                    <a:pt x="11275" y="15037"/>
                    <a:pt x="11707" y="14919"/>
                    <a:pt x="12147" y="14648"/>
                  </a:cubicBezTo>
                  <a:cubicBezTo>
                    <a:pt x="14136" y="13422"/>
                    <a:pt x="13304" y="9031"/>
                    <a:pt x="13170" y="7107"/>
                  </a:cubicBezTo>
                  <a:cubicBezTo>
                    <a:pt x="13048" y="5366"/>
                    <a:pt x="13274" y="177"/>
                    <a:pt x="10822" y="8"/>
                  </a:cubicBezTo>
                  <a:cubicBezTo>
                    <a:pt x="10749" y="3"/>
                    <a:pt x="10676" y="1"/>
                    <a:pt x="1060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 name="Google Shape;1047;p35">
              <a:extLst>
                <a:ext uri="{FF2B5EF4-FFF2-40B4-BE49-F238E27FC236}">
                  <a16:creationId xmlns:a16="http://schemas.microsoft.com/office/drawing/2014/main" id="{9A4EA0B5-FA2A-4A8E-B26B-75BDB7F2CF51}"/>
                </a:ext>
              </a:extLst>
            </p:cNvPr>
            <p:cNvSpPr/>
            <p:nvPr/>
          </p:nvSpPr>
          <p:spPr>
            <a:xfrm>
              <a:off x="6058275" y="4538425"/>
              <a:ext cx="206450" cy="144950"/>
            </a:xfrm>
            <a:custGeom>
              <a:avLst/>
              <a:gdLst/>
              <a:ahLst/>
              <a:cxnLst/>
              <a:rect l="l" t="t" r="r" b="b"/>
              <a:pathLst>
                <a:path w="8258" h="5798" extrusionOk="0">
                  <a:moveTo>
                    <a:pt x="7519" y="0"/>
                  </a:moveTo>
                  <a:cubicBezTo>
                    <a:pt x="7034" y="0"/>
                    <a:pt x="6387" y="220"/>
                    <a:pt x="6038" y="468"/>
                  </a:cubicBezTo>
                  <a:cubicBezTo>
                    <a:pt x="4001" y="1911"/>
                    <a:pt x="2174" y="3694"/>
                    <a:pt x="360" y="5401"/>
                  </a:cubicBezTo>
                  <a:cubicBezTo>
                    <a:pt x="0" y="5739"/>
                    <a:pt x="582" y="5798"/>
                    <a:pt x="854" y="5798"/>
                  </a:cubicBezTo>
                  <a:cubicBezTo>
                    <a:pt x="881" y="5798"/>
                    <a:pt x="905" y="5797"/>
                    <a:pt x="925" y="5796"/>
                  </a:cubicBezTo>
                  <a:cubicBezTo>
                    <a:pt x="1436" y="5767"/>
                    <a:pt x="2134" y="5588"/>
                    <a:pt x="2522" y="5225"/>
                  </a:cubicBezTo>
                  <a:lnTo>
                    <a:pt x="2521" y="5225"/>
                  </a:lnTo>
                  <a:cubicBezTo>
                    <a:pt x="4231" y="3616"/>
                    <a:pt x="5949" y="1901"/>
                    <a:pt x="7867" y="542"/>
                  </a:cubicBezTo>
                  <a:cubicBezTo>
                    <a:pt x="8257" y="265"/>
                    <a:pt x="8152" y="87"/>
                    <a:pt x="7725" y="16"/>
                  </a:cubicBezTo>
                  <a:cubicBezTo>
                    <a:pt x="7661" y="5"/>
                    <a:pt x="7592" y="0"/>
                    <a:pt x="751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 name="Google Shape;1048;p35">
              <a:extLst>
                <a:ext uri="{FF2B5EF4-FFF2-40B4-BE49-F238E27FC236}">
                  <a16:creationId xmlns:a16="http://schemas.microsoft.com/office/drawing/2014/main" id="{E6EC82EE-5561-4AB2-929C-28724036B417}"/>
                </a:ext>
              </a:extLst>
            </p:cNvPr>
            <p:cNvSpPr/>
            <p:nvPr/>
          </p:nvSpPr>
          <p:spPr>
            <a:xfrm>
              <a:off x="6060775" y="4706700"/>
              <a:ext cx="241350" cy="47200"/>
            </a:xfrm>
            <a:custGeom>
              <a:avLst/>
              <a:gdLst/>
              <a:ahLst/>
              <a:cxnLst/>
              <a:rect l="l" t="t" r="r" b="b"/>
              <a:pathLst>
                <a:path w="9654" h="1888" extrusionOk="0">
                  <a:moveTo>
                    <a:pt x="8624" y="0"/>
                  </a:moveTo>
                  <a:cubicBezTo>
                    <a:pt x="8471" y="0"/>
                    <a:pt x="8295" y="24"/>
                    <a:pt x="8098" y="78"/>
                  </a:cubicBezTo>
                  <a:cubicBezTo>
                    <a:pt x="6833" y="421"/>
                    <a:pt x="5489" y="527"/>
                    <a:pt x="4158" y="527"/>
                  </a:cubicBezTo>
                  <a:cubicBezTo>
                    <a:pt x="3603" y="527"/>
                    <a:pt x="3050" y="509"/>
                    <a:pt x="2507" y="481"/>
                  </a:cubicBezTo>
                  <a:cubicBezTo>
                    <a:pt x="2491" y="481"/>
                    <a:pt x="2475" y="480"/>
                    <a:pt x="2459" y="480"/>
                  </a:cubicBezTo>
                  <a:cubicBezTo>
                    <a:pt x="1536" y="480"/>
                    <a:pt x="0" y="1763"/>
                    <a:pt x="1582" y="1843"/>
                  </a:cubicBezTo>
                  <a:cubicBezTo>
                    <a:pt x="2135" y="1871"/>
                    <a:pt x="2695" y="1887"/>
                    <a:pt x="3258" y="1887"/>
                  </a:cubicBezTo>
                  <a:cubicBezTo>
                    <a:pt x="4998" y="1887"/>
                    <a:pt x="6760" y="1732"/>
                    <a:pt x="8421" y="1281"/>
                  </a:cubicBezTo>
                  <a:cubicBezTo>
                    <a:pt x="9653" y="947"/>
                    <a:pt x="9591" y="0"/>
                    <a:pt x="862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 name="Google Shape;1049;p35">
              <a:extLst>
                <a:ext uri="{FF2B5EF4-FFF2-40B4-BE49-F238E27FC236}">
                  <a16:creationId xmlns:a16="http://schemas.microsoft.com/office/drawing/2014/main" id="{ECF76866-84C6-4CAD-BD2A-8C70A1C0BF09}"/>
                </a:ext>
              </a:extLst>
            </p:cNvPr>
            <p:cNvSpPr/>
            <p:nvPr/>
          </p:nvSpPr>
          <p:spPr>
            <a:xfrm>
              <a:off x="6079250" y="4805450"/>
              <a:ext cx="247650" cy="151375"/>
            </a:xfrm>
            <a:custGeom>
              <a:avLst/>
              <a:gdLst/>
              <a:ahLst/>
              <a:cxnLst/>
              <a:rect l="l" t="t" r="r" b="b"/>
              <a:pathLst>
                <a:path w="9906" h="6055" extrusionOk="0">
                  <a:moveTo>
                    <a:pt x="2054" y="1"/>
                  </a:moveTo>
                  <a:cubicBezTo>
                    <a:pt x="1130" y="1"/>
                    <a:pt x="0" y="905"/>
                    <a:pt x="856" y="1600"/>
                  </a:cubicBezTo>
                  <a:cubicBezTo>
                    <a:pt x="2830" y="3199"/>
                    <a:pt x="4943" y="4992"/>
                    <a:pt x="7305" y="5977"/>
                  </a:cubicBezTo>
                  <a:cubicBezTo>
                    <a:pt x="7433" y="6030"/>
                    <a:pt x="7571" y="6054"/>
                    <a:pt x="7713" y="6054"/>
                  </a:cubicBezTo>
                  <a:cubicBezTo>
                    <a:pt x="8719" y="6054"/>
                    <a:pt x="9906" y="4855"/>
                    <a:pt x="8675" y="4341"/>
                  </a:cubicBezTo>
                  <a:cubicBezTo>
                    <a:pt x="6492" y="3429"/>
                    <a:pt x="4516" y="1681"/>
                    <a:pt x="2691" y="202"/>
                  </a:cubicBezTo>
                  <a:cubicBezTo>
                    <a:pt x="2518" y="62"/>
                    <a:pt x="2293" y="1"/>
                    <a:pt x="205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51" name="TextBox 50">
            <a:extLst>
              <a:ext uri="{FF2B5EF4-FFF2-40B4-BE49-F238E27FC236}">
                <a16:creationId xmlns:a16="http://schemas.microsoft.com/office/drawing/2014/main" id="{5C9C0B63-6FA8-430C-8F52-621BB23AEDA9}"/>
              </a:ext>
            </a:extLst>
          </p:cNvPr>
          <p:cNvSpPr txBox="1"/>
          <p:nvPr/>
        </p:nvSpPr>
        <p:spPr>
          <a:xfrm>
            <a:off x="467193" y="116890"/>
            <a:ext cx="1897897" cy="523220"/>
          </a:xfrm>
          <a:prstGeom prst="rect">
            <a:avLst/>
          </a:prstGeom>
          <a:noFill/>
        </p:spPr>
        <p:txBody>
          <a:bodyPr wrap="square" rtlCol="0">
            <a:spAutoFit/>
          </a:bodyPr>
          <a:lstStyle/>
          <a:p>
            <a:r>
              <a:rPr lang="en-US" sz="2800" b="1">
                <a:solidFill>
                  <a:schemeClr val="accent4">
                    <a:lumMod val="50000"/>
                  </a:schemeClr>
                </a:solidFill>
                <a:latin typeface="Arial" panose="020B0604020202020204" pitchFamily="34" charset="0"/>
                <a:cs typeface="Arial" panose="020B0604020202020204" pitchFamily="34" charset="0"/>
              </a:rPr>
              <a:t>Video</a:t>
            </a:r>
          </a:p>
        </p:txBody>
      </p:sp>
      <p:pic>
        <p:nvPicPr>
          <p:cNvPr id="2" name="yt1s.com - Nhận thức và tư duy mới về quốc phòng trong tình hình hiện nay">
            <a:hlinkClick r:id="" action="ppaction://media"/>
            <a:extLst>
              <a:ext uri="{FF2B5EF4-FFF2-40B4-BE49-F238E27FC236}">
                <a16:creationId xmlns:a16="http://schemas.microsoft.com/office/drawing/2014/main" id="{4971A2B6-C0F2-F595-04EC-C5F5A59BC00F}"/>
              </a:ext>
            </a:extLst>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3271014" y="827794"/>
            <a:ext cx="8267125" cy="4756143"/>
          </a:xfrm>
          <a:prstGeom prst="rect">
            <a:avLst/>
          </a:prstGeom>
          <a:noFill/>
          <a:ln w="203200">
            <a:solidFill>
              <a:srgbClr val="604900"/>
            </a:solidFill>
          </a:ln>
        </p:spPr>
      </p:pic>
    </p:spTree>
    <p:extLst>
      <p:ext uri="{BB962C8B-B14F-4D97-AF65-F5344CB8AC3E}">
        <p14:creationId xmlns:p14="http://schemas.microsoft.com/office/powerpoint/2010/main" val="1250114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video>
              <p:cMediaNode vol="100000">
                <p:cTn id="2" fill="hold" display="1">
                  <p:stCondLst>
                    <p:cond delay="indefinite"/>
                  </p:stCondLst>
                </p:cTn>
                <p:tgtEl>
                  <p:spTgt spid="24"/>
                </p:tgtEl>
              </p:cMediaNode>
            </p:video>
            <p:video>
              <p:cMediaNode vol="100000">
                <p:cTn id="3" fill="hold" display="1">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15080542" y="3750573"/>
            <a:ext cx="5036945" cy="2844799"/>
          </a:xfrm>
          <a:prstGeom prst="roundRect">
            <a:avLst>
              <a:gd name="adj" fmla="val 12092"/>
            </a:avLst>
          </a:prstGeom>
          <a:solidFill>
            <a:srgbClr val="8A4C2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1800">
                <a:solidFill>
                  <a:srgbClr val="DF923C"/>
                </a:solidFill>
                <a:latin typeface="Times New Roman" panose="02020603050405020304" pitchFamily="18" charset="0"/>
                <a:cs typeface="Times New Roman" panose="02020603050405020304" pitchFamily="18" charset="0"/>
              </a:rPr>
              <a:t>.</a:t>
            </a:r>
            <a:endParaRPr lang="en-MY" sz="1800" dirty="0">
              <a:solidFill>
                <a:srgbClr val="DF923C"/>
              </a:solidFill>
              <a:latin typeface="Times New Roman" panose="02020603050405020304" pitchFamily="18" charset="0"/>
              <a:cs typeface="Times New Roman" panose="02020603050405020304" pitchFamily="18" charset="0"/>
            </a:endParaRPr>
          </a:p>
          <a:p>
            <a:endParaRPr lang="en-MY" sz="1800" dirty="0">
              <a:solidFill>
                <a:srgbClr val="DF923C"/>
              </a:solidFill>
              <a:latin typeface="Times New Roman" panose="02020603050405020304" pitchFamily="18" charset="0"/>
              <a:cs typeface="Times New Roman" panose="02020603050405020304" pitchFamily="18" charset="0"/>
            </a:endParaRPr>
          </a:p>
        </p:txBody>
      </p:sp>
      <p:sp>
        <p:nvSpPr>
          <p:cNvPr id="12" name="Rectangle: Rounded Corners 11"/>
          <p:cNvSpPr/>
          <p:nvPr/>
        </p:nvSpPr>
        <p:spPr>
          <a:xfrm>
            <a:off x="-11202221" y="409169"/>
            <a:ext cx="7054432" cy="800998"/>
          </a:xfrm>
          <a:prstGeom prst="roundRect">
            <a:avLst>
              <a:gd name="adj" fmla="val 27551"/>
            </a:avLst>
          </a:prstGeom>
          <a:solidFill>
            <a:srgbClr val="DF923C">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solidFill>
                <a:srgbClr val="8A4C20"/>
              </a:solidFill>
              <a:latin typeface="Times New Roman" panose="02020603050405020304" pitchFamily="18" charset="0"/>
              <a:cs typeface="Times New Roman" panose="02020603050405020304" pitchFamily="18" charset="0"/>
            </a:endParaRPr>
          </a:p>
        </p:txBody>
      </p:sp>
      <p:sp>
        <p:nvSpPr>
          <p:cNvPr id="13" name="Rectangle: Rounded Corners 12"/>
          <p:cNvSpPr/>
          <p:nvPr/>
        </p:nvSpPr>
        <p:spPr>
          <a:xfrm>
            <a:off x="-12211218" y="1427018"/>
            <a:ext cx="7054432" cy="2125473"/>
          </a:xfrm>
          <a:prstGeom prst="roundRect">
            <a:avLst>
              <a:gd name="adj" fmla="val 12981"/>
            </a:avLst>
          </a:prstGeom>
          <a:solidFill>
            <a:srgbClr val="62382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solidFill>
                <a:srgbClr val="DF923C"/>
              </a:solidFill>
              <a:latin typeface="Times New Roman" panose="02020603050405020304" pitchFamily="18" charset="0"/>
              <a:cs typeface="Times New Roman" panose="02020603050405020304" pitchFamily="18" charset="0"/>
            </a:endParaRPr>
          </a:p>
        </p:txBody>
      </p:sp>
      <p:sp>
        <p:nvSpPr>
          <p:cNvPr id="3" name="Rectangle: Rounded Corners 2"/>
          <p:cNvSpPr/>
          <p:nvPr/>
        </p:nvSpPr>
        <p:spPr>
          <a:xfrm>
            <a:off x="5361305" y="1364677"/>
            <a:ext cx="6634480" cy="4109085"/>
          </a:xfrm>
          <a:prstGeom prst="roundRect">
            <a:avLst>
              <a:gd name="adj" fmla="val 69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Wingdings" panose="05000000000000000000" pitchFamily="2" charset="2"/>
              <a:buChar char="Ø"/>
            </a:pPr>
            <a:r>
              <a:rPr lang="en-US" sz="2800" b="1" dirty="0" err="1">
                <a:solidFill>
                  <a:schemeClr val="tx1"/>
                </a:solidFill>
                <a:latin typeface="Arial" panose="020B0604020202020204" pitchFamily="34" charset="0"/>
                <a:cs typeface="Arial" panose="020B0604020202020204" pitchFamily="34" charset="0"/>
              </a:rPr>
              <a:t>Bốn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tăng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cường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quốc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phòng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giữ</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vững</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ninh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trách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nhiệm</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của</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Đảng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Nhà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nước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của</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toàn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trong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đó</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đội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nhân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Công</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nhân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lực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lượng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nòng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cốt</a:t>
            </a:r>
            <a:r>
              <a:rPr lang="en-US" sz="2800" b="1" dirty="0">
                <a:solidFill>
                  <a:schemeClr val="tx1"/>
                </a:solidFill>
                <a:latin typeface="Arial" panose="020B0604020202020204" pitchFamily="34" charset="0"/>
                <a:cs typeface="Arial" panose="020B0604020202020204" pitchFamily="34" charset="0"/>
              </a:rPr>
              <a:t>.</a:t>
            </a:r>
          </a:p>
          <a:p>
            <a:pPr marL="457200" indent="-457200" algn="just">
              <a:buFont typeface="Wingdings" panose="05000000000000000000" pitchFamily="2" charset="2"/>
              <a:buChar char="Ø"/>
            </a:pPr>
            <a:r>
              <a:rPr lang="en-US" sz="2800" b="1" dirty="0" err="1">
                <a:solidFill>
                  <a:schemeClr val="tx1"/>
                </a:solidFill>
                <a:latin typeface="Arial" panose="020B0604020202020204" pitchFamily="34" charset="0"/>
                <a:cs typeface="Arial" panose="020B0604020202020204" pitchFamily="34" charset="0"/>
              </a:rPr>
              <a:t>Năm</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Đảng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lãnh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đạo</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tuyệt</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đối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trực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tiếp</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về</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mọi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mặt</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đối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với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quốc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phòng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và</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ninh</a:t>
            </a:r>
            <a:r>
              <a:rPr lang="en-US" sz="2800" b="1" dirty="0">
                <a:solidFill>
                  <a:schemeClr val="tx1"/>
                </a:solidFill>
                <a:latin typeface="Arial" panose="020B0604020202020204" pitchFamily="34" charset="0"/>
                <a:cs typeface="Arial" panose="020B0604020202020204" pitchFamily="34" charset="0"/>
              </a:rPr>
              <a:t>.</a:t>
            </a:r>
          </a:p>
        </p:txBody>
      </p:sp>
      <p:sp>
        <p:nvSpPr>
          <p:cNvPr id="29" name="Rectangle: Rounded Corners 28"/>
          <p:cNvSpPr/>
          <p:nvPr/>
        </p:nvSpPr>
        <p:spPr>
          <a:xfrm>
            <a:off x="283845" y="276860"/>
            <a:ext cx="5077460" cy="6304280"/>
          </a:xfrm>
          <a:prstGeom prst="roundRect">
            <a:avLst>
              <a:gd name="adj" fmla="val 3280"/>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Rectangle: Rounded Corners 10"/>
          <p:cNvSpPr/>
          <p:nvPr/>
        </p:nvSpPr>
        <p:spPr>
          <a:xfrm>
            <a:off x="4186144" y="8234537"/>
            <a:ext cx="819807" cy="74891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TextBox 13"/>
          <p:cNvSpPr txBox="1"/>
          <p:nvPr/>
        </p:nvSpPr>
        <p:spPr>
          <a:xfrm>
            <a:off x="5029538" y="8168324"/>
            <a:ext cx="1891862" cy="461665"/>
          </a:xfrm>
          <a:prstGeom prst="rect">
            <a:avLst/>
          </a:prstGeom>
          <a:noFill/>
        </p:spPr>
        <p:txBody>
          <a:bodyPr wrap="square" rtlCol="0">
            <a:spAutoFit/>
          </a:bodyPr>
          <a:lstStyle/>
          <a:p>
            <a:r>
              <a:rPr lang="en-US" sz="2400" b="1">
                <a:solidFill>
                  <a:schemeClr val="accent4">
                    <a:lumMod val="40000"/>
                    <a:lumOff val="60000"/>
                  </a:schemeClr>
                </a:solidFill>
                <a:latin typeface="Times New Roman" panose="02020603050405020304" pitchFamily="18" charset="0"/>
                <a:cs typeface="Times New Roman" panose="02020603050405020304" pitchFamily="18" charset="0"/>
              </a:rPr>
              <a:t>Nội dung 2</a:t>
            </a:r>
          </a:p>
        </p:txBody>
      </p:sp>
      <p:pic>
        <p:nvPicPr>
          <p:cNvPr id="16" name="Picture 15" descr="yeu nc"/>
          <p:cNvPicPr>
            <a:picLocks noChangeAspect="1"/>
          </p:cNvPicPr>
          <p:nvPr/>
        </p:nvPicPr>
        <p:blipFill>
          <a:blip r:embed="rId2"/>
          <a:stretch>
            <a:fillRect/>
          </a:stretch>
        </p:blipFill>
        <p:spPr>
          <a:xfrm>
            <a:off x="12846050" y="-3977005"/>
            <a:ext cx="2802890" cy="2072640"/>
          </a:xfrm>
          <a:prstGeom prst="rect">
            <a:avLst/>
          </a:prstGeom>
          <a:effectLst>
            <a:outerShdw blurRad="50800" dist="38100" dir="8100000" algn="tr" rotWithShape="0">
              <a:prstClr val="black">
                <a:alpha val="40000"/>
              </a:prstClr>
            </a:outerShdw>
            <a:softEdge rad="31750"/>
          </a:effectLst>
          <a:scene3d>
            <a:camera prst="perspectiveRight"/>
            <a:lightRig rig="threePt" dir="t"/>
          </a:scene3d>
        </p:spPr>
      </p:pic>
      <p:pic>
        <p:nvPicPr>
          <p:cNvPr id="17" name="Picture 16" descr="chống phá"/>
          <p:cNvPicPr>
            <a:picLocks noChangeAspect="1"/>
          </p:cNvPicPr>
          <p:nvPr/>
        </p:nvPicPr>
        <p:blipFill>
          <a:blip r:embed="rId3"/>
          <a:stretch>
            <a:fillRect/>
          </a:stretch>
        </p:blipFill>
        <p:spPr>
          <a:xfrm>
            <a:off x="13750290" y="-2394585"/>
            <a:ext cx="2708275" cy="1900555"/>
          </a:xfrm>
          <a:prstGeom prst="rect">
            <a:avLst/>
          </a:prstGeom>
          <a:effectLst>
            <a:outerShdw blurRad="50800" dist="38100" dir="8100000" algn="tr" rotWithShape="0">
              <a:prstClr val="black">
                <a:alpha val="40000"/>
              </a:prstClr>
            </a:outerShdw>
            <a:softEdge rad="31750"/>
          </a:effectLst>
          <a:scene3d>
            <a:camera prst="perspectiveRight"/>
            <a:lightRig rig="threePt" dir="t"/>
          </a:scene3d>
        </p:spPr>
      </p:pic>
      <p:grpSp>
        <p:nvGrpSpPr>
          <p:cNvPr id="19" name="Group 18"/>
          <p:cNvGrpSpPr/>
          <p:nvPr/>
        </p:nvGrpSpPr>
        <p:grpSpPr>
          <a:xfrm>
            <a:off x="-12350263" y="1341035"/>
            <a:ext cx="7481804" cy="2439545"/>
            <a:chOff x="3632816" y="671342"/>
            <a:chExt cx="8067278" cy="5309616"/>
          </a:xfrm>
          <a:solidFill>
            <a:schemeClr val="bg1"/>
          </a:solidFill>
        </p:grpSpPr>
        <p:sp>
          <p:nvSpPr>
            <p:cNvPr id="20" name="Rectangle: Rounded Corners 19"/>
            <p:cNvSpPr/>
            <p:nvPr/>
          </p:nvSpPr>
          <p:spPr>
            <a:xfrm>
              <a:off x="3733100" y="877041"/>
              <a:ext cx="7902429" cy="5103917"/>
            </a:xfrm>
            <a:prstGeom prst="roundRect">
              <a:avLst>
                <a:gd name="adj" fmla="val 59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21" name="Rectangle: Rounded Corners 20"/>
            <p:cNvSpPr/>
            <p:nvPr/>
          </p:nvSpPr>
          <p:spPr>
            <a:xfrm>
              <a:off x="3632816" y="671342"/>
              <a:ext cx="8067278" cy="5103917"/>
            </a:xfrm>
            <a:prstGeom prst="roundRect">
              <a:avLst>
                <a:gd name="adj" fmla="val 122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grpSp>
      <p:grpSp>
        <p:nvGrpSpPr>
          <p:cNvPr id="22" name="Group 21"/>
          <p:cNvGrpSpPr/>
          <p:nvPr/>
        </p:nvGrpSpPr>
        <p:grpSpPr>
          <a:xfrm>
            <a:off x="-9247600" y="8805704"/>
            <a:ext cx="7481804" cy="2439545"/>
            <a:chOff x="3632816" y="671342"/>
            <a:chExt cx="8067278" cy="5309616"/>
          </a:xfrm>
          <a:solidFill>
            <a:srgbClr val="FFE699"/>
          </a:solidFill>
        </p:grpSpPr>
        <p:sp>
          <p:nvSpPr>
            <p:cNvPr id="23" name="Rectangle: Rounded Corners 22"/>
            <p:cNvSpPr/>
            <p:nvPr/>
          </p:nvSpPr>
          <p:spPr>
            <a:xfrm>
              <a:off x="3733100" y="877041"/>
              <a:ext cx="7902429" cy="5103917"/>
            </a:xfrm>
            <a:prstGeom prst="roundRect">
              <a:avLst>
                <a:gd name="adj" fmla="val 59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Rectangle: Rounded Corners 23"/>
            <p:cNvSpPr/>
            <p:nvPr/>
          </p:nvSpPr>
          <p:spPr>
            <a:xfrm>
              <a:off x="3632816" y="671342"/>
              <a:ext cx="8067278" cy="5103917"/>
            </a:xfrm>
            <a:prstGeom prst="roundRect">
              <a:avLst>
                <a:gd name="adj" fmla="val 122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25" name="Text Box 24"/>
          <p:cNvSpPr txBox="1"/>
          <p:nvPr/>
        </p:nvSpPr>
        <p:spPr>
          <a:xfrm>
            <a:off x="-12211050" y="1604645"/>
            <a:ext cx="7203440" cy="1938020"/>
          </a:xfrm>
          <a:prstGeom prst="rect">
            <a:avLst/>
          </a:prstGeom>
          <a:noFill/>
          <a:ln w="9525">
            <a:noFill/>
          </a:ln>
        </p:spPr>
        <p:txBody>
          <a:bodyPr wrap="square">
            <a:spAutoFit/>
          </a:bodyPr>
          <a:lstStyle/>
          <a:p>
            <a:pPr marL="285750" indent="-285750">
              <a:buFont typeface="Wingdings" panose="05000000000000000000" charset="0"/>
              <a:buChar char="F"/>
            </a:pPr>
            <a:r>
              <a:rPr lang="vi-VN" altLang="en-US" sz="2400" b="1" dirty="0">
                <a:latin typeface="Arial" panose="020B0604020202020204" pitchFamily="34" charset="0"/>
                <a:ea typeface="SimSun" panose="02010600030101010101" pitchFamily="2" charset="-122"/>
                <a:cs typeface="Arial" panose="020B0604020202020204" pitchFamily="34" charset="0"/>
              </a:rPr>
              <a:t>P</a:t>
            </a:r>
            <a:r>
              <a:rPr lang="en-US" sz="2400" b="1" dirty="0" err="1">
                <a:latin typeface="Arial" panose="020B0604020202020204" pitchFamily="34" charset="0"/>
                <a:ea typeface="SimSun" panose="02010600030101010101" pitchFamily="2" charset="-122"/>
                <a:cs typeface="Arial" panose="020B0604020202020204" pitchFamily="34" charset="0"/>
              </a:rPr>
              <a:t>hát</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huy</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cao</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độ</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chủ</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nghĩa</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yêu</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nước</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truyền</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thống</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yêu</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nước</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truyền</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thống</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cách</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mạng</a:t>
            </a:r>
            <a:endParaRPr lang="en-US" sz="2400" b="1" dirty="0">
              <a:latin typeface="Arial" panose="020B0604020202020204" pitchFamily="34" charset="0"/>
              <a:ea typeface="SimSun" panose="02010600030101010101" pitchFamily="2" charset="-122"/>
              <a:cs typeface="Arial" panose="020B0604020202020204" pitchFamily="34" charset="0"/>
            </a:endParaRPr>
          </a:p>
          <a:p>
            <a:pPr marL="285750" indent="-285750">
              <a:buFont typeface="Wingdings" panose="05000000000000000000" charset="0"/>
              <a:buChar char="F"/>
            </a:pPr>
            <a:r>
              <a:rPr lang="en-US" sz="2400" b="1" dirty="0">
                <a:latin typeface="Arial" panose="020B0604020202020204" pitchFamily="34" charset="0"/>
                <a:ea typeface="SimSun" panose="02010600030101010101" pitchFamily="2" charset="-122"/>
                <a:cs typeface="Arial" panose="020B0604020202020204" pitchFamily="34" charset="0"/>
              </a:rPr>
              <a:t> </a:t>
            </a:r>
            <a:r>
              <a:rPr lang="vi-VN" altLang="en-US" sz="2400" b="1" dirty="0">
                <a:latin typeface="Arial" panose="020B0604020202020204" pitchFamily="34" charset="0"/>
                <a:ea typeface="SimSun" panose="02010600030101010101" pitchFamily="2" charset="-122"/>
                <a:cs typeface="Arial" panose="020B0604020202020204" pitchFamily="34" charset="0"/>
              </a:rPr>
              <a:t>Đ</a:t>
            </a:r>
            <a:r>
              <a:rPr lang="en-US" sz="2400" b="1" dirty="0">
                <a:latin typeface="Arial" panose="020B0604020202020204" pitchFamily="34" charset="0"/>
                <a:ea typeface="SimSun" panose="02010600030101010101" pitchFamily="2" charset="-122"/>
                <a:cs typeface="Arial" panose="020B0604020202020204" pitchFamily="34" charset="0"/>
              </a:rPr>
              <a:t>ề </a:t>
            </a:r>
            <a:r>
              <a:rPr lang="en-US" sz="2400" b="1" dirty="0" err="1">
                <a:latin typeface="Arial" panose="020B0604020202020204" pitchFamily="34" charset="0"/>
                <a:ea typeface="SimSun" panose="02010600030101010101" pitchFamily="2" charset="-122"/>
                <a:cs typeface="Arial" panose="020B0604020202020204" pitchFamily="34" charset="0"/>
              </a:rPr>
              <a:t>cao</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cảnh</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giác</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kiên</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quyết</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chống</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lại</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những</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âm</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mưu</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thủ</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đoạn</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diễn</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biến</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hòa</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bình</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của</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các</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thế</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lực</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thù</a:t>
            </a:r>
            <a:r>
              <a:rPr lang="en-US" sz="2400" b="1" dirty="0">
                <a:latin typeface="Arial" panose="020B0604020202020204" pitchFamily="34" charset="0"/>
                <a:ea typeface="SimSun" panose="02010600030101010101" pitchFamily="2" charset="-122"/>
                <a:cs typeface="Arial" panose="020B0604020202020204" pitchFamily="34" charset="0"/>
              </a:rPr>
              <a:t> </a:t>
            </a:r>
            <a:r>
              <a:rPr lang="en-US" sz="2400" b="1" dirty="0" err="1">
                <a:latin typeface="Arial" panose="020B0604020202020204" pitchFamily="34" charset="0"/>
                <a:ea typeface="SimSun" panose="02010600030101010101" pitchFamily="2" charset="-122"/>
                <a:cs typeface="Arial" panose="020B0604020202020204" pitchFamily="34" charset="0"/>
              </a:rPr>
              <a:t>địch</a:t>
            </a:r>
            <a:endParaRPr lang="en-US" sz="2400" b="1" dirty="0">
              <a:latin typeface="Arial" panose="020B0604020202020204" pitchFamily="34" charset="0"/>
              <a:ea typeface="SimSun" panose="02010600030101010101" pitchFamily="2" charset="-122"/>
              <a:cs typeface="Arial" panose="020B0604020202020204" pitchFamily="34" charset="0"/>
            </a:endParaRPr>
          </a:p>
        </p:txBody>
      </p:sp>
      <p:sp>
        <p:nvSpPr>
          <p:cNvPr id="26" name="Text Box 25"/>
          <p:cNvSpPr txBox="1"/>
          <p:nvPr/>
        </p:nvSpPr>
        <p:spPr>
          <a:xfrm>
            <a:off x="-9044940" y="8983345"/>
            <a:ext cx="7203440" cy="2308324"/>
          </a:xfrm>
          <a:prstGeom prst="rect">
            <a:avLst/>
          </a:prstGeom>
          <a:solidFill>
            <a:schemeClr val="bg1"/>
          </a:solidFill>
          <a:ln w="9525">
            <a:noFill/>
          </a:ln>
        </p:spPr>
        <p:txBody>
          <a:bodyPr wrap="square">
            <a:spAutoFit/>
          </a:bodyPr>
          <a:lstStyle/>
          <a:p>
            <a:pPr marL="285750" indent="-285750" algn="l">
              <a:buClrTx/>
              <a:buSzTx/>
              <a:buFont typeface="Wingdings" panose="05000000000000000000" charset="0"/>
              <a:buChar char="F"/>
            </a:pPr>
            <a:r>
              <a:rPr lang="vi-VN" altLang="en-US" sz="2400" b="1" dirty="0">
                <a:latin typeface="Arial" panose="020B0604020202020204" pitchFamily="34" charset="0"/>
                <a:ea typeface="SimSun" panose="02010600030101010101" pitchFamily="2" charset="-122"/>
                <a:cs typeface="Arial" panose="020B0604020202020204" pitchFamily="34" charset="0"/>
                <a:sym typeface="+mn-ea"/>
              </a:rPr>
              <a:t>X</a:t>
            </a:r>
            <a:r>
              <a:rPr lang="en-US" sz="2400" b="1" dirty="0" err="1">
                <a:latin typeface="Arial" panose="020B0604020202020204" pitchFamily="34" charset="0"/>
                <a:ea typeface="SimSun" panose="02010600030101010101" pitchFamily="2" charset="-122"/>
                <a:cs typeface="Arial" panose="020B0604020202020204" pitchFamily="34" charset="0"/>
                <a:sym typeface="+mn-ea"/>
              </a:rPr>
              <a:t>ây</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dựng</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vững</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chắc</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thế</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trận</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quốc</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phòng</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toàn</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dân</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thế</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trận</a:t>
            </a:r>
            <a:r>
              <a:rPr lang="en-US" sz="2400" b="1" dirty="0">
                <a:latin typeface="Arial" panose="020B0604020202020204" pitchFamily="34" charset="0"/>
                <a:ea typeface="SimSun" panose="02010600030101010101" pitchFamily="2" charset="-122"/>
                <a:cs typeface="Arial" panose="020B0604020202020204" pitchFamily="34" charset="0"/>
                <a:sym typeface="+mn-ea"/>
              </a:rPr>
              <a:t> an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ninh</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nhân</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dân</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xây</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dựng</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các</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lực</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lượng</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vũ</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trang</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trong</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sạch</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vững</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mạnh</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giữ</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vững</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ổn</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định</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chính</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trị</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bảo</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vệ</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độc</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lập</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chủ</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quyền</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và</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toàn</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vẹn</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lãnh</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thổ</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của</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đất</a:t>
            </a:r>
            <a:r>
              <a:rPr lang="en-US" sz="2400" b="1" dirty="0">
                <a:latin typeface="Arial" panose="020B0604020202020204" pitchFamily="34" charset="0"/>
                <a:ea typeface="SimSun" panose="02010600030101010101" pitchFamily="2" charset="-122"/>
                <a:cs typeface="Arial" panose="020B0604020202020204" pitchFamily="34" charset="0"/>
                <a:sym typeface="+mn-ea"/>
              </a:rPr>
              <a:t> </a:t>
            </a:r>
            <a:r>
              <a:rPr lang="en-US" sz="2400" b="1" dirty="0" err="1">
                <a:latin typeface="Arial" panose="020B0604020202020204" pitchFamily="34" charset="0"/>
                <a:ea typeface="SimSun" panose="02010600030101010101" pitchFamily="2" charset="-122"/>
                <a:cs typeface="Arial" panose="020B0604020202020204" pitchFamily="34" charset="0"/>
                <a:sym typeface="+mn-ea"/>
              </a:rPr>
              <a:t>nước</a:t>
            </a:r>
            <a:endParaRPr lang="en-US" sz="2400" b="1" dirty="0">
              <a:latin typeface="Arial" panose="020B0604020202020204" pitchFamily="34" charset="0"/>
              <a:ea typeface="SimSun" panose="02010600030101010101" pitchFamily="2" charset="-122"/>
              <a:cs typeface="Arial" panose="020B0604020202020204" pitchFamily="34" charset="0"/>
            </a:endParaRPr>
          </a:p>
        </p:txBody>
      </p:sp>
      <p:pic>
        <p:nvPicPr>
          <p:cNvPr id="27" name="Picture 26" descr="images"/>
          <p:cNvPicPr>
            <a:picLocks noChangeAspect="1"/>
          </p:cNvPicPr>
          <p:nvPr/>
        </p:nvPicPr>
        <p:blipFill>
          <a:blip r:embed="rId4"/>
          <a:stretch>
            <a:fillRect/>
          </a:stretch>
        </p:blipFill>
        <p:spPr>
          <a:xfrm>
            <a:off x="14520545" y="6162040"/>
            <a:ext cx="5046345" cy="3357880"/>
          </a:xfrm>
          <a:prstGeom prst="rect">
            <a:avLst/>
          </a:prstGeom>
        </p:spPr>
      </p:pic>
      <p:pic>
        <p:nvPicPr>
          <p:cNvPr id="28" name="Picture 27" descr="article__2_-13_29_34_171"/>
          <p:cNvPicPr>
            <a:picLocks noChangeAspect="1"/>
          </p:cNvPicPr>
          <p:nvPr/>
        </p:nvPicPr>
        <p:blipFill>
          <a:blip r:embed="rId5"/>
          <a:stretch>
            <a:fillRect/>
          </a:stretch>
        </p:blipFill>
        <p:spPr>
          <a:xfrm>
            <a:off x="15919450" y="12435840"/>
            <a:ext cx="5169535" cy="3042920"/>
          </a:xfrm>
          <a:prstGeom prst="rect">
            <a:avLst/>
          </a:prstGeom>
        </p:spPr>
      </p:pic>
      <p:sp>
        <p:nvSpPr>
          <p:cNvPr id="32" name="Rectangle 8"/>
          <p:cNvSpPr/>
          <p:nvPr/>
        </p:nvSpPr>
        <p:spPr>
          <a:xfrm>
            <a:off x="12626975" y="-4279265"/>
            <a:ext cx="3825875" cy="548957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3" name="Picture 10" descr="xd">
            <a:extLst>
              <a:ext uri="{FF2B5EF4-FFF2-40B4-BE49-F238E27FC236}">
                <a16:creationId xmlns:a16="http://schemas.microsoft.com/office/drawing/2014/main" id="{B9125666-E27E-4BC9-8A31-6FCCE6CCBED6}"/>
              </a:ext>
            </a:extLst>
          </p:cNvPr>
          <p:cNvPicPr>
            <a:picLocks noChangeAspect="1"/>
          </p:cNvPicPr>
          <p:nvPr/>
        </p:nvPicPr>
        <p:blipFill>
          <a:blip r:embed="rId6"/>
          <a:stretch>
            <a:fillRect/>
          </a:stretch>
        </p:blipFill>
        <p:spPr>
          <a:xfrm>
            <a:off x="-11194772" y="6914939"/>
            <a:ext cx="2912110" cy="1938020"/>
          </a:xfrm>
          <a:prstGeom prst="rect">
            <a:avLst/>
          </a:prstGeom>
          <a:effectLst>
            <a:outerShdw blurRad="50800" dist="38100" dir="8100000" algn="tr" rotWithShape="0">
              <a:prstClr val="black">
                <a:alpha val="40000"/>
              </a:prstClr>
            </a:outerShdw>
            <a:softEdge rad="31750"/>
          </a:effectLst>
          <a:scene3d>
            <a:camera prst="perspectiveRight"/>
            <a:lightRig rig="threePt" dir="t"/>
          </a:scene3d>
        </p:spPr>
      </p:pic>
      <p:sp>
        <p:nvSpPr>
          <p:cNvPr id="8" name="Rectangle: Rounded Corners 2"/>
          <p:cNvSpPr/>
          <p:nvPr/>
        </p:nvSpPr>
        <p:spPr>
          <a:xfrm>
            <a:off x="12626975" y="193040"/>
            <a:ext cx="5668645" cy="3053080"/>
          </a:xfrm>
          <a:prstGeom prst="roundRect">
            <a:avLst>
              <a:gd name="adj" fmla="val 69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Wingdings" panose="05000000000000000000" charset="0"/>
              <a:buChar char="Ø"/>
            </a:pPr>
            <a:r>
              <a:rPr lang="en-US" sz="2800" b="1" dirty="0">
                <a:solidFill>
                  <a:schemeClr val="tx1"/>
                </a:solidFill>
                <a:latin typeface="Arial" panose="020B0604020202020204" pitchFamily="34" charset="0"/>
                <a:cs typeface="Arial" panose="020B0604020202020204" pitchFamily="34" charset="0"/>
              </a:rPr>
              <a:t>Ba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quốc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phòng</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ninh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tổng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hợp</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của</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cả</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hệ</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thống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chính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trị</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kết</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hợp</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với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tộc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thời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đại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của</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thế</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trận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quốc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phòng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toàn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gắn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với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thế</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trận</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ninh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nhân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rcRect/>
          <a:stretch/>
        </p:blipFill>
        <p:spPr>
          <a:xfrm>
            <a:off x="555955" y="492016"/>
            <a:ext cx="4727829" cy="2936984"/>
          </a:xfrm>
          <a:prstGeom prst="rect">
            <a:avLst/>
          </a:prstGeom>
          <a:ln>
            <a:noFill/>
          </a:ln>
          <a:effectLst>
            <a:softEdge rad="112500"/>
          </a:effectLst>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rcRect/>
          <a:stretch/>
        </p:blipFill>
        <p:spPr>
          <a:xfrm>
            <a:off x="493246" y="3429000"/>
            <a:ext cx="4727828" cy="3063703"/>
          </a:xfrm>
          <a:prstGeom prst="rect">
            <a:avLst/>
          </a:prstGeom>
          <a:ln>
            <a:noFill/>
          </a:ln>
          <a:effectLst>
            <a:softEdge rad="112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09D2DC2F-BEA5-4554-882E-7F71332541E5}"/>
              </a:ext>
            </a:extLst>
          </p:cNvPr>
          <p:cNvSpPr txBox="1"/>
          <p:nvPr/>
        </p:nvSpPr>
        <p:spPr>
          <a:xfrm>
            <a:off x="1927275" y="2809985"/>
            <a:ext cx="8698420" cy="769441"/>
          </a:xfrm>
          <a:prstGeom prst="rect">
            <a:avLst/>
          </a:prstGeom>
          <a:noFill/>
        </p:spPr>
        <p:txBody>
          <a:bodyPr wrap="square" rtlCol="0">
            <a:spAutoFit/>
          </a:bodyPr>
          <a:lstStyle/>
          <a:p>
            <a:r>
              <a:rPr lang="vi-VN" altLang="en-US" sz="4400" b="1">
                <a:cs typeface="Times New Roman" panose="02020603050405020304" pitchFamily="18" charset="0"/>
              </a:rPr>
              <a:t>3. Quá trình chỉ đạo thực hiện </a:t>
            </a:r>
          </a:p>
        </p:txBody>
      </p:sp>
      <p:sp>
        <p:nvSpPr>
          <p:cNvPr id="4" name="Rectangle 3"/>
          <p:cNvSpPr/>
          <p:nvPr/>
        </p:nvSpPr>
        <p:spPr>
          <a:xfrm>
            <a:off x="1431669" y="676815"/>
            <a:ext cx="9317561" cy="517862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 name="Clouds"/>
          <p:cNvGrpSpPr/>
          <p:nvPr/>
        </p:nvGrpSpPr>
        <p:grpSpPr>
          <a:xfrm>
            <a:off x="498655" y="-556479"/>
            <a:ext cx="11652239" cy="6309769"/>
            <a:chOff x="498655" y="-556479"/>
            <a:chExt cx="11652239" cy="6309769"/>
          </a:xfrm>
        </p:grpSpPr>
        <p:pic>
          <p:nvPicPr>
            <p:cNvPr id="212" name="Graphic 211"/>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87902"/>
            <a:stretch>
              <a:fillRect/>
            </a:stretch>
          </p:blipFill>
          <p:spPr>
            <a:xfrm>
              <a:off x="1262347" y="4451616"/>
              <a:ext cx="157483" cy="1301674"/>
            </a:xfrm>
            <a:custGeom>
              <a:avLst/>
              <a:gdLst>
                <a:gd name="connsiteX0" fmla="*/ 0 w 157483"/>
                <a:gd name="connsiteY0" fmla="*/ 0 h 1301674"/>
                <a:gd name="connsiteX1" fmla="*/ 157483 w 157483"/>
                <a:gd name="connsiteY1" fmla="*/ 0 h 1301674"/>
                <a:gd name="connsiteX2" fmla="*/ 157483 w 157483"/>
                <a:gd name="connsiteY2" fmla="*/ 1301674 h 1301674"/>
                <a:gd name="connsiteX3" fmla="*/ 0 w 157483"/>
                <a:gd name="connsiteY3" fmla="*/ 1301674 h 1301674"/>
                <a:gd name="connsiteX4" fmla="*/ 0 w 157483"/>
                <a:gd name="connsiteY4" fmla="*/ 0 h 1301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301674">
                  <a:moveTo>
                    <a:pt x="0" y="0"/>
                  </a:moveTo>
                  <a:lnTo>
                    <a:pt x="157483" y="0"/>
                  </a:lnTo>
                  <a:lnTo>
                    <a:pt x="157483" y="1301674"/>
                  </a:lnTo>
                  <a:lnTo>
                    <a:pt x="0" y="1301674"/>
                  </a:lnTo>
                  <a:lnTo>
                    <a:pt x="0" y="0"/>
                  </a:lnTo>
                  <a:close/>
                </a:path>
              </a:pathLst>
            </a:custGeom>
          </p:spPr>
        </p:pic>
        <p:pic>
          <p:nvPicPr>
            <p:cNvPr id="187" name="Graphic 186"/>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883" y="3343275"/>
              <a:ext cx="1301674" cy="1301674"/>
            </a:xfrm>
            <a:prstGeom prst="rect">
              <a:avLst/>
            </a:prstGeom>
          </p:spPr>
        </p:pic>
        <p:pic>
          <p:nvPicPr>
            <p:cNvPr id="209" name="Graphic 208"/>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29976"/>
            <a:stretch>
              <a:fillRect/>
            </a:stretch>
          </p:blipFill>
          <p:spPr>
            <a:xfrm>
              <a:off x="498655" y="884023"/>
              <a:ext cx="911489" cy="1301674"/>
            </a:xfrm>
            <a:custGeom>
              <a:avLst/>
              <a:gdLst>
                <a:gd name="connsiteX0" fmla="*/ 0 w 911489"/>
                <a:gd name="connsiteY0" fmla="*/ 0 h 1301674"/>
                <a:gd name="connsiteX1" fmla="*/ 911489 w 911489"/>
                <a:gd name="connsiteY1" fmla="*/ 0 h 1301674"/>
                <a:gd name="connsiteX2" fmla="*/ 911489 w 911489"/>
                <a:gd name="connsiteY2" fmla="*/ 1301674 h 1301674"/>
                <a:gd name="connsiteX3" fmla="*/ 0 w 911489"/>
                <a:gd name="connsiteY3" fmla="*/ 1301674 h 1301674"/>
                <a:gd name="connsiteX4" fmla="*/ 0 w 911489"/>
                <a:gd name="connsiteY4" fmla="*/ 0 h 1301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89" h="1301674">
                  <a:moveTo>
                    <a:pt x="0" y="0"/>
                  </a:moveTo>
                  <a:lnTo>
                    <a:pt x="911489" y="0"/>
                  </a:lnTo>
                  <a:lnTo>
                    <a:pt x="911489" y="1301674"/>
                  </a:lnTo>
                  <a:lnTo>
                    <a:pt x="0" y="1301674"/>
                  </a:lnTo>
                  <a:lnTo>
                    <a:pt x="0" y="0"/>
                  </a:lnTo>
                  <a:close/>
                </a:path>
              </a:pathLst>
            </a:custGeom>
          </p:spPr>
        </p:pic>
        <p:pic>
          <p:nvPicPr>
            <p:cNvPr id="185" name="Graphic 184"/>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9220" y="592515"/>
              <a:ext cx="1301674" cy="1301674"/>
            </a:xfrm>
            <a:prstGeom prst="rect">
              <a:avLst/>
            </a:prstGeom>
          </p:spPr>
        </p:pic>
        <p:pic>
          <p:nvPicPr>
            <p:cNvPr id="205" name="Graphic 204"/>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791" b="52543"/>
            <a:stretch>
              <a:fillRect/>
            </a:stretch>
          </p:blipFill>
          <p:spPr>
            <a:xfrm>
              <a:off x="4155271" y="251671"/>
              <a:ext cx="1301674" cy="399167"/>
            </a:xfrm>
            <a:custGeom>
              <a:avLst/>
              <a:gdLst>
                <a:gd name="connsiteX0" fmla="*/ 0 w 1301674"/>
                <a:gd name="connsiteY0" fmla="*/ 0 h 399167"/>
                <a:gd name="connsiteX1" fmla="*/ 1301674 w 1301674"/>
                <a:gd name="connsiteY1" fmla="*/ 0 h 399167"/>
                <a:gd name="connsiteX2" fmla="*/ 1301674 w 1301674"/>
                <a:gd name="connsiteY2" fmla="*/ 399167 h 399167"/>
                <a:gd name="connsiteX3" fmla="*/ 0 w 1301674"/>
                <a:gd name="connsiteY3" fmla="*/ 399167 h 399167"/>
                <a:gd name="connsiteX4" fmla="*/ 0 w 1301674"/>
                <a:gd name="connsiteY4" fmla="*/ 0 h 39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674" h="399167">
                  <a:moveTo>
                    <a:pt x="0" y="0"/>
                  </a:moveTo>
                  <a:lnTo>
                    <a:pt x="1301674" y="0"/>
                  </a:lnTo>
                  <a:lnTo>
                    <a:pt x="1301674" y="399167"/>
                  </a:lnTo>
                  <a:lnTo>
                    <a:pt x="0" y="399167"/>
                  </a:lnTo>
                  <a:lnTo>
                    <a:pt x="0" y="0"/>
                  </a:lnTo>
                  <a:close/>
                </a:path>
              </a:pathLst>
            </a:custGeom>
          </p:spPr>
        </p:pic>
        <p:pic>
          <p:nvPicPr>
            <p:cNvPr id="191" name="Graphic 190"/>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37555" y="-556479"/>
              <a:ext cx="1301674" cy="1301674"/>
            </a:xfrm>
            <a:prstGeom prst="rect">
              <a:avLst/>
            </a:prstGeom>
          </p:spPr>
        </p:pic>
      </p:grpSp>
      <p:sp>
        <p:nvSpPr>
          <p:cNvPr id="220" name="Floor"/>
          <p:cNvSpPr/>
          <p:nvPr/>
        </p:nvSpPr>
        <p:spPr>
          <a:xfrm>
            <a:off x="0" y="5863514"/>
            <a:ext cx="12192000" cy="994485"/>
          </a:xfrm>
          <a:prstGeom prst="rect">
            <a:avLst/>
          </a:prstGeom>
          <a:solidFill>
            <a:srgbClr val="FAD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6613127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3381495" y="-2024188"/>
            <a:ext cx="10774018" cy="10058401"/>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Oval 2"/>
          <p:cNvSpPr/>
          <p:nvPr/>
        </p:nvSpPr>
        <p:spPr>
          <a:xfrm>
            <a:off x="-1321208" y="-2482927"/>
            <a:ext cx="3945702" cy="385267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Oval 14"/>
          <p:cNvSpPr/>
          <p:nvPr/>
        </p:nvSpPr>
        <p:spPr>
          <a:xfrm>
            <a:off x="-3055776" y="4415809"/>
            <a:ext cx="4822201" cy="43159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Oval 15"/>
          <p:cNvSpPr/>
          <p:nvPr/>
        </p:nvSpPr>
        <p:spPr>
          <a:xfrm>
            <a:off x="3096656" y="5472245"/>
            <a:ext cx="6330563" cy="530961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TextBox 13"/>
          <p:cNvSpPr txBox="1"/>
          <p:nvPr/>
        </p:nvSpPr>
        <p:spPr>
          <a:xfrm>
            <a:off x="5028821" y="86343"/>
            <a:ext cx="7143230" cy="707886"/>
          </a:xfrm>
          <a:prstGeom prst="rect">
            <a:avLst/>
          </a:prstGeom>
          <a:noFill/>
        </p:spPr>
        <p:txBody>
          <a:bodyPr wrap="square" rtlCol="0">
            <a:spAutoFit/>
          </a:bodyPr>
          <a:lstStyle/>
          <a:p>
            <a:r>
              <a:rPr lang="vi-VN" altLang="en-US" sz="4000" b="1" dirty="0" err="1">
                <a:cs typeface="Times New Roman" panose="02020603050405020304" pitchFamily="18" charset="0"/>
              </a:rPr>
              <a:t>Quá</a:t>
            </a:r>
            <a:r>
              <a:rPr lang="vi-VN" altLang="en-US" sz="4000" b="1" dirty="0">
                <a:cs typeface="Times New Roman" panose="02020603050405020304" pitchFamily="18" charset="0"/>
              </a:rPr>
              <a:t> </a:t>
            </a:r>
            <a:r>
              <a:rPr lang="vi-VN" altLang="en-US" sz="4000" b="1" dirty="0" err="1">
                <a:cs typeface="Times New Roman" panose="02020603050405020304" pitchFamily="18" charset="0"/>
              </a:rPr>
              <a:t>trình</a:t>
            </a:r>
            <a:r>
              <a:rPr lang="vi-VN" altLang="en-US" sz="4000" b="1" dirty="0">
                <a:cs typeface="Times New Roman" panose="02020603050405020304" pitchFamily="18" charset="0"/>
              </a:rPr>
              <a:t> </a:t>
            </a:r>
            <a:r>
              <a:rPr lang="vi-VN" altLang="en-US" sz="4000" b="1" dirty="0" err="1">
                <a:cs typeface="Times New Roman" panose="02020603050405020304" pitchFamily="18" charset="0"/>
              </a:rPr>
              <a:t>chỉ</a:t>
            </a:r>
            <a:r>
              <a:rPr lang="vi-VN" altLang="en-US" sz="4000" b="1" dirty="0">
                <a:cs typeface="Times New Roman" panose="02020603050405020304" pitchFamily="18" charset="0"/>
              </a:rPr>
              <a:t> </a:t>
            </a:r>
            <a:r>
              <a:rPr lang="vi-VN" altLang="en-US" sz="4000" b="1" dirty="0" err="1">
                <a:cs typeface="Times New Roman" panose="02020603050405020304" pitchFamily="18" charset="0"/>
              </a:rPr>
              <a:t>đạo</a:t>
            </a:r>
            <a:r>
              <a:rPr lang="vi-VN" altLang="en-US" sz="4000" b="1" dirty="0">
                <a:cs typeface="Times New Roman" panose="02020603050405020304" pitchFamily="18" charset="0"/>
              </a:rPr>
              <a:t> </a:t>
            </a:r>
            <a:r>
              <a:rPr lang="vi-VN" altLang="en-US" sz="4000" b="1" dirty="0" err="1">
                <a:cs typeface="Times New Roman" panose="02020603050405020304" pitchFamily="18" charset="0"/>
              </a:rPr>
              <a:t>thực</a:t>
            </a:r>
            <a:r>
              <a:rPr lang="vi-VN" altLang="en-US" sz="4000" b="1" dirty="0">
                <a:cs typeface="Times New Roman" panose="02020603050405020304" pitchFamily="18" charset="0"/>
              </a:rPr>
              <a:t> </a:t>
            </a:r>
            <a:r>
              <a:rPr lang="vi-VN" altLang="en-US" sz="4000" b="1" dirty="0" err="1">
                <a:cs typeface="Times New Roman" panose="02020603050405020304" pitchFamily="18" charset="0"/>
              </a:rPr>
              <a:t>hiện</a:t>
            </a:r>
            <a:r>
              <a:rPr lang="vi-VN" altLang="en-US" sz="4000" b="1" dirty="0">
                <a:cs typeface="Times New Roman" panose="02020603050405020304" pitchFamily="18" charset="0"/>
              </a:rPr>
              <a:t> </a:t>
            </a:r>
          </a:p>
        </p:txBody>
      </p:sp>
      <p:sp>
        <p:nvSpPr>
          <p:cNvPr id="13" name="Rectangle: Rounded Corners 12"/>
          <p:cNvSpPr/>
          <p:nvPr/>
        </p:nvSpPr>
        <p:spPr>
          <a:xfrm>
            <a:off x="875665" y="935990"/>
            <a:ext cx="10440035" cy="5819775"/>
          </a:xfrm>
          <a:prstGeom prst="roundRect">
            <a:avLst>
              <a:gd name="adj" fmla="val 697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7" name="Group 16"/>
          <p:cNvGrpSpPr/>
          <p:nvPr/>
        </p:nvGrpSpPr>
        <p:grpSpPr>
          <a:xfrm>
            <a:off x="5579050" y="11185282"/>
            <a:ext cx="8576463" cy="5519564"/>
            <a:chOff x="3632816" y="671342"/>
            <a:chExt cx="8067278" cy="5309616"/>
          </a:xfrm>
        </p:grpSpPr>
        <p:sp>
          <p:nvSpPr>
            <p:cNvPr id="18" name="Rectangle: Rounded Corners 17"/>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Rectangle: Rounded Corners 18"/>
            <p:cNvSpPr/>
            <p:nvPr/>
          </p:nvSpPr>
          <p:spPr>
            <a:xfrm>
              <a:off x="3632816" y="671342"/>
              <a:ext cx="8067278" cy="5103917"/>
            </a:xfrm>
            <a:prstGeom prst="roundRect">
              <a:avLst>
                <a:gd name="adj" fmla="val 5946"/>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20" name="Rectangle 19"/>
          <p:cNvSpPr/>
          <p:nvPr/>
        </p:nvSpPr>
        <p:spPr>
          <a:xfrm>
            <a:off x="-7019392" y="1102739"/>
            <a:ext cx="3271520" cy="4720128"/>
          </a:xfrm>
          <a:prstGeom prst="rect">
            <a:avLst/>
          </a:prstGeom>
          <a:solidFill>
            <a:srgbClr val="463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770" name="Google Shape;770;p38"/>
          <p:cNvGrpSpPr/>
          <p:nvPr/>
        </p:nvGrpSpPr>
        <p:grpSpPr>
          <a:xfrm rot="-5400000" flipH="1">
            <a:off x="3594685" y="1091410"/>
            <a:ext cx="358114" cy="1075808"/>
            <a:chOff x="5847863" y="4281335"/>
            <a:chExt cx="358150" cy="1075915"/>
          </a:xfrm>
        </p:grpSpPr>
        <p:sp>
          <p:nvSpPr>
            <p:cNvPr id="771" name="Google Shape;771;p38"/>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772" name="Google Shape;772;p38"/>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grpSp>
      <p:grpSp>
        <p:nvGrpSpPr>
          <p:cNvPr id="773" name="Google Shape;773;p38"/>
          <p:cNvGrpSpPr/>
          <p:nvPr/>
        </p:nvGrpSpPr>
        <p:grpSpPr>
          <a:xfrm rot="-5400000">
            <a:off x="5753170" y="5883633"/>
            <a:ext cx="358114" cy="1075808"/>
            <a:chOff x="5847863" y="4281335"/>
            <a:chExt cx="358150" cy="1075915"/>
          </a:xfrm>
        </p:grpSpPr>
        <p:sp>
          <p:nvSpPr>
            <p:cNvPr id="774" name="Google Shape;774;p38"/>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775" name="Google Shape;775;p38"/>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grpSp>
      <p:grpSp>
        <p:nvGrpSpPr>
          <p:cNvPr id="7" name="Google Shape;770;p38"/>
          <p:cNvGrpSpPr/>
          <p:nvPr/>
        </p:nvGrpSpPr>
        <p:grpSpPr>
          <a:xfrm rot="-5400000" flipH="1">
            <a:off x="7883475" y="1091410"/>
            <a:ext cx="358114" cy="1075808"/>
            <a:chOff x="5847863" y="4281335"/>
            <a:chExt cx="358150" cy="1075915"/>
          </a:xfrm>
        </p:grpSpPr>
        <p:sp>
          <p:nvSpPr>
            <p:cNvPr id="8" name="Google Shape;771;p38"/>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9" name="Google Shape;772;p38"/>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grpSp>
      <p:grpSp>
        <p:nvGrpSpPr>
          <p:cNvPr id="448" name="Google Shape;448;p23"/>
          <p:cNvGrpSpPr/>
          <p:nvPr/>
        </p:nvGrpSpPr>
        <p:grpSpPr>
          <a:xfrm>
            <a:off x="9748443" y="5566497"/>
            <a:ext cx="1550979" cy="1347924"/>
            <a:chOff x="4368" y="4500332"/>
            <a:chExt cx="1550979" cy="1347924"/>
          </a:xfrm>
        </p:grpSpPr>
        <p:grpSp>
          <p:nvGrpSpPr>
            <p:cNvPr id="449" name="Google Shape;449;p23"/>
            <p:cNvGrpSpPr/>
            <p:nvPr/>
          </p:nvGrpSpPr>
          <p:grpSpPr>
            <a:xfrm>
              <a:off x="4368" y="4500332"/>
              <a:ext cx="1507264" cy="1347924"/>
              <a:chOff x="4368" y="4500332"/>
              <a:chExt cx="1507264" cy="1347924"/>
            </a:xfrm>
          </p:grpSpPr>
          <p:sp>
            <p:nvSpPr>
              <p:cNvPr id="450" name="Google Shape;450;p23"/>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1" name="Google Shape;451;p23"/>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2" name="Google Shape;452;p23"/>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3" name="Google Shape;453;p23"/>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4" name="Google Shape;454;p23"/>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5" name="Google Shape;455;p23"/>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6" name="Google Shape;456;p23"/>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7" name="Google Shape;457;p23"/>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8" name="Google Shape;458;p23"/>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9" name="Google Shape;459;p23"/>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0" name="Google Shape;460;p23"/>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461" name="Google Shape;461;p23"/>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2" name="Google Shape;462;p23"/>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46" name="Hình chữ nhật 45">
            <a:extLst>
              <a:ext uri="{FF2B5EF4-FFF2-40B4-BE49-F238E27FC236}">
                <a16:creationId xmlns:a16="http://schemas.microsoft.com/office/drawing/2014/main" id="{917C1655-B98F-4CA9-97A1-0E86189EDA5A}"/>
              </a:ext>
            </a:extLst>
          </p:cNvPr>
          <p:cNvSpPr/>
          <p:nvPr/>
        </p:nvSpPr>
        <p:spPr>
          <a:xfrm>
            <a:off x="8605227" y="1917461"/>
            <a:ext cx="1916476" cy="2055732"/>
          </a:xfrm>
          <a:prstGeom prst="rect">
            <a:avLst/>
          </a:prstGeom>
          <a:blipFill>
            <a:blip r:embed="rId2"/>
            <a:stretch>
              <a:fillRect/>
            </a:stretch>
          </a:blipFill>
        </p:spPr>
        <p:style>
          <a:lnRef idx="1">
            <a:schemeClr val="dk1">
              <a:shade val="80000"/>
              <a:hueOff val="0"/>
              <a:satOff val="0"/>
              <a:lumOff val="0"/>
              <a:alphaOff val="0"/>
            </a:schemeClr>
          </a:lnRef>
          <a:fillRef idx="3">
            <a:scrgbClr r="0" g="0" b="0"/>
          </a:fillRef>
          <a:effectRef idx="3">
            <a:schemeClr val="lt1">
              <a:hueOff val="0"/>
              <a:satOff val="0"/>
              <a:lumOff val="0"/>
              <a:alphaOff val="0"/>
            </a:schemeClr>
          </a:effectRef>
          <a:fontRef idx="minor">
            <a:schemeClr val="dk1">
              <a:hueOff val="0"/>
              <a:satOff val="0"/>
              <a:lumOff val="0"/>
              <a:alphaOff val="0"/>
            </a:schemeClr>
          </a:fontRef>
        </p:style>
      </p:sp>
      <p:sp>
        <p:nvSpPr>
          <p:cNvPr id="47" name="Hình chữ nhật 46">
            <a:extLst>
              <a:ext uri="{FF2B5EF4-FFF2-40B4-BE49-F238E27FC236}">
                <a16:creationId xmlns:a16="http://schemas.microsoft.com/office/drawing/2014/main" id="{232A1977-0865-4ECF-99CF-7DE98852F3A3}"/>
              </a:ext>
            </a:extLst>
          </p:cNvPr>
          <p:cNvSpPr/>
          <p:nvPr/>
        </p:nvSpPr>
        <p:spPr>
          <a:xfrm>
            <a:off x="6258927" y="1892998"/>
            <a:ext cx="2055732" cy="2055732"/>
          </a:xfrm>
          <a:prstGeom prst="rect">
            <a:avLst/>
          </a:prstGeom>
          <a:blipFill>
            <a:blip r:embed="rId3"/>
            <a:stretch>
              <a:fillRect/>
            </a:stretch>
          </a:blipFill>
        </p:spPr>
        <p:style>
          <a:lnRef idx="1">
            <a:schemeClr val="dk1">
              <a:shade val="80000"/>
              <a:hueOff val="0"/>
              <a:satOff val="0"/>
              <a:lumOff val="0"/>
              <a:alphaOff val="0"/>
            </a:schemeClr>
          </a:lnRef>
          <a:fillRef idx="3">
            <a:scrgbClr r="0" g="0" b="0"/>
          </a:fillRef>
          <a:effectRef idx="3">
            <a:schemeClr val="lt1">
              <a:hueOff val="0"/>
              <a:satOff val="0"/>
              <a:lumOff val="0"/>
              <a:alphaOff val="0"/>
            </a:schemeClr>
          </a:effectRef>
          <a:fontRef idx="minor">
            <a:schemeClr val="dk1">
              <a:hueOff val="0"/>
              <a:satOff val="0"/>
              <a:lumOff val="0"/>
              <a:alphaOff val="0"/>
            </a:schemeClr>
          </a:fontRef>
        </p:style>
      </p:sp>
      <p:sp>
        <p:nvSpPr>
          <p:cNvPr id="48" name="Hình chữ nhật 47">
            <a:extLst>
              <a:ext uri="{FF2B5EF4-FFF2-40B4-BE49-F238E27FC236}">
                <a16:creationId xmlns:a16="http://schemas.microsoft.com/office/drawing/2014/main" id="{39E56CAE-83A0-4A76-9C7C-632CB5A9BD75}"/>
              </a:ext>
            </a:extLst>
          </p:cNvPr>
          <p:cNvSpPr/>
          <p:nvPr/>
        </p:nvSpPr>
        <p:spPr>
          <a:xfrm>
            <a:off x="4018987" y="1902246"/>
            <a:ext cx="2055732" cy="2055732"/>
          </a:xfrm>
          <a:prstGeom prst="rect">
            <a:avLst/>
          </a:prstGeom>
          <a:blipFill>
            <a:blip r:embed="rId4"/>
            <a:stretch>
              <a:fillRect/>
            </a:stretch>
          </a:blipFill>
        </p:spPr>
        <p:style>
          <a:lnRef idx="1">
            <a:schemeClr val="dk1">
              <a:shade val="80000"/>
              <a:hueOff val="0"/>
              <a:satOff val="0"/>
              <a:lumOff val="0"/>
              <a:alphaOff val="0"/>
            </a:schemeClr>
          </a:lnRef>
          <a:fillRef idx="3">
            <a:scrgbClr r="0" g="0" b="0"/>
          </a:fillRef>
          <a:effectRef idx="3">
            <a:schemeClr val="lt1">
              <a:hueOff val="0"/>
              <a:satOff val="0"/>
              <a:lumOff val="0"/>
              <a:alphaOff val="0"/>
            </a:schemeClr>
          </a:effectRef>
          <a:fontRef idx="minor">
            <a:schemeClr val="dk1">
              <a:hueOff val="0"/>
              <a:satOff val="0"/>
              <a:lumOff val="0"/>
              <a:alphaOff val="0"/>
            </a:schemeClr>
          </a:fontRef>
        </p:style>
      </p:sp>
      <p:sp>
        <p:nvSpPr>
          <p:cNvPr id="49" name="Hình chữ nhật 48">
            <a:extLst>
              <a:ext uri="{FF2B5EF4-FFF2-40B4-BE49-F238E27FC236}">
                <a16:creationId xmlns:a16="http://schemas.microsoft.com/office/drawing/2014/main" id="{D539432C-8044-4A22-AB9C-2E9AB56629C2}"/>
              </a:ext>
            </a:extLst>
          </p:cNvPr>
          <p:cNvSpPr/>
          <p:nvPr/>
        </p:nvSpPr>
        <p:spPr>
          <a:xfrm>
            <a:off x="1572373" y="1910839"/>
            <a:ext cx="2055732" cy="2055732"/>
          </a:xfrm>
          <a:prstGeom prst="rect">
            <a:avLst/>
          </a:prstGeom>
          <a:blipFill>
            <a:blip r:embed="rId5"/>
            <a:stretch>
              <a:fillRect/>
            </a:stretch>
          </a:blipFill>
        </p:spPr>
        <p:style>
          <a:lnRef idx="1">
            <a:schemeClr val="dk1">
              <a:shade val="80000"/>
              <a:hueOff val="0"/>
              <a:satOff val="0"/>
              <a:lumOff val="0"/>
              <a:alphaOff val="0"/>
            </a:schemeClr>
          </a:lnRef>
          <a:fillRef idx="3">
            <a:scrgbClr r="0" g="0" b="0"/>
          </a:fillRef>
          <a:effectRef idx="3">
            <a:schemeClr val="lt1">
              <a:hueOff val="0"/>
              <a:satOff val="0"/>
              <a:lumOff val="0"/>
              <a:alphaOff val="0"/>
            </a:schemeClr>
          </a:effectRef>
          <a:fontRef idx="minor">
            <a:schemeClr val="dk1">
              <a:hueOff val="0"/>
              <a:satOff val="0"/>
              <a:lumOff val="0"/>
              <a:alphaOff val="0"/>
            </a:schemeClr>
          </a:fontRef>
        </p:style>
      </p:sp>
      <p:sp>
        <p:nvSpPr>
          <p:cNvPr id="50" name="Text Box 22">
            <a:extLst>
              <a:ext uri="{FF2B5EF4-FFF2-40B4-BE49-F238E27FC236}">
                <a16:creationId xmlns:a16="http://schemas.microsoft.com/office/drawing/2014/main" id="{FB983697-9576-476E-8DC7-1D64CF422394}"/>
              </a:ext>
            </a:extLst>
          </p:cNvPr>
          <p:cNvSpPr txBox="1"/>
          <p:nvPr/>
        </p:nvSpPr>
        <p:spPr>
          <a:xfrm>
            <a:off x="1989113" y="3618942"/>
            <a:ext cx="1789430" cy="368300"/>
          </a:xfrm>
          <a:prstGeom prst="rect">
            <a:avLst/>
          </a:prstGeom>
          <a:solidFill>
            <a:srgbClr val="FFD966"/>
          </a:solidFill>
        </p:spPr>
        <p:txBody>
          <a:bodyPr wrap="square" rtlCol="0">
            <a:spAutoFit/>
          </a:bodyPr>
          <a:lstStyle/>
          <a:p>
            <a:pPr algn="ctr"/>
            <a:r>
              <a:rPr lang="vi-VN" altLang="en-US">
                <a:latin typeface="Arial" panose="020B0604020202020204" pitchFamily="34" charset="0"/>
                <a:cs typeface="Arial" panose="020B0604020202020204" pitchFamily="34" charset="0"/>
              </a:rPr>
              <a:t>ĐẠI HỘI VI</a:t>
            </a:r>
          </a:p>
        </p:txBody>
      </p:sp>
      <p:sp>
        <p:nvSpPr>
          <p:cNvPr id="51" name="Text Box 23">
            <a:extLst>
              <a:ext uri="{FF2B5EF4-FFF2-40B4-BE49-F238E27FC236}">
                <a16:creationId xmlns:a16="http://schemas.microsoft.com/office/drawing/2014/main" id="{FC93B691-E7AA-4086-9578-260B97090B1D}"/>
              </a:ext>
            </a:extLst>
          </p:cNvPr>
          <p:cNvSpPr txBox="1"/>
          <p:nvPr/>
        </p:nvSpPr>
        <p:spPr>
          <a:xfrm>
            <a:off x="4251251" y="3626562"/>
            <a:ext cx="1789430" cy="368300"/>
          </a:xfrm>
          <a:prstGeom prst="rect">
            <a:avLst/>
          </a:prstGeom>
          <a:solidFill>
            <a:srgbClr val="FFD966"/>
          </a:solidFill>
        </p:spPr>
        <p:txBody>
          <a:bodyPr wrap="square" rtlCol="0">
            <a:spAutoFit/>
          </a:bodyPr>
          <a:lstStyle/>
          <a:p>
            <a:pPr algn="ctr"/>
            <a:r>
              <a:rPr lang="vi-VN" altLang="en-US">
                <a:latin typeface="Arial" panose="020B0604020202020204" pitchFamily="34" charset="0"/>
                <a:cs typeface="Arial" panose="020B0604020202020204" pitchFamily="34" charset="0"/>
              </a:rPr>
              <a:t>ĐẠI HỘI VII</a:t>
            </a:r>
          </a:p>
        </p:txBody>
      </p:sp>
      <p:sp>
        <p:nvSpPr>
          <p:cNvPr id="52" name="Text Box 24">
            <a:extLst>
              <a:ext uri="{FF2B5EF4-FFF2-40B4-BE49-F238E27FC236}">
                <a16:creationId xmlns:a16="http://schemas.microsoft.com/office/drawing/2014/main" id="{5F1A5462-0DA5-4584-A338-1EA5947413D4}"/>
              </a:ext>
            </a:extLst>
          </p:cNvPr>
          <p:cNvSpPr txBox="1"/>
          <p:nvPr/>
        </p:nvSpPr>
        <p:spPr>
          <a:xfrm>
            <a:off x="6414003" y="3622752"/>
            <a:ext cx="1789430" cy="368300"/>
          </a:xfrm>
          <a:prstGeom prst="rect">
            <a:avLst/>
          </a:prstGeom>
          <a:solidFill>
            <a:srgbClr val="FFD966"/>
          </a:solidFill>
        </p:spPr>
        <p:txBody>
          <a:bodyPr wrap="square" rtlCol="0">
            <a:spAutoFit/>
          </a:bodyPr>
          <a:lstStyle/>
          <a:p>
            <a:pPr algn="ctr"/>
            <a:r>
              <a:rPr lang="vi-VN" altLang="en-US">
                <a:latin typeface="Arial" panose="020B0604020202020204" pitchFamily="34" charset="0"/>
                <a:cs typeface="Arial" panose="020B0604020202020204" pitchFamily="34" charset="0"/>
              </a:rPr>
              <a:t>ĐẠI HỘI VIII</a:t>
            </a:r>
          </a:p>
        </p:txBody>
      </p:sp>
      <p:sp>
        <p:nvSpPr>
          <p:cNvPr id="53" name="Text Box 25">
            <a:extLst>
              <a:ext uri="{FF2B5EF4-FFF2-40B4-BE49-F238E27FC236}">
                <a16:creationId xmlns:a16="http://schemas.microsoft.com/office/drawing/2014/main" id="{E98E9034-5F1A-4888-A3A7-BA21F8BB96BB}"/>
              </a:ext>
            </a:extLst>
          </p:cNvPr>
          <p:cNvSpPr txBox="1"/>
          <p:nvPr/>
        </p:nvSpPr>
        <p:spPr>
          <a:xfrm>
            <a:off x="8643140" y="3630372"/>
            <a:ext cx="1789430" cy="368300"/>
          </a:xfrm>
          <a:prstGeom prst="rect">
            <a:avLst/>
          </a:prstGeom>
          <a:solidFill>
            <a:srgbClr val="FFD966"/>
          </a:solidFill>
        </p:spPr>
        <p:txBody>
          <a:bodyPr wrap="square" rtlCol="0">
            <a:spAutoFit/>
          </a:bodyPr>
          <a:lstStyle/>
          <a:p>
            <a:pPr algn="ctr"/>
            <a:r>
              <a:rPr lang="vi-VN" altLang="en-US">
                <a:latin typeface="Arial" panose="020B0604020202020204" pitchFamily="34" charset="0"/>
                <a:cs typeface="Arial" panose="020B0604020202020204" pitchFamily="34" charset="0"/>
              </a:rPr>
              <a:t>ĐẠI HỘI IX</a:t>
            </a:r>
          </a:p>
        </p:txBody>
      </p:sp>
      <p:sp>
        <p:nvSpPr>
          <p:cNvPr id="55" name="Hình chữ nhật 54">
            <a:extLst>
              <a:ext uri="{FF2B5EF4-FFF2-40B4-BE49-F238E27FC236}">
                <a16:creationId xmlns:a16="http://schemas.microsoft.com/office/drawing/2014/main" id="{37E9FA72-F3BE-48CD-96B9-7BB3F80AA31F}"/>
              </a:ext>
            </a:extLst>
          </p:cNvPr>
          <p:cNvSpPr/>
          <p:nvPr/>
        </p:nvSpPr>
        <p:spPr bwMode="white">
          <a:xfrm>
            <a:off x="1855913" y="4082433"/>
            <a:ext cx="2055732" cy="205573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57" name="Nhóm 56">
            <a:extLst>
              <a:ext uri="{FF2B5EF4-FFF2-40B4-BE49-F238E27FC236}">
                <a16:creationId xmlns:a16="http://schemas.microsoft.com/office/drawing/2014/main" id="{565B61F3-8AA8-412D-85EE-A67B45B10BCF}"/>
              </a:ext>
            </a:extLst>
          </p:cNvPr>
          <p:cNvGrpSpPr/>
          <p:nvPr/>
        </p:nvGrpSpPr>
        <p:grpSpPr>
          <a:xfrm>
            <a:off x="3963298" y="4010497"/>
            <a:ext cx="2233625" cy="2092454"/>
            <a:chOff x="1889561" y="2709227"/>
            <a:chExt cx="2233625" cy="2092454"/>
          </a:xfrm>
        </p:grpSpPr>
        <p:sp>
          <p:nvSpPr>
            <p:cNvPr id="58" name="Hình chữ nhật 57">
              <a:extLst>
                <a:ext uri="{FF2B5EF4-FFF2-40B4-BE49-F238E27FC236}">
                  <a16:creationId xmlns:a16="http://schemas.microsoft.com/office/drawing/2014/main" id="{A765DCDA-9D94-41C4-AA77-9306249AB73C}"/>
                </a:ext>
              </a:extLst>
            </p:cNvPr>
            <p:cNvSpPr/>
            <p:nvPr/>
          </p:nvSpPr>
          <p:spPr bwMode="white">
            <a:xfrm>
              <a:off x="2059073" y="2709227"/>
              <a:ext cx="2055732" cy="205573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9" name="Hộp Văn bản 58">
              <a:extLst>
                <a:ext uri="{FF2B5EF4-FFF2-40B4-BE49-F238E27FC236}">
                  <a16:creationId xmlns:a16="http://schemas.microsoft.com/office/drawing/2014/main" id="{5C758994-5283-4893-8E79-DCF66D545394}"/>
                </a:ext>
              </a:extLst>
            </p:cNvPr>
            <p:cNvSpPr txBox="1"/>
            <p:nvPr/>
          </p:nvSpPr>
          <p:spPr>
            <a:xfrm>
              <a:off x="1889561" y="2745949"/>
              <a:ext cx="2233625" cy="20557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vi-VN" altLang="en-US" sz="1600" b="1" kern="1200" dirty="0">
                  <a:solidFill>
                    <a:srgbClr val="00B050"/>
                  </a:solidFill>
                  <a:latin typeface="Arial" panose="020B0604020202020204" pitchFamily="34" charset="0"/>
                  <a:cs typeface="Arial" panose="020B0604020202020204" pitchFamily="34" charset="0"/>
                </a:rPr>
                <a:t>B</a:t>
              </a:r>
              <a:r>
                <a:rPr lang="en-US" sz="1600" b="1" kern="1200" dirty="0" err="1">
                  <a:solidFill>
                    <a:srgbClr val="00B050"/>
                  </a:solidFill>
                  <a:latin typeface="Arial" panose="020B0604020202020204" pitchFamily="34" charset="0"/>
                  <a:cs typeface="Arial" panose="020B0604020202020204" pitchFamily="34" charset="0"/>
                </a:rPr>
                <a:t>ảo</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vệ</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vững</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chắc</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độc</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lập</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chủ</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quyền</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toàn</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vẹn</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lãnh</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thổ</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của</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Tổ</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quốc</a:t>
              </a:r>
              <a:r>
                <a:rPr lang="vi-VN" alt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Củng</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cố</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quốc</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phòng</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giữ</a:t>
              </a:r>
              <a:r>
                <a:rPr lang="en-US" sz="1600" b="1" kern="1200" dirty="0">
                  <a:solidFill>
                    <a:srgbClr val="00B050"/>
                  </a:solidFill>
                  <a:latin typeface="Arial" panose="020B0604020202020204" pitchFamily="34" charset="0"/>
                  <a:cs typeface="Arial" panose="020B0604020202020204" pitchFamily="34" charset="0"/>
                </a:rPr>
                <a:t> </a:t>
              </a:r>
              <a:r>
                <a:rPr lang="en-US" sz="1600" b="1" kern="1200" dirty="0" err="1">
                  <a:solidFill>
                    <a:srgbClr val="00B050"/>
                  </a:solidFill>
                  <a:latin typeface="Arial" panose="020B0604020202020204" pitchFamily="34" charset="0"/>
                  <a:cs typeface="Arial" panose="020B0604020202020204" pitchFamily="34" charset="0"/>
                </a:rPr>
                <a:t>vững</a:t>
              </a:r>
              <a:r>
                <a:rPr lang="en-US" sz="1600" b="1" kern="1200" dirty="0">
                  <a:solidFill>
                    <a:srgbClr val="00B050"/>
                  </a:solidFill>
                  <a:latin typeface="Arial" panose="020B0604020202020204" pitchFamily="34" charset="0"/>
                  <a:cs typeface="Arial" panose="020B0604020202020204" pitchFamily="34" charset="0"/>
                </a:rPr>
                <a:t> an </a:t>
              </a:r>
              <a:r>
                <a:rPr lang="en-US" sz="1600" b="1" kern="1200" err="1">
                  <a:solidFill>
                    <a:srgbClr val="00B050"/>
                  </a:solidFill>
                  <a:latin typeface="Arial" panose="020B0604020202020204" pitchFamily="34" charset="0"/>
                  <a:cs typeface="Arial" panose="020B0604020202020204" pitchFamily="34" charset="0"/>
                </a:rPr>
                <a:t>ninh</a:t>
              </a:r>
              <a:r>
                <a:rPr lang="en-US" sz="1600" b="1" kern="1200">
                  <a:solidFill>
                    <a:srgbClr val="00B050"/>
                  </a:solidFill>
                  <a:latin typeface="Arial" panose="020B0604020202020204" pitchFamily="34" charset="0"/>
                  <a:cs typeface="Arial" panose="020B0604020202020204" pitchFamily="34" charset="0"/>
                </a:rPr>
                <a:t> quốc gia. Nâng cao tính cảnh giác, giác ngộ của nhân dân và PT quốc phòng</a:t>
              </a:r>
              <a:endParaRPr lang="en-US" sz="1600" b="1" kern="1200" dirty="0">
                <a:solidFill>
                  <a:srgbClr val="00B050"/>
                </a:solidFill>
                <a:latin typeface="Arial" panose="020B0604020202020204" pitchFamily="34" charset="0"/>
                <a:cs typeface="Arial" panose="020B0604020202020204" pitchFamily="34" charset="0"/>
              </a:endParaRPr>
            </a:p>
          </p:txBody>
        </p:sp>
      </p:grpSp>
      <p:grpSp>
        <p:nvGrpSpPr>
          <p:cNvPr id="60" name="Nhóm 59">
            <a:extLst>
              <a:ext uri="{FF2B5EF4-FFF2-40B4-BE49-F238E27FC236}">
                <a16:creationId xmlns:a16="http://schemas.microsoft.com/office/drawing/2014/main" id="{B2FD30F1-14A6-486E-9491-EAEAB404BAAA}"/>
              </a:ext>
            </a:extLst>
          </p:cNvPr>
          <p:cNvGrpSpPr/>
          <p:nvPr/>
        </p:nvGrpSpPr>
        <p:grpSpPr>
          <a:xfrm>
            <a:off x="6261937" y="4010497"/>
            <a:ext cx="2192324" cy="2113704"/>
            <a:chOff x="4057008" y="2651255"/>
            <a:chExt cx="2192324" cy="2113704"/>
          </a:xfrm>
        </p:grpSpPr>
        <p:sp>
          <p:nvSpPr>
            <p:cNvPr id="61" name="Hình chữ nhật 60">
              <a:extLst>
                <a:ext uri="{FF2B5EF4-FFF2-40B4-BE49-F238E27FC236}">
                  <a16:creationId xmlns:a16="http://schemas.microsoft.com/office/drawing/2014/main" id="{E8A92A81-3ABE-4DF0-BF50-9B9037965E1E}"/>
                </a:ext>
              </a:extLst>
            </p:cNvPr>
            <p:cNvSpPr/>
            <p:nvPr/>
          </p:nvSpPr>
          <p:spPr bwMode="white">
            <a:xfrm>
              <a:off x="4115429" y="2709227"/>
              <a:ext cx="2055732" cy="205573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2" name="Hộp Văn bản 61">
              <a:extLst>
                <a:ext uri="{FF2B5EF4-FFF2-40B4-BE49-F238E27FC236}">
                  <a16:creationId xmlns:a16="http://schemas.microsoft.com/office/drawing/2014/main" id="{40BD0380-94BB-467D-A458-BC646F0850BE}"/>
                </a:ext>
              </a:extLst>
            </p:cNvPr>
            <p:cNvSpPr txBox="1"/>
            <p:nvPr/>
          </p:nvSpPr>
          <p:spPr>
            <a:xfrm>
              <a:off x="4057008" y="2651255"/>
              <a:ext cx="2192324" cy="20557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US" sz="1600" b="1" kern="1200" dirty="0" err="1">
                  <a:solidFill>
                    <a:schemeClr val="accent4">
                      <a:lumMod val="75000"/>
                    </a:schemeClr>
                  </a:solidFill>
                  <a:latin typeface="Arial" panose="020B0604020202020204" pitchFamily="34" charset="0"/>
                  <a:cs typeface="Arial" panose="020B0604020202020204" pitchFamily="34" charset="0"/>
                </a:rPr>
                <a:t>Kết</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hợp</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chặt</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chẽ</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hai</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nhiệm</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vụ</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chiến</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lược</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xây</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dựng</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và</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bảo</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vệ</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Tổ</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quốc</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Kết</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hợp</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quốc</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phòng</a:t>
              </a:r>
              <a:r>
                <a:rPr lang="en-US" sz="1600" b="1" kern="1200" dirty="0">
                  <a:solidFill>
                    <a:schemeClr val="accent4">
                      <a:lumMod val="75000"/>
                    </a:schemeClr>
                  </a:solidFill>
                  <a:latin typeface="Arial" panose="020B0604020202020204" pitchFamily="34" charset="0"/>
                  <a:cs typeface="Arial" panose="020B0604020202020204" pitchFamily="34" charset="0"/>
                </a:rPr>
                <a:t>, an </a:t>
              </a:r>
              <a:r>
                <a:rPr lang="en-US" sz="1600" b="1" kern="1200" dirty="0" err="1">
                  <a:solidFill>
                    <a:schemeClr val="accent4">
                      <a:lumMod val="75000"/>
                    </a:schemeClr>
                  </a:solidFill>
                  <a:latin typeface="Arial" panose="020B0604020202020204" pitchFamily="34" charset="0"/>
                  <a:cs typeface="Arial" panose="020B0604020202020204" pitchFamily="34" charset="0"/>
                </a:rPr>
                <a:t>ninh</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với</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kinh</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tế</a:t>
              </a:r>
              <a:r>
                <a:rPr lang="vi-VN" alt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Phối</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hợp</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chặt</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chẽ</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hoạt</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động</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quốc</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phòng</a:t>
              </a:r>
              <a:r>
                <a:rPr lang="en-US" sz="1600" b="1" kern="1200" dirty="0">
                  <a:solidFill>
                    <a:schemeClr val="accent4">
                      <a:lumMod val="75000"/>
                    </a:schemeClr>
                  </a:solidFill>
                  <a:latin typeface="Arial" panose="020B0604020202020204" pitchFamily="34" charset="0"/>
                  <a:cs typeface="Arial" panose="020B0604020202020204" pitchFamily="34" charset="0"/>
                </a:rPr>
                <a:t> an </a:t>
              </a:r>
              <a:r>
                <a:rPr lang="en-US" sz="1600" b="1" kern="1200" dirty="0" err="1">
                  <a:solidFill>
                    <a:schemeClr val="accent4">
                      <a:lumMod val="75000"/>
                    </a:schemeClr>
                  </a:solidFill>
                  <a:latin typeface="Arial" panose="020B0604020202020204" pitchFamily="34" charset="0"/>
                  <a:cs typeface="Arial" panose="020B0604020202020204" pitchFamily="34" charset="0"/>
                </a:rPr>
                <a:t>ninh</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với</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hoạt</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động</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đối</a:t>
              </a:r>
              <a:r>
                <a:rPr lang="en-US" sz="1600" b="1" kern="1200" dirty="0">
                  <a:solidFill>
                    <a:schemeClr val="accent4">
                      <a:lumMod val="75000"/>
                    </a:schemeClr>
                  </a:solidFill>
                  <a:latin typeface="Arial" panose="020B0604020202020204" pitchFamily="34" charset="0"/>
                  <a:cs typeface="Arial" panose="020B0604020202020204" pitchFamily="34" charset="0"/>
                </a:rPr>
                <a:t> </a:t>
              </a:r>
              <a:r>
                <a:rPr lang="en-US" sz="1600" b="1" kern="1200" dirty="0" err="1">
                  <a:solidFill>
                    <a:schemeClr val="accent4">
                      <a:lumMod val="75000"/>
                    </a:schemeClr>
                  </a:solidFill>
                  <a:latin typeface="Arial" panose="020B0604020202020204" pitchFamily="34" charset="0"/>
                  <a:cs typeface="Arial" panose="020B0604020202020204" pitchFamily="34" charset="0"/>
                </a:rPr>
                <a:t>ngoại</a:t>
              </a:r>
              <a:r>
                <a:rPr lang="en-US" sz="1600" b="1" kern="1200" dirty="0">
                  <a:solidFill>
                    <a:schemeClr val="accent4">
                      <a:lumMod val="75000"/>
                    </a:schemeClr>
                  </a:solidFill>
                  <a:latin typeface="Arial" panose="020B0604020202020204" pitchFamily="34" charset="0"/>
                  <a:cs typeface="Arial" panose="020B0604020202020204" pitchFamily="34" charset="0"/>
                </a:rPr>
                <a:t>.</a:t>
              </a:r>
            </a:p>
          </p:txBody>
        </p:sp>
      </p:grpSp>
      <p:sp>
        <p:nvSpPr>
          <p:cNvPr id="63" name="Text Box 3">
            <a:extLst>
              <a:ext uri="{FF2B5EF4-FFF2-40B4-BE49-F238E27FC236}">
                <a16:creationId xmlns:a16="http://schemas.microsoft.com/office/drawing/2014/main" id="{D14C527F-0B26-4CD4-8B7B-CBC63289CF69}"/>
              </a:ext>
            </a:extLst>
          </p:cNvPr>
          <p:cNvSpPr txBox="1"/>
          <p:nvPr/>
        </p:nvSpPr>
        <p:spPr>
          <a:xfrm>
            <a:off x="8651128" y="4161352"/>
            <a:ext cx="2016834" cy="1569660"/>
          </a:xfrm>
          <a:prstGeom prst="rect">
            <a:avLst/>
          </a:prstGeom>
          <a:noFill/>
        </p:spPr>
        <p:txBody>
          <a:bodyPr wrap="square" rtlCol="0">
            <a:spAutoFit/>
          </a:bodyPr>
          <a:lstStyle/>
          <a:p>
            <a:pPr algn="just"/>
            <a:r>
              <a:rPr lang="en-US" sz="1600" b="1" dirty="0" err="1">
                <a:solidFill>
                  <a:schemeClr val="bg2">
                    <a:lumMod val="10000"/>
                  </a:schemeClr>
                </a:solidFill>
                <a:latin typeface="Arial" panose="020B0604020202020204" pitchFamily="34" charset="0"/>
                <a:cs typeface="Arial" panose="020B0604020202020204" pitchFamily="34" charset="0"/>
              </a:rPr>
              <a:t>Bảo</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vệ</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Tổ</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quốc</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xã</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hội</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err="1">
                <a:solidFill>
                  <a:schemeClr val="bg2">
                    <a:lumMod val="10000"/>
                  </a:schemeClr>
                </a:solidFill>
                <a:latin typeface="Arial" panose="020B0604020202020204" pitchFamily="34" charset="0"/>
                <a:cs typeface="Arial" panose="020B0604020202020204" pitchFamily="34" charset="0"/>
              </a:rPr>
              <a:t>chủ</a:t>
            </a:r>
            <a:r>
              <a:rPr lang="en-US" sz="1600" b="1">
                <a:solidFill>
                  <a:schemeClr val="bg2">
                    <a:lumMod val="10000"/>
                  </a:schemeClr>
                </a:solidFill>
                <a:latin typeface="Arial" panose="020B0604020202020204" pitchFamily="34" charset="0"/>
                <a:cs typeface="Arial" panose="020B0604020202020204" pitchFamily="34" charset="0"/>
              </a:rPr>
              <a:t> nghĩa là bảo vệ: </a:t>
            </a:r>
            <a:r>
              <a:rPr lang="en-US" sz="1600" b="1" dirty="0">
                <a:solidFill>
                  <a:schemeClr val="bg2">
                    <a:lumMod val="10000"/>
                  </a:schemeClr>
                </a:solidFill>
                <a:latin typeface="Arial" panose="020B0604020202020204" pitchFamily="34" charset="0"/>
                <a:cs typeface="Arial" panose="020B0604020202020204" pitchFamily="34" charset="0"/>
              </a:rPr>
              <a:t>Đ</a:t>
            </a:r>
            <a:r>
              <a:rPr lang="en-US" sz="1600" b="1">
                <a:solidFill>
                  <a:schemeClr val="bg2">
                    <a:lumMod val="10000"/>
                  </a:schemeClr>
                </a:solidFill>
                <a:latin typeface="Arial" panose="020B0604020202020204" pitchFamily="34" charset="0"/>
                <a:cs typeface="Arial" panose="020B0604020202020204" pitchFamily="34" charset="0"/>
              </a:rPr>
              <a:t>ộc </a:t>
            </a:r>
            <a:r>
              <a:rPr lang="en-US" sz="1600" b="1" dirty="0" err="1">
                <a:solidFill>
                  <a:schemeClr val="bg2">
                    <a:lumMod val="10000"/>
                  </a:schemeClr>
                </a:solidFill>
                <a:latin typeface="Arial" panose="020B0604020202020204" pitchFamily="34" charset="0"/>
                <a:cs typeface="Arial" panose="020B0604020202020204" pitchFamily="34" charset="0"/>
              </a:rPr>
              <a:t>lập</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chủ</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quyền</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thống</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nhất</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toàn</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vẹn</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lãnh</a:t>
            </a:r>
            <a:r>
              <a:rPr lang="en-US" sz="1600" b="1" dirty="0">
                <a:solidFill>
                  <a:schemeClr val="bg2">
                    <a:lumMod val="10000"/>
                  </a:schemeClr>
                </a:solidFill>
                <a:latin typeface="Arial" panose="020B0604020202020204" pitchFamily="34" charset="0"/>
                <a:cs typeface="Arial" panose="020B0604020202020204" pitchFamily="34" charset="0"/>
              </a:rPr>
              <a:t> </a:t>
            </a:r>
            <a:r>
              <a:rPr lang="en-US" sz="1600" b="1" dirty="0" err="1">
                <a:solidFill>
                  <a:schemeClr val="bg2">
                    <a:lumMod val="10000"/>
                  </a:schemeClr>
                </a:solidFill>
                <a:latin typeface="Arial" panose="020B0604020202020204" pitchFamily="34" charset="0"/>
                <a:cs typeface="Arial" panose="020B0604020202020204" pitchFamily="34" charset="0"/>
              </a:rPr>
              <a:t>thổ</a:t>
            </a:r>
            <a:endParaRPr lang="en-US" sz="1600" b="1" dirty="0">
              <a:solidFill>
                <a:schemeClr val="bg2">
                  <a:lumMod val="1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C17CE32B-CDF6-4360-A5E2-5094FBB7A925}"/>
              </a:ext>
            </a:extLst>
          </p:cNvPr>
          <p:cNvSpPr/>
          <p:nvPr/>
        </p:nvSpPr>
        <p:spPr>
          <a:xfrm>
            <a:off x="1263168" y="4068469"/>
            <a:ext cx="2738480" cy="2862322"/>
          </a:xfrm>
          <a:prstGeom prst="rect">
            <a:avLst/>
          </a:prstGeom>
        </p:spPr>
        <p:txBody>
          <a:bodyPr wrap="square">
            <a:spAutoFit/>
          </a:bodyPr>
          <a:lstStyle/>
          <a:p>
            <a:pPr algn="just"/>
            <a:r>
              <a:rPr lang="en-US" b="1">
                <a:latin typeface="Arial" panose="020B0604020202020204" pitchFamily="34" charset="0"/>
                <a:cs typeface="Arial" panose="020B0604020202020204" pitchFamily="34" charset="0"/>
              </a:rPr>
              <a:t>Tăng cường khả năng quốc phòng và an ninh của đất nước, kết hợp kinh tế với quốc phòng, quốc phòng với kinh tế. Xây dựng lực lượng công an nhân dân trong sạch, vững mạnh</a:t>
            </a:r>
          </a:p>
          <a:p>
            <a:endParaRPr lang="en-US" b="1">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4592399" y="-1964166"/>
            <a:ext cx="10774018" cy="10058401"/>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Oval 2"/>
          <p:cNvSpPr/>
          <p:nvPr/>
        </p:nvSpPr>
        <p:spPr>
          <a:xfrm>
            <a:off x="-1139063" y="-3256256"/>
            <a:ext cx="3945702" cy="385267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Oval 14"/>
          <p:cNvSpPr/>
          <p:nvPr/>
        </p:nvSpPr>
        <p:spPr>
          <a:xfrm>
            <a:off x="-4144080" y="999952"/>
            <a:ext cx="4822201" cy="43159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Oval 15"/>
          <p:cNvSpPr/>
          <p:nvPr/>
        </p:nvSpPr>
        <p:spPr>
          <a:xfrm>
            <a:off x="-1891973" y="6002410"/>
            <a:ext cx="6330563" cy="530961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TextBox 13"/>
          <p:cNvSpPr txBox="1"/>
          <p:nvPr/>
        </p:nvSpPr>
        <p:spPr>
          <a:xfrm>
            <a:off x="7666455" y="-16161198"/>
            <a:ext cx="3484764" cy="707886"/>
          </a:xfrm>
          <a:prstGeom prst="rect">
            <a:avLst/>
          </a:prstGeom>
          <a:noFill/>
        </p:spPr>
        <p:txBody>
          <a:bodyPr wrap="square" rtlCol="0">
            <a:spAutoFit/>
          </a:bodyPr>
          <a:lstStyle/>
          <a:p>
            <a:r>
              <a:rPr lang="en-US" sz="4000" b="1">
                <a:solidFill>
                  <a:schemeClr val="accent4">
                    <a:lumMod val="40000"/>
                    <a:lumOff val="60000"/>
                  </a:schemeClr>
                </a:solidFill>
                <a:latin typeface="Times New Roman" panose="02020603050405020304" pitchFamily="18" charset="0"/>
                <a:cs typeface="Times New Roman" panose="02020603050405020304" pitchFamily="18" charset="0"/>
              </a:rPr>
              <a:t>Nội dung 2</a:t>
            </a:r>
          </a:p>
        </p:txBody>
      </p:sp>
      <p:sp>
        <p:nvSpPr>
          <p:cNvPr id="13" name="Rectangle: Rounded Corners 12"/>
          <p:cNvSpPr/>
          <p:nvPr/>
        </p:nvSpPr>
        <p:spPr>
          <a:xfrm>
            <a:off x="4281463" y="-12196082"/>
            <a:ext cx="3189644" cy="3474489"/>
          </a:xfrm>
          <a:prstGeom prst="roundRect">
            <a:avLst>
              <a:gd name="adj" fmla="val 697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 name="TextBox 4"/>
          <p:cNvSpPr txBox="1"/>
          <p:nvPr/>
        </p:nvSpPr>
        <p:spPr>
          <a:xfrm>
            <a:off x="7666455" y="-4978237"/>
            <a:ext cx="3189644" cy="400110"/>
          </a:xfrm>
          <a:prstGeom prst="rect">
            <a:avLst/>
          </a:prstGeom>
          <a:noFill/>
        </p:spPr>
        <p:txBody>
          <a:bodyPr wrap="square" rtlCol="0">
            <a:spAutoFit/>
          </a:bodyPr>
          <a:lstStyle/>
          <a:p>
            <a:r>
              <a:rPr lang="en-US" sz="2000">
                <a:solidFill>
                  <a:srgbClr val="FFD966"/>
                </a:solidFill>
                <a:latin typeface="Times New Roman" panose="02020603050405020304" pitchFamily="18" charset="0"/>
                <a:cs typeface="Times New Roman" panose="02020603050405020304" pitchFamily="18" charset="0"/>
              </a:rPr>
              <a:t>Ghi chú nội dung 2</a:t>
            </a:r>
          </a:p>
        </p:txBody>
      </p:sp>
      <p:grpSp>
        <p:nvGrpSpPr>
          <p:cNvPr id="6" name="Group 5"/>
          <p:cNvGrpSpPr/>
          <p:nvPr/>
        </p:nvGrpSpPr>
        <p:grpSpPr>
          <a:xfrm>
            <a:off x="1079500" y="487680"/>
            <a:ext cx="10814685" cy="6287135"/>
            <a:chOff x="3632816" y="671342"/>
            <a:chExt cx="8067278" cy="5309616"/>
          </a:xfrm>
        </p:grpSpPr>
        <p:sp>
          <p:nvSpPr>
            <p:cNvPr id="4" name="Rectangle: Rounded Corners 3"/>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7" name="Rectangle: Rounded Corners 16"/>
            <p:cNvSpPr/>
            <p:nvPr/>
          </p:nvSpPr>
          <p:spPr>
            <a:xfrm>
              <a:off x="3632816" y="671342"/>
              <a:ext cx="8067278" cy="5103917"/>
            </a:xfrm>
            <a:prstGeom prst="roundRect">
              <a:avLst>
                <a:gd name="adj" fmla="val 5946"/>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26" name="Group 25"/>
          <p:cNvGrpSpPr/>
          <p:nvPr/>
        </p:nvGrpSpPr>
        <p:grpSpPr>
          <a:xfrm>
            <a:off x="4345792" y="17098459"/>
            <a:ext cx="7481804" cy="2439545"/>
            <a:chOff x="3632816" y="671342"/>
            <a:chExt cx="8067278" cy="5309616"/>
          </a:xfrm>
        </p:grpSpPr>
        <p:sp>
          <p:nvSpPr>
            <p:cNvPr id="27" name="Rectangle: Rounded Corners 26"/>
            <p:cNvSpPr/>
            <p:nvPr/>
          </p:nvSpPr>
          <p:spPr>
            <a:xfrm>
              <a:off x="3733100" y="877041"/>
              <a:ext cx="7902429" cy="5103917"/>
            </a:xfrm>
            <a:prstGeom prst="roundRect">
              <a:avLst>
                <a:gd name="adj" fmla="val 5946"/>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8" name="Rectangle: Rounded Corners 27"/>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29" name="Group 28"/>
          <p:cNvGrpSpPr/>
          <p:nvPr/>
        </p:nvGrpSpPr>
        <p:grpSpPr>
          <a:xfrm>
            <a:off x="4362355" y="25345364"/>
            <a:ext cx="7481804" cy="2439545"/>
            <a:chOff x="3632816" y="671342"/>
            <a:chExt cx="8067278" cy="5309616"/>
          </a:xfrm>
        </p:grpSpPr>
        <p:sp>
          <p:nvSpPr>
            <p:cNvPr id="30" name="Rectangle: Rounded Corners 29"/>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1" name="Rectangle: Rounded Corners 30"/>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22" name="TextBox 21"/>
          <p:cNvSpPr txBox="1"/>
          <p:nvPr/>
        </p:nvSpPr>
        <p:spPr>
          <a:xfrm>
            <a:off x="6258069" y="8303657"/>
            <a:ext cx="3484764" cy="707886"/>
          </a:xfrm>
          <a:prstGeom prst="rect">
            <a:avLst/>
          </a:prstGeom>
          <a:noFill/>
        </p:spPr>
        <p:txBody>
          <a:bodyPr wrap="square" rtlCol="0">
            <a:spAutoFit/>
          </a:bodyPr>
          <a:lstStyle/>
          <a:p>
            <a:r>
              <a:rPr lang="en-US" sz="4000" b="1">
                <a:solidFill>
                  <a:schemeClr val="accent4">
                    <a:lumMod val="75000"/>
                  </a:schemeClr>
                </a:solidFill>
                <a:latin typeface="Times New Roman" panose="02020603050405020304" pitchFamily="18" charset="0"/>
                <a:cs typeface="Times New Roman" panose="02020603050405020304" pitchFamily="18" charset="0"/>
              </a:rPr>
              <a:t>Nội dung 2</a:t>
            </a:r>
          </a:p>
        </p:txBody>
      </p:sp>
      <p:sp>
        <p:nvSpPr>
          <p:cNvPr id="23" name="TextBox 22"/>
          <p:cNvSpPr txBox="1"/>
          <p:nvPr/>
        </p:nvSpPr>
        <p:spPr>
          <a:xfrm>
            <a:off x="7588677" y="-6171856"/>
            <a:ext cx="3484764" cy="707886"/>
          </a:xfrm>
          <a:prstGeom prst="rect">
            <a:avLst/>
          </a:prstGeom>
          <a:noFill/>
        </p:spPr>
        <p:txBody>
          <a:bodyPr wrap="square" rtlCol="0">
            <a:spAutoFit/>
          </a:bodyPr>
          <a:lstStyle/>
          <a:p>
            <a:r>
              <a:rPr lang="en-US" sz="4000" b="1">
                <a:solidFill>
                  <a:schemeClr val="accent4">
                    <a:lumMod val="40000"/>
                    <a:lumOff val="60000"/>
                  </a:schemeClr>
                </a:solidFill>
                <a:latin typeface="Times New Roman" panose="02020603050405020304" pitchFamily="18" charset="0"/>
                <a:cs typeface="Times New Roman" panose="02020603050405020304" pitchFamily="18" charset="0"/>
              </a:rPr>
              <a:t>Nội dung 2</a:t>
            </a:r>
          </a:p>
        </p:txBody>
      </p:sp>
      <p:graphicFrame>
        <p:nvGraphicFramePr>
          <p:cNvPr id="20" name="Diagram 19"/>
          <p:cNvGraphicFramePr/>
          <p:nvPr>
            <p:extLst>
              <p:ext uri="{D42A27DB-BD31-4B8C-83A1-F6EECF244321}">
                <p14:modId xmlns:p14="http://schemas.microsoft.com/office/powerpoint/2010/main" val="2308795357"/>
              </p:ext>
            </p:extLst>
          </p:nvPr>
        </p:nvGraphicFramePr>
        <p:xfrm>
          <a:off x="106045" y="-1377315"/>
          <a:ext cx="11788140" cy="9070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68580" y="1154430"/>
            <a:ext cx="923290" cy="4719955"/>
          </a:xfrm>
          <a:prstGeom prst="rect">
            <a:avLst/>
          </a:prstGeom>
          <a:solidFill>
            <a:srgbClr val="463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b="1" dirty="0" err="1">
                <a:cs typeface="Times New Roman" panose="02020603050405020304" pitchFamily="18" charset="0"/>
              </a:rPr>
              <a:t>Quá</a:t>
            </a:r>
            <a:r>
              <a:rPr lang="vi-VN" sz="2400" b="1" dirty="0">
                <a:cs typeface="Times New Roman" panose="02020603050405020304" pitchFamily="18" charset="0"/>
              </a:rPr>
              <a:t> </a:t>
            </a:r>
            <a:r>
              <a:rPr lang="vi-VN" sz="2400" b="1" dirty="0" err="1">
                <a:cs typeface="Times New Roman" panose="02020603050405020304" pitchFamily="18" charset="0"/>
              </a:rPr>
              <a:t>trình</a:t>
            </a:r>
            <a:r>
              <a:rPr lang="vi-VN" sz="2400" b="1" dirty="0">
                <a:cs typeface="Times New Roman" panose="02020603050405020304" pitchFamily="18" charset="0"/>
              </a:rPr>
              <a:t> </a:t>
            </a:r>
            <a:r>
              <a:rPr lang="vi-VN" sz="2400" b="1" dirty="0" err="1">
                <a:cs typeface="Times New Roman" panose="02020603050405020304" pitchFamily="18" charset="0"/>
              </a:rPr>
              <a:t>chỉ</a:t>
            </a:r>
            <a:r>
              <a:rPr lang="vi-VN" sz="2400" b="1" dirty="0">
                <a:cs typeface="Times New Roman" panose="02020603050405020304" pitchFamily="18" charset="0"/>
              </a:rPr>
              <a:t> </a:t>
            </a:r>
            <a:r>
              <a:rPr lang="vi-VN" sz="2400" b="1" dirty="0" err="1">
                <a:cs typeface="Arial" panose="020B0604020202020204" pitchFamily="34" charset="0"/>
              </a:rPr>
              <a:t>đạo</a:t>
            </a:r>
            <a:r>
              <a:rPr lang="vi-VN" sz="2400" b="1" dirty="0">
                <a:cs typeface="Times New Roman" panose="02020603050405020304" pitchFamily="18" charset="0"/>
              </a:rPr>
              <a:t> </a:t>
            </a:r>
            <a:r>
              <a:rPr lang="vi-VN" sz="2400" b="1" dirty="0" err="1">
                <a:cs typeface="Times New Roman" panose="02020603050405020304" pitchFamily="18" charset="0"/>
              </a:rPr>
              <a:t>thực</a:t>
            </a:r>
            <a:r>
              <a:rPr lang="vi-VN" sz="2400" b="1" dirty="0">
                <a:cs typeface="Times New Roman" panose="02020603050405020304" pitchFamily="18" charset="0"/>
              </a:rPr>
              <a:t> </a:t>
            </a:r>
            <a:r>
              <a:rPr lang="vi-VN" sz="2400" b="1" dirty="0" err="1">
                <a:cs typeface="Times New Roman" panose="02020603050405020304" pitchFamily="18" charset="0"/>
              </a:rPr>
              <a:t>hiện</a:t>
            </a:r>
            <a:r>
              <a:rPr lang="vi-VN" sz="2400" b="1" dirty="0">
                <a:cs typeface="Times New Roman" panose="02020603050405020304" pitchFamily="18" charset="0"/>
              </a:rPr>
              <a:t> </a:t>
            </a:r>
          </a:p>
        </p:txBody>
      </p:sp>
      <p:sp>
        <p:nvSpPr>
          <p:cNvPr id="60" name="TextBox 13"/>
          <p:cNvSpPr txBox="1"/>
          <p:nvPr/>
        </p:nvSpPr>
        <p:spPr>
          <a:xfrm>
            <a:off x="14526895" y="-953135"/>
            <a:ext cx="4743450" cy="523220"/>
          </a:xfrm>
          <a:prstGeom prst="rect">
            <a:avLst/>
          </a:prstGeom>
          <a:noFill/>
        </p:spPr>
        <p:txBody>
          <a:bodyPr wrap="square" rtlCol="0">
            <a:spAutoFit/>
          </a:bodyPr>
          <a:lstStyle/>
          <a:p>
            <a:r>
              <a:rPr lang="vi-VN" altLang="en-US" sz="2800" b="1">
                <a:solidFill>
                  <a:schemeClr val="accent4">
                    <a:lumMod val="40000"/>
                    <a:lumOff val="60000"/>
                  </a:schemeClr>
                </a:solidFill>
                <a:latin typeface="Times New Roman" panose="02020603050405020304" pitchFamily="18" charset="0"/>
                <a:cs typeface="Times New Roman" panose="02020603050405020304" pitchFamily="18" charset="0"/>
              </a:rPr>
              <a:t>Quá trình chỉ đạo thực hiện </a:t>
            </a:r>
          </a:p>
        </p:txBody>
      </p:sp>
      <p:sp>
        <p:nvSpPr>
          <p:cNvPr id="105" name="TextBox 13"/>
          <p:cNvSpPr txBox="1"/>
          <p:nvPr/>
        </p:nvSpPr>
        <p:spPr>
          <a:xfrm>
            <a:off x="15060930" y="6125210"/>
            <a:ext cx="4743450" cy="523220"/>
          </a:xfrm>
          <a:prstGeom prst="rect">
            <a:avLst/>
          </a:prstGeom>
          <a:noFill/>
        </p:spPr>
        <p:txBody>
          <a:bodyPr wrap="square" rtlCol="0">
            <a:spAutoFit/>
          </a:bodyPr>
          <a:lstStyle/>
          <a:p>
            <a:r>
              <a:rPr lang="vi-VN" altLang="en-US" sz="2800" b="1">
                <a:solidFill>
                  <a:schemeClr val="accent4">
                    <a:lumMod val="40000"/>
                    <a:lumOff val="60000"/>
                  </a:schemeClr>
                </a:solidFill>
                <a:latin typeface="Times New Roman" panose="02020603050405020304" pitchFamily="18" charset="0"/>
                <a:cs typeface="Times New Roman" panose="02020603050405020304" pitchFamily="18" charset="0"/>
              </a:rPr>
              <a:t>Quá trình chỉ đạo thực hiện </a:t>
            </a:r>
          </a:p>
        </p:txBody>
      </p:sp>
      <p:sp>
        <p:nvSpPr>
          <p:cNvPr id="106" name="Rectangle: Rounded Corners 12"/>
          <p:cNvSpPr/>
          <p:nvPr/>
        </p:nvSpPr>
        <p:spPr>
          <a:xfrm>
            <a:off x="8063218" y="7172855"/>
            <a:ext cx="10440035" cy="5819775"/>
          </a:xfrm>
          <a:prstGeom prst="roundRect">
            <a:avLst>
              <a:gd name="adj" fmla="val 697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aphicFrame>
        <p:nvGraphicFramePr>
          <p:cNvPr id="107" name="Diagram 106"/>
          <p:cNvGraphicFramePr/>
          <p:nvPr/>
        </p:nvGraphicFramePr>
        <p:xfrm>
          <a:off x="9281160" y="7343140"/>
          <a:ext cx="8230235" cy="54184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ext Box 107"/>
          <p:cNvSpPr txBox="1"/>
          <p:nvPr/>
        </p:nvSpPr>
        <p:spPr>
          <a:xfrm>
            <a:off x="15522575" y="10062845"/>
            <a:ext cx="2048510" cy="1754326"/>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Bảo vệ Tổ quốc xã hội chủ nghĩa là bảo vệ: độc lập chủ quyền, thống nhất, toàn vẹn lãnh thổ</a:t>
            </a:r>
          </a:p>
        </p:txBody>
      </p:sp>
      <p:grpSp>
        <p:nvGrpSpPr>
          <p:cNvPr id="109" name="Google Shape;770;p38"/>
          <p:cNvGrpSpPr/>
          <p:nvPr/>
        </p:nvGrpSpPr>
        <p:grpSpPr>
          <a:xfrm rot="-5400000" flipH="1">
            <a:off x="10989260" y="7233765"/>
            <a:ext cx="358114" cy="1075808"/>
            <a:chOff x="5847863" y="4281335"/>
            <a:chExt cx="358150" cy="1075915"/>
          </a:xfrm>
        </p:grpSpPr>
        <p:sp>
          <p:nvSpPr>
            <p:cNvPr id="110" name="Google Shape;771;p38"/>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11" name="Google Shape;772;p38"/>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grpSp>
      <p:grpSp>
        <p:nvGrpSpPr>
          <p:cNvPr id="112" name="Google Shape;773;p38"/>
          <p:cNvGrpSpPr/>
          <p:nvPr/>
        </p:nvGrpSpPr>
        <p:grpSpPr>
          <a:xfrm rot="-5400000">
            <a:off x="13147745" y="11908000"/>
            <a:ext cx="358114" cy="1075808"/>
            <a:chOff x="5847863" y="4281335"/>
            <a:chExt cx="358150" cy="1075915"/>
          </a:xfrm>
        </p:grpSpPr>
        <p:sp>
          <p:nvSpPr>
            <p:cNvPr id="113" name="Google Shape;774;p38"/>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14" name="Google Shape;775;p38"/>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grpSp>
      <p:grpSp>
        <p:nvGrpSpPr>
          <p:cNvPr id="116" name="Google Shape;770;p38"/>
          <p:cNvGrpSpPr/>
          <p:nvPr/>
        </p:nvGrpSpPr>
        <p:grpSpPr>
          <a:xfrm rot="-5400000" flipH="1">
            <a:off x="15278050" y="7233765"/>
            <a:ext cx="358114" cy="1075808"/>
            <a:chOff x="5847863" y="4281335"/>
            <a:chExt cx="358150" cy="1075915"/>
          </a:xfrm>
        </p:grpSpPr>
        <p:sp>
          <p:nvSpPr>
            <p:cNvPr id="117" name="Google Shape;771;p38"/>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18" name="Google Shape;772;p38"/>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grpSp>
      <p:grpSp>
        <p:nvGrpSpPr>
          <p:cNvPr id="119" name="Google Shape;448;p23"/>
          <p:cNvGrpSpPr/>
          <p:nvPr/>
        </p:nvGrpSpPr>
        <p:grpSpPr>
          <a:xfrm>
            <a:off x="17143018" y="11708852"/>
            <a:ext cx="1550979" cy="1347924"/>
            <a:chOff x="4368" y="4500332"/>
            <a:chExt cx="1550979" cy="1347924"/>
          </a:xfrm>
        </p:grpSpPr>
        <p:grpSp>
          <p:nvGrpSpPr>
            <p:cNvPr id="120" name="Google Shape;449;p23"/>
            <p:cNvGrpSpPr/>
            <p:nvPr/>
          </p:nvGrpSpPr>
          <p:grpSpPr>
            <a:xfrm>
              <a:off x="4368" y="4500332"/>
              <a:ext cx="1507264" cy="1347924"/>
              <a:chOff x="4368" y="4500332"/>
              <a:chExt cx="1507264" cy="1347924"/>
            </a:xfrm>
          </p:grpSpPr>
          <p:sp>
            <p:nvSpPr>
              <p:cNvPr id="121" name="Google Shape;450;p23"/>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 name="Google Shape;451;p23"/>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 name="Google Shape;452;p23"/>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 name="Google Shape;453;p23"/>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 name="Google Shape;454;p23"/>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 name="Google Shape;455;p23"/>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 name="Google Shape;456;p23"/>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 name="Google Shape;457;p23"/>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9" name="Google Shape;458;p23"/>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0" name="Google Shape;459;p23"/>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1" name="Google Shape;460;p23"/>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32" name="Google Shape;461;p23"/>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3" name="Google Shape;462;p23"/>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34" name="Text Box 133"/>
          <p:cNvSpPr txBox="1"/>
          <p:nvPr/>
        </p:nvSpPr>
        <p:spPr>
          <a:xfrm>
            <a:off x="9356090" y="9684385"/>
            <a:ext cx="1789430" cy="368300"/>
          </a:xfrm>
          <a:prstGeom prst="rect">
            <a:avLst/>
          </a:prstGeom>
          <a:solidFill>
            <a:srgbClr val="FFD966"/>
          </a:solidFill>
        </p:spPr>
        <p:txBody>
          <a:bodyPr wrap="square" rtlCol="0">
            <a:spAutoFit/>
          </a:bodyPr>
          <a:lstStyle/>
          <a:p>
            <a:pPr algn="ctr"/>
            <a:r>
              <a:rPr lang="vi-VN" altLang="en-US">
                <a:cs typeface="Times New Roman" panose="02020603050405020304" pitchFamily="18" charset="0"/>
              </a:rPr>
              <a:t>ĐẠI HỘI VI</a:t>
            </a:r>
          </a:p>
        </p:txBody>
      </p:sp>
      <p:sp>
        <p:nvSpPr>
          <p:cNvPr id="135" name="Text Box 134"/>
          <p:cNvSpPr txBox="1"/>
          <p:nvPr/>
        </p:nvSpPr>
        <p:spPr>
          <a:xfrm>
            <a:off x="11468100" y="9692005"/>
            <a:ext cx="1789430" cy="368300"/>
          </a:xfrm>
          <a:prstGeom prst="rect">
            <a:avLst/>
          </a:prstGeom>
          <a:solidFill>
            <a:srgbClr val="FFD966"/>
          </a:solidFill>
        </p:spPr>
        <p:txBody>
          <a:bodyPr wrap="square" rtlCol="0">
            <a:spAutoFit/>
          </a:bodyPr>
          <a:lstStyle/>
          <a:p>
            <a:pPr algn="ctr"/>
            <a:r>
              <a:rPr lang="vi-VN" altLang="en-US">
                <a:cs typeface="Times New Roman" panose="02020603050405020304" pitchFamily="18" charset="0"/>
              </a:rPr>
              <a:t>ĐẠI HỘI VII</a:t>
            </a:r>
          </a:p>
        </p:txBody>
      </p:sp>
      <p:sp>
        <p:nvSpPr>
          <p:cNvPr id="136" name="Text Box 135"/>
          <p:cNvSpPr txBox="1"/>
          <p:nvPr/>
        </p:nvSpPr>
        <p:spPr>
          <a:xfrm>
            <a:off x="13467080" y="9688195"/>
            <a:ext cx="1789430" cy="368300"/>
          </a:xfrm>
          <a:prstGeom prst="rect">
            <a:avLst/>
          </a:prstGeom>
          <a:solidFill>
            <a:srgbClr val="FFD966"/>
          </a:solidFill>
        </p:spPr>
        <p:txBody>
          <a:bodyPr wrap="square" rtlCol="0">
            <a:spAutoFit/>
          </a:bodyPr>
          <a:lstStyle/>
          <a:p>
            <a:pPr algn="ctr"/>
            <a:r>
              <a:rPr lang="vi-VN" altLang="en-US">
                <a:cs typeface="Times New Roman" panose="02020603050405020304" pitchFamily="18" charset="0"/>
              </a:rPr>
              <a:t>ĐẠI HỘI VIII</a:t>
            </a:r>
          </a:p>
        </p:txBody>
      </p:sp>
      <p:sp>
        <p:nvSpPr>
          <p:cNvPr id="137" name="Text Box 136"/>
          <p:cNvSpPr txBox="1"/>
          <p:nvPr/>
        </p:nvSpPr>
        <p:spPr>
          <a:xfrm>
            <a:off x="15600680" y="9695815"/>
            <a:ext cx="1789430" cy="368300"/>
          </a:xfrm>
          <a:prstGeom prst="rect">
            <a:avLst/>
          </a:prstGeom>
          <a:solidFill>
            <a:srgbClr val="FFD966"/>
          </a:solidFill>
        </p:spPr>
        <p:txBody>
          <a:bodyPr wrap="square" rtlCol="0">
            <a:spAutoFit/>
          </a:bodyPr>
          <a:lstStyle/>
          <a:p>
            <a:pPr algn="ctr"/>
            <a:r>
              <a:rPr lang="vi-VN" altLang="en-US">
                <a:cs typeface="Times New Roman" panose="02020603050405020304" pitchFamily="18" charset="0"/>
              </a:rPr>
              <a:t>ĐẠI HỘI IX</a:t>
            </a:r>
          </a:p>
        </p:txBody>
      </p:sp>
      <p:sp>
        <p:nvSpPr>
          <p:cNvPr id="65" name="Google Shape;1005;p43">
            <a:extLst>
              <a:ext uri="{FF2B5EF4-FFF2-40B4-BE49-F238E27FC236}">
                <a16:creationId xmlns:a16="http://schemas.microsoft.com/office/drawing/2014/main" id="{6AE1D8CA-BEBD-4952-A078-F57005F10E95}"/>
              </a:ext>
            </a:extLst>
          </p:cNvPr>
          <p:cNvSpPr/>
          <p:nvPr/>
        </p:nvSpPr>
        <p:spPr>
          <a:xfrm>
            <a:off x="8485434" y="7478746"/>
            <a:ext cx="694690" cy="518160"/>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2" name="TextBox 1"/>
          <p:cNvSpPr txBox="1"/>
          <p:nvPr/>
        </p:nvSpPr>
        <p:spPr>
          <a:xfrm>
            <a:off x="1365114" y="4470664"/>
            <a:ext cx="1538953" cy="369332"/>
          </a:xfrm>
          <a:prstGeom prst="rect">
            <a:avLst/>
          </a:prstGeom>
          <a:solidFill>
            <a:srgbClr val="FFC000"/>
          </a:solidFill>
        </p:spPr>
        <p:txBody>
          <a:bodyPr wrap="square" rtlCol="0">
            <a:spAutoFit/>
          </a:bodyPr>
          <a:lstStyle/>
          <a:p>
            <a:r>
              <a:rPr lang="vi-VN"/>
              <a:t>ĐẠI HỘI X</a:t>
            </a:r>
          </a:p>
        </p:txBody>
      </p:sp>
      <p:sp>
        <p:nvSpPr>
          <p:cNvPr id="57" name="TextBox 56"/>
          <p:cNvSpPr txBox="1"/>
          <p:nvPr/>
        </p:nvSpPr>
        <p:spPr>
          <a:xfrm>
            <a:off x="6819200" y="4426097"/>
            <a:ext cx="1538953" cy="369332"/>
          </a:xfrm>
          <a:prstGeom prst="rect">
            <a:avLst/>
          </a:prstGeom>
          <a:solidFill>
            <a:srgbClr val="FFC000"/>
          </a:solidFill>
        </p:spPr>
        <p:txBody>
          <a:bodyPr wrap="square" rtlCol="0">
            <a:spAutoFit/>
          </a:bodyPr>
          <a:lstStyle/>
          <a:p>
            <a:r>
              <a:rPr lang="vi-VN"/>
              <a:t>ĐẠI HỘI XI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4648412" y="-2033823"/>
            <a:ext cx="10774018" cy="10058401"/>
          </a:xfrm>
          <a:prstGeom prst="roundRect">
            <a:avLst>
              <a:gd name="adj" fmla="val 50000"/>
            </a:avLst>
          </a:prstGeom>
          <a:solidFill>
            <a:srgbClr val="64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Oval 2"/>
          <p:cNvSpPr/>
          <p:nvPr/>
        </p:nvSpPr>
        <p:spPr>
          <a:xfrm>
            <a:off x="-1139063" y="-3256256"/>
            <a:ext cx="3945702" cy="385267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p:cNvSpPr/>
          <p:nvPr/>
        </p:nvSpPr>
        <p:spPr>
          <a:xfrm>
            <a:off x="-4144080" y="999952"/>
            <a:ext cx="4822201" cy="43159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Oval 15"/>
          <p:cNvSpPr/>
          <p:nvPr/>
        </p:nvSpPr>
        <p:spPr>
          <a:xfrm>
            <a:off x="-1891973" y="6002410"/>
            <a:ext cx="6330563" cy="530961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extBox 13"/>
          <p:cNvSpPr txBox="1"/>
          <p:nvPr/>
        </p:nvSpPr>
        <p:spPr>
          <a:xfrm>
            <a:off x="7666455" y="-16161198"/>
            <a:ext cx="3484764" cy="707886"/>
          </a:xfrm>
          <a:prstGeom prst="rect">
            <a:avLst/>
          </a:prstGeom>
          <a:noFill/>
        </p:spPr>
        <p:txBody>
          <a:bodyPr wrap="square" rtlCol="0">
            <a:spAutoFit/>
          </a:bodyPr>
          <a:lstStyle/>
          <a:p>
            <a:r>
              <a:rPr lang="en-US" sz="4000" b="1">
                <a:solidFill>
                  <a:schemeClr val="accent4">
                    <a:lumMod val="40000"/>
                    <a:lumOff val="60000"/>
                  </a:schemeClr>
                </a:solidFill>
                <a:latin typeface="Arial" panose="020B0604020202020204" pitchFamily="34" charset="0"/>
                <a:cs typeface="Arial" panose="020B0604020202020204" pitchFamily="34" charset="0"/>
              </a:rPr>
              <a:t>Nội dung 2</a:t>
            </a:r>
          </a:p>
        </p:txBody>
      </p:sp>
      <p:sp>
        <p:nvSpPr>
          <p:cNvPr id="13" name="Rectangle: Rounded Corners 12"/>
          <p:cNvSpPr/>
          <p:nvPr/>
        </p:nvSpPr>
        <p:spPr>
          <a:xfrm>
            <a:off x="4281463" y="-12196082"/>
            <a:ext cx="3189644" cy="3474489"/>
          </a:xfrm>
          <a:prstGeom prst="roundRect">
            <a:avLst>
              <a:gd name="adj" fmla="val 697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6" name="Group 5"/>
          <p:cNvGrpSpPr/>
          <p:nvPr/>
        </p:nvGrpSpPr>
        <p:grpSpPr>
          <a:xfrm>
            <a:off x="70485" y="487680"/>
            <a:ext cx="11823700" cy="6004560"/>
            <a:chOff x="3632816" y="671342"/>
            <a:chExt cx="8067278" cy="5309616"/>
          </a:xfrm>
        </p:grpSpPr>
        <p:sp>
          <p:nvSpPr>
            <p:cNvPr id="4" name="Rectangle: Rounded Corners 3"/>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Rounded Corners 16"/>
            <p:cNvSpPr/>
            <p:nvPr/>
          </p:nvSpPr>
          <p:spPr>
            <a:xfrm>
              <a:off x="3632816" y="671342"/>
              <a:ext cx="8067278" cy="5103917"/>
            </a:xfrm>
            <a:prstGeom prst="roundRect">
              <a:avLst>
                <a:gd name="adj" fmla="val 5946"/>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26" name="Group 25"/>
          <p:cNvGrpSpPr/>
          <p:nvPr/>
        </p:nvGrpSpPr>
        <p:grpSpPr>
          <a:xfrm>
            <a:off x="4345792" y="17098459"/>
            <a:ext cx="7481804" cy="2439545"/>
            <a:chOff x="3632816" y="671342"/>
            <a:chExt cx="8067278" cy="5309616"/>
          </a:xfrm>
        </p:grpSpPr>
        <p:sp>
          <p:nvSpPr>
            <p:cNvPr id="27" name="Rectangle: Rounded Corners 26"/>
            <p:cNvSpPr/>
            <p:nvPr/>
          </p:nvSpPr>
          <p:spPr>
            <a:xfrm>
              <a:off x="3733100" y="877041"/>
              <a:ext cx="7902429" cy="5103917"/>
            </a:xfrm>
            <a:prstGeom prst="roundRect">
              <a:avLst>
                <a:gd name="adj" fmla="val 5946"/>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Rectangle: Rounded Corners 27"/>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29" name="Group 28"/>
          <p:cNvGrpSpPr/>
          <p:nvPr/>
        </p:nvGrpSpPr>
        <p:grpSpPr>
          <a:xfrm>
            <a:off x="4362355" y="25345364"/>
            <a:ext cx="7481804" cy="2439545"/>
            <a:chOff x="3632816" y="671342"/>
            <a:chExt cx="8067278" cy="5309616"/>
          </a:xfrm>
        </p:grpSpPr>
        <p:sp>
          <p:nvSpPr>
            <p:cNvPr id="30" name="Rectangle: Rounded Corners 29"/>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Rectangle: Rounded Corners 30"/>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2" name="TextBox 21"/>
          <p:cNvSpPr txBox="1"/>
          <p:nvPr/>
        </p:nvSpPr>
        <p:spPr>
          <a:xfrm>
            <a:off x="6258069" y="8303657"/>
            <a:ext cx="3484764" cy="707886"/>
          </a:xfrm>
          <a:prstGeom prst="rect">
            <a:avLst/>
          </a:prstGeom>
          <a:noFill/>
        </p:spPr>
        <p:txBody>
          <a:bodyPr wrap="square" rtlCol="0">
            <a:spAutoFit/>
          </a:bodyPr>
          <a:lstStyle/>
          <a:p>
            <a:r>
              <a:rPr lang="en-US" sz="4000" b="1" dirty="0" err="1">
                <a:solidFill>
                  <a:schemeClr val="accent4">
                    <a:lumMod val="40000"/>
                    <a:lumOff val="60000"/>
                  </a:schemeClr>
                </a:solidFill>
                <a:latin typeface="Arial" panose="020B0604020202020204" pitchFamily="34" charset="0"/>
                <a:cs typeface="Arial" panose="020B0604020202020204" pitchFamily="34" charset="0"/>
              </a:rPr>
              <a:t>Nội</a:t>
            </a:r>
            <a:r>
              <a:rPr lang="en-US" sz="4000" b="1" dirty="0">
                <a:solidFill>
                  <a:schemeClr val="accent4">
                    <a:lumMod val="40000"/>
                    <a:lumOff val="60000"/>
                  </a:schemeClr>
                </a:solidFill>
                <a:latin typeface="Arial" panose="020B0604020202020204" pitchFamily="34" charset="0"/>
                <a:cs typeface="Arial" panose="020B0604020202020204" pitchFamily="34" charset="0"/>
              </a:rPr>
              <a:t> dung 2</a:t>
            </a:r>
          </a:p>
        </p:txBody>
      </p:sp>
      <p:graphicFrame>
        <p:nvGraphicFramePr>
          <p:cNvPr id="2" name="Diagram 1"/>
          <p:cNvGraphicFramePr/>
          <p:nvPr>
            <p:extLst>
              <p:ext uri="{D42A27DB-BD31-4B8C-83A1-F6EECF244321}">
                <p14:modId xmlns:p14="http://schemas.microsoft.com/office/powerpoint/2010/main" val="3950506279"/>
              </p:ext>
            </p:extLst>
          </p:nvPr>
        </p:nvGraphicFramePr>
        <p:xfrm>
          <a:off x="209025" y="-649852"/>
          <a:ext cx="11824335" cy="9080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2476182" y="95779"/>
            <a:ext cx="7012305" cy="1028700"/>
          </a:xfrm>
          <a:prstGeom prst="rect">
            <a:avLst/>
          </a:prstGeom>
          <a:solidFill>
            <a:srgbClr val="463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b="1" dirty="0" err="1">
                <a:latin typeface="Arial" panose="020B0604020202020204" pitchFamily="34" charset="0"/>
                <a:cs typeface="Arial" panose="020B0604020202020204" pitchFamily="34" charset="0"/>
              </a:rPr>
              <a:t>Quá</a:t>
            </a:r>
            <a:r>
              <a:rPr lang="vi-VN" sz="3200" b="1" dirty="0">
                <a:latin typeface="Arial" panose="020B0604020202020204" pitchFamily="34" charset="0"/>
                <a:cs typeface="Arial" panose="020B0604020202020204" pitchFamily="34" charset="0"/>
              </a:rPr>
              <a:t> </a:t>
            </a:r>
            <a:r>
              <a:rPr lang="vi-VN" sz="3200" b="1" dirty="0" err="1">
                <a:latin typeface="Arial" panose="020B0604020202020204" pitchFamily="34" charset="0"/>
                <a:cs typeface="Arial" panose="020B0604020202020204" pitchFamily="34" charset="0"/>
              </a:rPr>
              <a:t>trình</a:t>
            </a:r>
            <a:r>
              <a:rPr lang="vi-VN" sz="3200" b="1" dirty="0">
                <a:latin typeface="Arial" panose="020B0604020202020204" pitchFamily="34" charset="0"/>
                <a:cs typeface="Arial" panose="020B0604020202020204" pitchFamily="34" charset="0"/>
              </a:rPr>
              <a:t> </a:t>
            </a:r>
            <a:r>
              <a:rPr lang="vi-VN" sz="3200" b="1" dirty="0" err="1">
                <a:latin typeface="Arial" panose="020B0604020202020204" pitchFamily="34" charset="0"/>
                <a:cs typeface="Arial" panose="020B0604020202020204" pitchFamily="34" charset="0"/>
              </a:rPr>
              <a:t>chỉ</a:t>
            </a:r>
            <a:r>
              <a:rPr lang="vi-VN" sz="3200" b="1" dirty="0">
                <a:latin typeface="Arial" panose="020B0604020202020204" pitchFamily="34" charset="0"/>
                <a:cs typeface="Arial" panose="020B0604020202020204" pitchFamily="34" charset="0"/>
              </a:rPr>
              <a:t> </a:t>
            </a:r>
            <a:r>
              <a:rPr lang="vi-VN" sz="3200" b="1" dirty="0" err="1">
                <a:latin typeface="Arial" panose="020B0604020202020204" pitchFamily="34" charset="0"/>
                <a:cs typeface="Arial" panose="020B0604020202020204" pitchFamily="34" charset="0"/>
              </a:rPr>
              <a:t>đạo</a:t>
            </a:r>
            <a:r>
              <a:rPr lang="vi-VN" sz="3200" b="1" dirty="0">
                <a:latin typeface="Arial" panose="020B0604020202020204" pitchFamily="34" charset="0"/>
                <a:cs typeface="Arial" panose="020B0604020202020204" pitchFamily="34" charset="0"/>
              </a:rPr>
              <a:t> </a:t>
            </a:r>
            <a:r>
              <a:rPr lang="vi-VN" sz="3200" b="1" dirty="0" err="1">
                <a:latin typeface="Arial" panose="020B0604020202020204" pitchFamily="34" charset="0"/>
                <a:cs typeface="Arial" panose="020B0604020202020204" pitchFamily="34" charset="0"/>
              </a:rPr>
              <a:t>thực</a:t>
            </a:r>
            <a:r>
              <a:rPr lang="vi-VN" sz="3200" b="1" dirty="0">
                <a:latin typeface="Arial" panose="020B0604020202020204" pitchFamily="34" charset="0"/>
                <a:cs typeface="Arial" panose="020B0604020202020204" pitchFamily="34" charset="0"/>
              </a:rPr>
              <a:t> </a:t>
            </a:r>
            <a:r>
              <a:rPr lang="vi-VN" sz="3200" b="1" dirty="0" err="1">
                <a:latin typeface="Arial" panose="020B0604020202020204" pitchFamily="34" charset="0"/>
                <a:cs typeface="Arial" panose="020B0604020202020204" pitchFamily="34" charset="0"/>
              </a:rPr>
              <a:t>hiện</a:t>
            </a:r>
            <a:r>
              <a:rPr lang="vi-VN" sz="3200" b="1" dirty="0">
                <a:latin typeface="Arial" panose="020B0604020202020204" pitchFamily="34" charset="0"/>
                <a:cs typeface="Arial" panose="020B0604020202020204" pitchFamily="34" charset="0"/>
              </a:rPr>
              <a:t> </a:t>
            </a:r>
          </a:p>
        </p:txBody>
      </p:sp>
      <p:grpSp>
        <p:nvGrpSpPr>
          <p:cNvPr id="567" name="Google Shape;567;p23"/>
          <p:cNvGrpSpPr/>
          <p:nvPr/>
        </p:nvGrpSpPr>
        <p:grpSpPr>
          <a:xfrm>
            <a:off x="765739" y="165387"/>
            <a:ext cx="1015476" cy="922487"/>
            <a:chOff x="7961559" y="-202278"/>
            <a:chExt cx="1015476" cy="922487"/>
          </a:xfrm>
        </p:grpSpPr>
        <p:grpSp>
          <p:nvGrpSpPr>
            <p:cNvPr id="568" name="Google Shape;568;p23"/>
            <p:cNvGrpSpPr/>
            <p:nvPr/>
          </p:nvGrpSpPr>
          <p:grpSpPr>
            <a:xfrm>
              <a:off x="7961559" y="-121102"/>
              <a:ext cx="1015476" cy="841311"/>
              <a:chOff x="7961559" y="-121102"/>
              <a:chExt cx="1015476" cy="841311"/>
            </a:xfrm>
          </p:grpSpPr>
          <p:sp>
            <p:nvSpPr>
              <p:cNvPr id="569" name="Google Shape;569;p23"/>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0" name="Google Shape;570;p23"/>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1" name="Google Shape;571;p23"/>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2" name="Google Shape;572;p23"/>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3" name="Google Shape;573;p23"/>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4" name="Google Shape;574;p23"/>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575" name="Google Shape;575;p23"/>
            <p:cNvGrpSpPr/>
            <p:nvPr/>
          </p:nvGrpSpPr>
          <p:grpSpPr>
            <a:xfrm>
              <a:off x="8502092" y="-202278"/>
              <a:ext cx="136937" cy="83459"/>
              <a:chOff x="8502092" y="-202278"/>
              <a:chExt cx="136937" cy="83459"/>
            </a:xfrm>
          </p:grpSpPr>
          <p:sp>
            <p:nvSpPr>
              <p:cNvPr id="576" name="Google Shape;576;p23"/>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7" name="Google Shape;577;p23"/>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grpSp>
        <p:nvGrpSpPr>
          <p:cNvPr id="336" name="Google Shape;336;p23"/>
          <p:cNvGrpSpPr/>
          <p:nvPr/>
        </p:nvGrpSpPr>
        <p:grpSpPr>
          <a:xfrm>
            <a:off x="11001471" y="480591"/>
            <a:ext cx="892968" cy="986057"/>
            <a:chOff x="7281641" y="1136546"/>
            <a:chExt cx="892968" cy="986057"/>
          </a:xfrm>
        </p:grpSpPr>
        <p:sp>
          <p:nvSpPr>
            <p:cNvPr id="337" name="Google Shape;337;p23"/>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38" name="Google Shape;338;p23"/>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39" name="Google Shape;339;p23"/>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40" name="Google Shape;340;p23"/>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
        <p:nvSpPr>
          <p:cNvPr id="39" name="Oval 4">
            <a:extLst>
              <a:ext uri="{FF2B5EF4-FFF2-40B4-BE49-F238E27FC236}">
                <a16:creationId xmlns:a16="http://schemas.microsoft.com/office/drawing/2014/main" id="{BEA67EDA-E74C-4B1D-BA2E-AD3F5C2AEF36}"/>
              </a:ext>
            </a:extLst>
          </p:cNvPr>
          <p:cNvSpPr/>
          <p:nvPr/>
        </p:nvSpPr>
        <p:spPr>
          <a:xfrm rot="6632604">
            <a:off x="13149949" y="7152557"/>
            <a:ext cx="4393565" cy="4393565"/>
          </a:xfrm>
          <a:prstGeom prst="ellipse">
            <a:avLst/>
          </a:prstGeom>
          <a:solidFill>
            <a:srgbClr val="B48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Oval 5">
            <a:extLst>
              <a:ext uri="{FF2B5EF4-FFF2-40B4-BE49-F238E27FC236}">
                <a16:creationId xmlns:a16="http://schemas.microsoft.com/office/drawing/2014/main" id="{B14735BA-B740-4B96-A69F-32D695D8E933}"/>
              </a:ext>
            </a:extLst>
          </p:cNvPr>
          <p:cNvSpPr/>
          <p:nvPr/>
        </p:nvSpPr>
        <p:spPr>
          <a:xfrm rot="6545295">
            <a:off x="16482695" y="-5498394"/>
            <a:ext cx="3403600" cy="3403600"/>
          </a:xfrm>
          <a:prstGeom prst="ellipse">
            <a:avLst/>
          </a:prstGeom>
          <a:solidFill>
            <a:srgbClr val="B48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Oval 7">
            <a:extLst>
              <a:ext uri="{FF2B5EF4-FFF2-40B4-BE49-F238E27FC236}">
                <a16:creationId xmlns:a16="http://schemas.microsoft.com/office/drawing/2014/main" id="{E534E237-4BD7-4AFF-80DA-D91152AA441B}"/>
              </a:ext>
            </a:extLst>
          </p:cNvPr>
          <p:cNvSpPr/>
          <p:nvPr/>
        </p:nvSpPr>
        <p:spPr>
          <a:xfrm rot="10800000">
            <a:off x="2776513" y="-6777920"/>
            <a:ext cx="3009900" cy="2981325"/>
          </a:xfrm>
          <a:prstGeom prst="ellipse">
            <a:avLst/>
          </a:prstGeom>
          <a:solidFill>
            <a:srgbClr val="B48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Freeform: Shape 29">
            <a:extLst>
              <a:ext uri="{FF2B5EF4-FFF2-40B4-BE49-F238E27FC236}">
                <a16:creationId xmlns:a16="http://schemas.microsoft.com/office/drawing/2014/main" id="{49E7E8B7-ED03-4676-9D00-B488F6920675}"/>
              </a:ext>
            </a:extLst>
          </p:cNvPr>
          <p:cNvSpPr/>
          <p:nvPr/>
        </p:nvSpPr>
        <p:spPr>
          <a:xfrm>
            <a:off x="-33081555" y="358151"/>
            <a:ext cx="11756356" cy="6267450"/>
          </a:xfrm>
          <a:custGeom>
            <a:avLst/>
            <a:gdLst>
              <a:gd name="connsiteX0" fmla="*/ 403624 w 11756356"/>
              <a:gd name="connsiteY0" fmla="*/ 0 h 6267450"/>
              <a:gd name="connsiteX1" fmla="*/ 10645376 w 11756356"/>
              <a:gd name="connsiteY1" fmla="*/ 0 h 6267450"/>
              <a:gd name="connsiteX2" fmla="*/ 11040800 w 11756356"/>
              <a:gd name="connsiteY2" fmla="*/ 322280 h 6267450"/>
              <a:gd name="connsiteX3" fmla="*/ 11041697 w 11756356"/>
              <a:gd name="connsiteY3" fmla="*/ 331182 h 6267450"/>
              <a:gd name="connsiteX4" fmla="*/ 11541611 w 11756356"/>
              <a:gd name="connsiteY4" fmla="*/ 331182 h 6267450"/>
              <a:gd name="connsiteX5" fmla="*/ 11756356 w 11756356"/>
              <a:gd name="connsiteY5" fmla="*/ 545927 h 6267450"/>
              <a:gd name="connsiteX6" fmla="*/ 11756356 w 11756356"/>
              <a:gd name="connsiteY6" fmla="*/ 802544 h 6267450"/>
              <a:gd name="connsiteX7" fmla="*/ 11541611 w 11756356"/>
              <a:gd name="connsiteY7" fmla="*/ 1017289 h 6267450"/>
              <a:gd name="connsiteX8" fmla="*/ 11049000 w 11756356"/>
              <a:gd name="connsiteY8" fmla="*/ 1017289 h 6267450"/>
              <a:gd name="connsiteX9" fmla="*/ 11049000 w 11756356"/>
              <a:gd name="connsiteY9" fmla="*/ 5863826 h 6267450"/>
              <a:gd name="connsiteX10" fmla="*/ 10645376 w 11756356"/>
              <a:gd name="connsiteY10" fmla="*/ 6267450 h 6267450"/>
              <a:gd name="connsiteX11" fmla="*/ 403624 w 11756356"/>
              <a:gd name="connsiteY11" fmla="*/ 6267450 h 6267450"/>
              <a:gd name="connsiteX12" fmla="*/ 0 w 11756356"/>
              <a:gd name="connsiteY12" fmla="*/ 5863826 h 6267450"/>
              <a:gd name="connsiteX13" fmla="*/ 0 w 11756356"/>
              <a:gd name="connsiteY13" fmla="*/ 403624 h 6267450"/>
              <a:gd name="connsiteX14" fmla="*/ 403624 w 11756356"/>
              <a:gd name="connsiteY14"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56356" h="6267450">
                <a:moveTo>
                  <a:pt x="403624" y="0"/>
                </a:moveTo>
                <a:lnTo>
                  <a:pt x="10645376" y="0"/>
                </a:lnTo>
                <a:cubicBezTo>
                  <a:pt x="10840427" y="0"/>
                  <a:pt x="11003163" y="138355"/>
                  <a:pt x="11040800" y="322280"/>
                </a:cubicBezTo>
                <a:lnTo>
                  <a:pt x="11041697" y="331182"/>
                </a:lnTo>
                <a:lnTo>
                  <a:pt x="11541611" y="331182"/>
                </a:lnTo>
                <a:cubicBezTo>
                  <a:pt x="11660211" y="331182"/>
                  <a:pt x="11756356" y="427327"/>
                  <a:pt x="11756356" y="545927"/>
                </a:cubicBezTo>
                <a:lnTo>
                  <a:pt x="11756356" y="802544"/>
                </a:lnTo>
                <a:cubicBezTo>
                  <a:pt x="11756356" y="921144"/>
                  <a:pt x="11660211" y="1017289"/>
                  <a:pt x="11541611" y="1017289"/>
                </a:cubicBezTo>
                <a:lnTo>
                  <a:pt x="11049000" y="1017289"/>
                </a:lnTo>
                <a:lnTo>
                  <a:pt x="11049000" y="5863826"/>
                </a:lnTo>
                <a:cubicBezTo>
                  <a:pt x="11049000" y="6086741"/>
                  <a:pt x="10868291" y="6267450"/>
                  <a:pt x="10645376" y="6267450"/>
                </a:cubicBezTo>
                <a:lnTo>
                  <a:pt x="403624" y="6267450"/>
                </a:lnTo>
                <a:cubicBezTo>
                  <a:pt x="180709" y="6267450"/>
                  <a:pt x="0" y="6086741"/>
                  <a:pt x="0" y="5863826"/>
                </a:cubicBezTo>
                <a:lnTo>
                  <a:pt x="0" y="403624"/>
                </a:lnTo>
                <a:cubicBezTo>
                  <a:pt x="0" y="180709"/>
                  <a:pt x="180709" y="0"/>
                  <a:pt x="403624" y="0"/>
                </a:cubicBezTo>
                <a:close/>
              </a:path>
            </a:pathLst>
          </a:custGeom>
          <a:solidFill>
            <a:srgbClr val="514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43" name="Freeform: Shape 30">
            <a:extLst>
              <a:ext uri="{FF2B5EF4-FFF2-40B4-BE49-F238E27FC236}">
                <a16:creationId xmlns:a16="http://schemas.microsoft.com/office/drawing/2014/main" id="{F370CAB7-B9E5-4EAD-B4F1-C6B83DB6BEE7}"/>
              </a:ext>
            </a:extLst>
          </p:cNvPr>
          <p:cNvSpPr/>
          <p:nvPr/>
        </p:nvSpPr>
        <p:spPr>
          <a:xfrm>
            <a:off x="-33380099" y="12193"/>
            <a:ext cx="11771661" cy="6261100"/>
          </a:xfrm>
          <a:custGeom>
            <a:avLst/>
            <a:gdLst>
              <a:gd name="connsiteX0" fmla="*/ 383117 w 11771661"/>
              <a:gd name="connsiteY0" fmla="*/ 0 h 6261100"/>
              <a:gd name="connsiteX1" fmla="*/ 10665883 w 11771661"/>
              <a:gd name="connsiteY1" fmla="*/ 0 h 6261100"/>
              <a:gd name="connsiteX2" fmla="*/ 11049000 w 11771661"/>
              <a:gd name="connsiteY2" fmla="*/ 383117 h 6261100"/>
              <a:gd name="connsiteX3" fmla="*/ 11049000 w 11771661"/>
              <a:gd name="connsiteY3" fmla="*/ 1200331 h 6261100"/>
              <a:gd name="connsiteX4" fmla="*/ 11578425 w 11771661"/>
              <a:gd name="connsiteY4" fmla="*/ 1200331 h 6261100"/>
              <a:gd name="connsiteX5" fmla="*/ 11771661 w 11771661"/>
              <a:gd name="connsiteY5" fmla="*/ 1393567 h 6261100"/>
              <a:gd name="connsiteX6" fmla="*/ 11771661 w 11771661"/>
              <a:gd name="connsiteY6" fmla="*/ 1674462 h 6261100"/>
              <a:gd name="connsiteX7" fmla="*/ 11578425 w 11771661"/>
              <a:gd name="connsiteY7" fmla="*/ 1867698 h 6261100"/>
              <a:gd name="connsiteX8" fmla="*/ 11049000 w 11771661"/>
              <a:gd name="connsiteY8" fmla="*/ 1867698 h 6261100"/>
              <a:gd name="connsiteX9" fmla="*/ 11049000 w 11771661"/>
              <a:gd name="connsiteY9" fmla="*/ 5877983 h 6261100"/>
              <a:gd name="connsiteX10" fmla="*/ 10665883 w 11771661"/>
              <a:gd name="connsiteY10" fmla="*/ 6261100 h 6261100"/>
              <a:gd name="connsiteX11" fmla="*/ 383117 w 11771661"/>
              <a:gd name="connsiteY11" fmla="*/ 6261100 h 6261100"/>
              <a:gd name="connsiteX12" fmla="*/ 0 w 11771661"/>
              <a:gd name="connsiteY12" fmla="*/ 5877983 h 6261100"/>
              <a:gd name="connsiteX13" fmla="*/ 0 w 11771661"/>
              <a:gd name="connsiteY13" fmla="*/ 383117 h 6261100"/>
              <a:gd name="connsiteX14" fmla="*/ 383117 w 11771661"/>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1661" h="6261100">
                <a:moveTo>
                  <a:pt x="383117" y="0"/>
                </a:moveTo>
                <a:lnTo>
                  <a:pt x="10665883" y="0"/>
                </a:lnTo>
                <a:cubicBezTo>
                  <a:pt x="10877473" y="0"/>
                  <a:pt x="11049000" y="171527"/>
                  <a:pt x="11049000" y="383117"/>
                </a:cubicBezTo>
                <a:lnTo>
                  <a:pt x="11049000" y="1200331"/>
                </a:lnTo>
                <a:lnTo>
                  <a:pt x="11578425" y="1200331"/>
                </a:lnTo>
                <a:cubicBezTo>
                  <a:pt x="11685146" y="1200331"/>
                  <a:pt x="11771661" y="1286846"/>
                  <a:pt x="11771661" y="1393567"/>
                </a:cubicBezTo>
                <a:lnTo>
                  <a:pt x="11771661" y="1674462"/>
                </a:lnTo>
                <a:cubicBezTo>
                  <a:pt x="11771661" y="1781183"/>
                  <a:pt x="11685146" y="1867698"/>
                  <a:pt x="11578425" y="1867698"/>
                </a:cubicBezTo>
                <a:lnTo>
                  <a:pt x="11049000" y="1867698"/>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926C6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44" name="Freeform: Shape 31">
            <a:extLst>
              <a:ext uri="{FF2B5EF4-FFF2-40B4-BE49-F238E27FC236}">
                <a16:creationId xmlns:a16="http://schemas.microsoft.com/office/drawing/2014/main" id="{02D4292C-8AE2-49EA-968F-F90F3D392902}"/>
              </a:ext>
            </a:extLst>
          </p:cNvPr>
          <p:cNvSpPr/>
          <p:nvPr/>
        </p:nvSpPr>
        <p:spPr>
          <a:xfrm>
            <a:off x="-33687350" y="21718"/>
            <a:ext cx="11772512" cy="6261100"/>
          </a:xfrm>
          <a:custGeom>
            <a:avLst/>
            <a:gdLst>
              <a:gd name="connsiteX0" fmla="*/ 383117 w 11772512"/>
              <a:gd name="connsiteY0" fmla="*/ 0 h 6261100"/>
              <a:gd name="connsiteX1" fmla="*/ 10665883 w 11772512"/>
              <a:gd name="connsiteY1" fmla="*/ 0 h 6261100"/>
              <a:gd name="connsiteX2" fmla="*/ 11049000 w 11772512"/>
              <a:gd name="connsiteY2" fmla="*/ 383117 h 6261100"/>
              <a:gd name="connsiteX3" fmla="*/ 11049000 w 11772512"/>
              <a:gd name="connsiteY3" fmla="*/ 2189325 h 6261100"/>
              <a:gd name="connsiteX4" fmla="*/ 11579276 w 11772512"/>
              <a:gd name="connsiteY4" fmla="*/ 2189325 h 6261100"/>
              <a:gd name="connsiteX5" fmla="*/ 11772512 w 11772512"/>
              <a:gd name="connsiteY5" fmla="*/ 2382561 h 6261100"/>
              <a:gd name="connsiteX6" fmla="*/ 11772512 w 11772512"/>
              <a:gd name="connsiteY6" fmla="*/ 2663456 h 6261100"/>
              <a:gd name="connsiteX7" fmla="*/ 11579276 w 11772512"/>
              <a:gd name="connsiteY7" fmla="*/ 2856692 h 6261100"/>
              <a:gd name="connsiteX8" fmla="*/ 11049000 w 11772512"/>
              <a:gd name="connsiteY8" fmla="*/ 2856692 h 6261100"/>
              <a:gd name="connsiteX9" fmla="*/ 11049000 w 11772512"/>
              <a:gd name="connsiteY9" fmla="*/ 5877983 h 6261100"/>
              <a:gd name="connsiteX10" fmla="*/ 10665883 w 11772512"/>
              <a:gd name="connsiteY10" fmla="*/ 6261100 h 6261100"/>
              <a:gd name="connsiteX11" fmla="*/ 383117 w 11772512"/>
              <a:gd name="connsiteY11" fmla="*/ 6261100 h 6261100"/>
              <a:gd name="connsiteX12" fmla="*/ 0 w 11772512"/>
              <a:gd name="connsiteY12" fmla="*/ 5877983 h 6261100"/>
              <a:gd name="connsiteX13" fmla="*/ 0 w 11772512"/>
              <a:gd name="connsiteY13" fmla="*/ 383117 h 6261100"/>
              <a:gd name="connsiteX14" fmla="*/ 383117 w 11772512"/>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2512" h="6261100">
                <a:moveTo>
                  <a:pt x="383117" y="0"/>
                </a:moveTo>
                <a:lnTo>
                  <a:pt x="10665883" y="0"/>
                </a:lnTo>
                <a:cubicBezTo>
                  <a:pt x="10877473" y="0"/>
                  <a:pt x="11049000" y="171527"/>
                  <a:pt x="11049000" y="383117"/>
                </a:cubicBezTo>
                <a:lnTo>
                  <a:pt x="11049000" y="2189325"/>
                </a:lnTo>
                <a:lnTo>
                  <a:pt x="11579276" y="2189325"/>
                </a:lnTo>
                <a:cubicBezTo>
                  <a:pt x="11685997" y="2189325"/>
                  <a:pt x="11772512" y="2275840"/>
                  <a:pt x="11772512" y="2382561"/>
                </a:cubicBezTo>
                <a:lnTo>
                  <a:pt x="11772512" y="2663456"/>
                </a:lnTo>
                <a:cubicBezTo>
                  <a:pt x="11772512" y="2770177"/>
                  <a:pt x="11685997" y="2856692"/>
                  <a:pt x="11579276" y="2856692"/>
                </a:cubicBezTo>
                <a:lnTo>
                  <a:pt x="11049000" y="2856692"/>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B489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grpSp>
        <p:nvGrpSpPr>
          <p:cNvPr id="45" name="Google Shape;1972;p45">
            <a:extLst>
              <a:ext uri="{FF2B5EF4-FFF2-40B4-BE49-F238E27FC236}">
                <a16:creationId xmlns:a16="http://schemas.microsoft.com/office/drawing/2014/main" id="{8F256305-F24C-4E1F-A26A-7B1820DDCACC}"/>
              </a:ext>
            </a:extLst>
          </p:cNvPr>
          <p:cNvGrpSpPr/>
          <p:nvPr/>
        </p:nvGrpSpPr>
        <p:grpSpPr>
          <a:xfrm rot="14528005">
            <a:off x="12591581" y="-935336"/>
            <a:ext cx="1078051" cy="1036688"/>
            <a:chOff x="1142423" y="2075513"/>
            <a:chExt cx="1464544" cy="1408352"/>
          </a:xfrm>
        </p:grpSpPr>
        <p:sp>
          <p:nvSpPr>
            <p:cNvPr id="46" name="Google Shape;1973;p45">
              <a:extLst>
                <a:ext uri="{FF2B5EF4-FFF2-40B4-BE49-F238E27FC236}">
                  <a16:creationId xmlns:a16="http://schemas.microsoft.com/office/drawing/2014/main" id="{A8D9CA6D-E80C-4309-BA54-DA3C938EA2EC}"/>
                </a:ext>
              </a:extLst>
            </p:cNvPr>
            <p:cNvSpPr/>
            <p:nvPr/>
          </p:nvSpPr>
          <p:spPr>
            <a:xfrm>
              <a:off x="1326368" y="2082248"/>
              <a:ext cx="1260672" cy="1381205"/>
            </a:xfrm>
            <a:custGeom>
              <a:avLst/>
              <a:gdLst/>
              <a:ahLst/>
              <a:cxnLst/>
              <a:rect l="l" t="t" r="r" b="b"/>
              <a:pathLst>
                <a:path w="90974" h="99672" extrusionOk="0">
                  <a:moveTo>
                    <a:pt x="40992" y="0"/>
                  </a:moveTo>
                  <a:cubicBezTo>
                    <a:pt x="38329" y="0"/>
                    <a:pt x="35628" y="413"/>
                    <a:pt x="33056" y="831"/>
                  </a:cubicBezTo>
                  <a:cubicBezTo>
                    <a:pt x="32920" y="854"/>
                    <a:pt x="32786" y="895"/>
                    <a:pt x="32658" y="951"/>
                  </a:cubicBezTo>
                  <a:cubicBezTo>
                    <a:pt x="31021" y="1209"/>
                    <a:pt x="29383" y="1522"/>
                    <a:pt x="27728" y="1801"/>
                  </a:cubicBezTo>
                  <a:cubicBezTo>
                    <a:pt x="27394" y="1858"/>
                    <a:pt x="27146" y="1989"/>
                    <a:pt x="26960" y="2162"/>
                  </a:cubicBezTo>
                  <a:cubicBezTo>
                    <a:pt x="26570" y="2254"/>
                    <a:pt x="26179" y="2346"/>
                    <a:pt x="25791" y="2448"/>
                  </a:cubicBezTo>
                  <a:cubicBezTo>
                    <a:pt x="25769" y="2453"/>
                    <a:pt x="25753" y="2467"/>
                    <a:pt x="25732" y="2472"/>
                  </a:cubicBezTo>
                  <a:cubicBezTo>
                    <a:pt x="25692" y="2470"/>
                    <a:pt x="25652" y="2468"/>
                    <a:pt x="25612" y="2468"/>
                  </a:cubicBezTo>
                  <a:cubicBezTo>
                    <a:pt x="25375" y="2468"/>
                    <a:pt x="25139" y="2516"/>
                    <a:pt x="24920" y="2611"/>
                  </a:cubicBezTo>
                  <a:lnTo>
                    <a:pt x="24559" y="2765"/>
                  </a:lnTo>
                  <a:cubicBezTo>
                    <a:pt x="24538" y="2768"/>
                    <a:pt x="24519" y="2765"/>
                    <a:pt x="24500" y="2770"/>
                  </a:cubicBezTo>
                  <a:cubicBezTo>
                    <a:pt x="22980" y="3028"/>
                    <a:pt x="21604" y="3521"/>
                    <a:pt x="20238" y="4224"/>
                  </a:cubicBezTo>
                  <a:cubicBezTo>
                    <a:pt x="20184" y="4255"/>
                    <a:pt x="20131" y="4290"/>
                    <a:pt x="20080" y="4326"/>
                  </a:cubicBezTo>
                  <a:cubicBezTo>
                    <a:pt x="17447" y="5245"/>
                    <a:pt x="14830" y="6201"/>
                    <a:pt x="12325" y="7456"/>
                  </a:cubicBezTo>
                  <a:cubicBezTo>
                    <a:pt x="11806" y="7716"/>
                    <a:pt x="11562" y="8126"/>
                    <a:pt x="11520" y="8560"/>
                  </a:cubicBezTo>
                  <a:cubicBezTo>
                    <a:pt x="10918" y="8801"/>
                    <a:pt x="10355" y="9149"/>
                    <a:pt x="9966" y="9649"/>
                  </a:cubicBezTo>
                  <a:cubicBezTo>
                    <a:pt x="9537" y="9850"/>
                    <a:pt x="9109" y="10056"/>
                    <a:pt x="8673" y="10236"/>
                  </a:cubicBezTo>
                  <a:cubicBezTo>
                    <a:pt x="8249" y="10413"/>
                    <a:pt x="8347" y="11033"/>
                    <a:pt x="8760" y="11033"/>
                  </a:cubicBezTo>
                  <a:cubicBezTo>
                    <a:pt x="8800" y="11033"/>
                    <a:pt x="8842" y="11027"/>
                    <a:pt x="8887" y="11015"/>
                  </a:cubicBezTo>
                  <a:cubicBezTo>
                    <a:pt x="9346" y="10890"/>
                    <a:pt x="9807" y="10788"/>
                    <a:pt x="10267" y="10696"/>
                  </a:cubicBezTo>
                  <a:cubicBezTo>
                    <a:pt x="10298" y="10704"/>
                    <a:pt x="10330" y="10708"/>
                    <a:pt x="10363" y="10708"/>
                  </a:cubicBezTo>
                  <a:cubicBezTo>
                    <a:pt x="10374" y="10708"/>
                    <a:pt x="10384" y="10708"/>
                    <a:pt x="10395" y="10707"/>
                  </a:cubicBezTo>
                  <a:cubicBezTo>
                    <a:pt x="11467" y="10581"/>
                    <a:pt x="12566" y="10722"/>
                    <a:pt x="13620" y="10489"/>
                  </a:cubicBezTo>
                  <a:cubicBezTo>
                    <a:pt x="14082" y="10513"/>
                    <a:pt x="14547" y="10525"/>
                    <a:pt x="15011" y="10525"/>
                  </a:cubicBezTo>
                  <a:cubicBezTo>
                    <a:pt x="15115" y="10525"/>
                    <a:pt x="15219" y="10525"/>
                    <a:pt x="15323" y="10523"/>
                  </a:cubicBezTo>
                  <a:cubicBezTo>
                    <a:pt x="15455" y="10745"/>
                    <a:pt x="15635" y="10935"/>
                    <a:pt x="15877" y="11051"/>
                  </a:cubicBezTo>
                  <a:cubicBezTo>
                    <a:pt x="16324" y="11268"/>
                    <a:pt x="16686" y="11370"/>
                    <a:pt x="17176" y="11434"/>
                  </a:cubicBezTo>
                  <a:cubicBezTo>
                    <a:pt x="17201" y="11435"/>
                    <a:pt x="17227" y="11436"/>
                    <a:pt x="17253" y="11436"/>
                  </a:cubicBezTo>
                  <a:cubicBezTo>
                    <a:pt x="17284" y="11436"/>
                    <a:pt x="17316" y="11435"/>
                    <a:pt x="17347" y="11432"/>
                  </a:cubicBezTo>
                  <a:lnTo>
                    <a:pt x="17939" y="11550"/>
                  </a:lnTo>
                  <a:cubicBezTo>
                    <a:pt x="18154" y="11593"/>
                    <a:pt x="18355" y="11635"/>
                    <a:pt x="18548" y="11666"/>
                  </a:cubicBezTo>
                  <a:cubicBezTo>
                    <a:pt x="18673" y="11936"/>
                    <a:pt x="18900" y="12177"/>
                    <a:pt x="19267" y="12344"/>
                  </a:cubicBezTo>
                  <a:cubicBezTo>
                    <a:pt x="19275" y="12348"/>
                    <a:pt x="19279" y="12351"/>
                    <a:pt x="19288" y="12355"/>
                  </a:cubicBezTo>
                  <a:cubicBezTo>
                    <a:pt x="19170" y="12663"/>
                    <a:pt x="19158" y="13001"/>
                    <a:pt x="19251" y="13316"/>
                  </a:cubicBezTo>
                  <a:cubicBezTo>
                    <a:pt x="19270" y="13376"/>
                    <a:pt x="19281" y="13438"/>
                    <a:pt x="19294" y="13499"/>
                  </a:cubicBezTo>
                  <a:cubicBezTo>
                    <a:pt x="19300" y="13556"/>
                    <a:pt x="19319" y="13696"/>
                    <a:pt x="19331" y="13805"/>
                  </a:cubicBezTo>
                  <a:cubicBezTo>
                    <a:pt x="19159" y="14069"/>
                    <a:pt x="18964" y="14313"/>
                    <a:pt x="18747" y="14539"/>
                  </a:cubicBezTo>
                  <a:cubicBezTo>
                    <a:pt x="18600" y="14690"/>
                    <a:pt x="18609" y="14870"/>
                    <a:pt x="18692" y="15010"/>
                  </a:cubicBezTo>
                  <a:cubicBezTo>
                    <a:pt x="16388" y="16951"/>
                    <a:pt x="14259" y="19272"/>
                    <a:pt x="15782" y="21938"/>
                  </a:cubicBezTo>
                  <a:cubicBezTo>
                    <a:pt x="16063" y="22430"/>
                    <a:pt x="16619" y="22740"/>
                    <a:pt x="17182" y="22740"/>
                  </a:cubicBezTo>
                  <a:cubicBezTo>
                    <a:pt x="17324" y="22740"/>
                    <a:pt x="17467" y="22720"/>
                    <a:pt x="17605" y="22679"/>
                  </a:cubicBezTo>
                  <a:cubicBezTo>
                    <a:pt x="17823" y="22615"/>
                    <a:pt x="18048" y="22539"/>
                    <a:pt x="18270" y="22464"/>
                  </a:cubicBezTo>
                  <a:cubicBezTo>
                    <a:pt x="20688" y="23920"/>
                    <a:pt x="23219" y="22428"/>
                    <a:pt x="24240" y="25729"/>
                  </a:cubicBezTo>
                  <a:cubicBezTo>
                    <a:pt x="23240" y="27427"/>
                    <a:pt x="22748" y="29028"/>
                    <a:pt x="21015" y="30262"/>
                  </a:cubicBezTo>
                  <a:cubicBezTo>
                    <a:pt x="19713" y="31187"/>
                    <a:pt x="18261" y="31931"/>
                    <a:pt x="16812" y="32592"/>
                  </a:cubicBezTo>
                  <a:cubicBezTo>
                    <a:pt x="14058" y="33847"/>
                    <a:pt x="11744" y="34905"/>
                    <a:pt x="10132" y="37583"/>
                  </a:cubicBezTo>
                  <a:cubicBezTo>
                    <a:pt x="9632" y="38412"/>
                    <a:pt x="10061" y="39778"/>
                    <a:pt x="11096" y="39956"/>
                  </a:cubicBezTo>
                  <a:cubicBezTo>
                    <a:pt x="12774" y="40244"/>
                    <a:pt x="14344" y="40778"/>
                    <a:pt x="15883" y="41410"/>
                  </a:cubicBezTo>
                  <a:cubicBezTo>
                    <a:pt x="15202" y="42201"/>
                    <a:pt x="14487" y="42961"/>
                    <a:pt x="13617" y="43545"/>
                  </a:cubicBezTo>
                  <a:cubicBezTo>
                    <a:pt x="13546" y="43593"/>
                    <a:pt x="13476" y="43649"/>
                    <a:pt x="13412" y="43707"/>
                  </a:cubicBezTo>
                  <a:cubicBezTo>
                    <a:pt x="11661" y="44455"/>
                    <a:pt x="9756" y="44980"/>
                    <a:pt x="8145" y="46089"/>
                  </a:cubicBezTo>
                  <a:lnTo>
                    <a:pt x="7967" y="46209"/>
                  </a:lnTo>
                  <a:lnTo>
                    <a:pt x="7972" y="46216"/>
                  </a:lnTo>
                  <a:cubicBezTo>
                    <a:pt x="7861" y="46297"/>
                    <a:pt x="7747" y="46373"/>
                    <a:pt x="7639" y="46461"/>
                  </a:cubicBezTo>
                  <a:cubicBezTo>
                    <a:pt x="6530" y="47353"/>
                    <a:pt x="7404" y="48980"/>
                    <a:pt x="8555" y="49207"/>
                  </a:cubicBezTo>
                  <a:cubicBezTo>
                    <a:pt x="8939" y="49489"/>
                    <a:pt x="9357" y="49700"/>
                    <a:pt x="9850" y="49906"/>
                  </a:cubicBezTo>
                  <a:cubicBezTo>
                    <a:pt x="10355" y="50119"/>
                    <a:pt x="10954" y="50204"/>
                    <a:pt x="11482" y="50349"/>
                  </a:cubicBezTo>
                  <a:cubicBezTo>
                    <a:pt x="12488" y="50628"/>
                    <a:pt x="12621" y="51554"/>
                    <a:pt x="12687" y="52401"/>
                  </a:cubicBezTo>
                  <a:cubicBezTo>
                    <a:pt x="11399" y="53851"/>
                    <a:pt x="9904" y="55091"/>
                    <a:pt x="8051" y="55954"/>
                  </a:cubicBezTo>
                  <a:cubicBezTo>
                    <a:pt x="5373" y="57201"/>
                    <a:pt x="0" y="59273"/>
                    <a:pt x="83" y="62915"/>
                  </a:cubicBezTo>
                  <a:cubicBezTo>
                    <a:pt x="132" y="65052"/>
                    <a:pt x="1517" y="65769"/>
                    <a:pt x="3320" y="65769"/>
                  </a:cubicBezTo>
                  <a:cubicBezTo>
                    <a:pt x="3616" y="65769"/>
                    <a:pt x="3922" y="65749"/>
                    <a:pt x="4236" y="65714"/>
                  </a:cubicBezTo>
                  <a:cubicBezTo>
                    <a:pt x="4428" y="65939"/>
                    <a:pt x="4679" y="66107"/>
                    <a:pt x="4960" y="66199"/>
                  </a:cubicBezTo>
                  <a:cubicBezTo>
                    <a:pt x="7740" y="67142"/>
                    <a:pt x="8775" y="69704"/>
                    <a:pt x="6615" y="72010"/>
                  </a:cubicBezTo>
                  <a:cubicBezTo>
                    <a:pt x="5664" y="73022"/>
                    <a:pt x="4392" y="73914"/>
                    <a:pt x="3670" y="75120"/>
                  </a:cubicBezTo>
                  <a:cubicBezTo>
                    <a:pt x="3080" y="76107"/>
                    <a:pt x="3170" y="76921"/>
                    <a:pt x="3627" y="77518"/>
                  </a:cubicBezTo>
                  <a:cubicBezTo>
                    <a:pt x="3684" y="78287"/>
                    <a:pt x="4269" y="78858"/>
                    <a:pt x="5006" y="78984"/>
                  </a:cubicBezTo>
                  <a:cubicBezTo>
                    <a:pt x="5013" y="78988"/>
                    <a:pt x="5022" y="78993"/>
                    <a:pt x="5029" y="78998"/>
                  </a:cubicBezTo>
                  <a:cubicBezTo>
                    <a:pt x="5341" y="79356"/>
                    <a:pt x="5730" y="79720"/>
                    <a:pt x="6097" y="79896"/>
                  </a:cubicBezTo>
                  <a:cubicBezTo>
                    <a:pt x="6133" y="79974"/>
                    <a:pt x="6168" y="80052"/>
                    <a:pt x="6206" y="80128"/>
                  </a:cubicBezTo>
                  <a:cubicBezTo>
                    <a:pt x="6256" y="80232"/>
                    <a:pt x="6310" y="80334"/>
                    <a:pt x="6360" y="80438"/>
                  </a:cubicBezTo>
                  <a:cubicBezTo>
                    <a:pt x="6374" y="80468"/>
                    <a:pt x="6386" y="80495"/>
                    <a:pt x="6400" y="80523"/>
                  </a:cubicBezTo>
                  <a:cubicBezTo>
                    <a:pt x="6405" y="80539"/>
                    <a:pt x="6409" y="80551"/>
                    <a:pt x="6417" y="80573"/>
                  </a:cubicBezTo>
                  <a:cubicBezTo>
                    <a:pt x="6499" y="80798"/>
                    <a:pt x="6622" y="81008"/>
                    <a:pt x="6779" y="81189"/>
                  </a:cubicBezTo>
                  <a:cubicBezTo>
                    <a:pt x="6490" y="82193"/>
                    <a:pt x="6360" y="83198"/>
                    <a:pt x="6499" y="84125"/>
                  </a:cubicBezTo>
                  <a:cubicBezTo>
                    <a:pt x="6502" y="84153"/>
                    <a:pt x="6518" y="84174"/>
                    <a:pt x="6523" y="84202"/>
                  </a:cubicBezTo>
                  <a:cubicBezTo>
                    <a:pt x="6099" y="85725"/>
                    <a:pt x="5408" y="87234"/>
                    <a:pt x="4884" y="88595"/>
                  </a:cubicBezTo>
                  <a:cubicBezTo>
                    <a:pt x="4429" y="89773"/>
                    <a:pt x="5443" y="90551"/>
                    <a:pt x="6461" y="90551"/>
                  </a:cubicBezTo>
                  <a:cubicBezTo>
                    <a:pt x="6574" y="90551"/>
                    <a:pt x="6687" y="90541"/>
                    <a:pt x="6798" y="90522"/>
                  </a:cubicBezTo>
                  <a:cubicBezTo>
                    <a:pt x="6812" y="90537"/>
                    <a:pt x="6821" y="90554"/>
                    <a:pt x="6833" y="90568"/>
                  </a:cubicBezTo>
                  <a:cubicBezTo>
                    <a:pt x="8853" y="92839"/>
                    <a:pt x="11487" y="94347"/>
                    <a:pt x="14103" y="95827"/>
                  </a:cubicBezTo>
                  <a:cubicBezTo>
                    <a:pt x="14349" y="95967"/>
                    <a:pt x="14638" y="96036"/>
                    <a:pt x="14927" y="96036"/>
                  </a:cubicBezTo>
                  <a:cubicBezTo>
                    <a:pt x="15488" y="96036"/>
                    <a:pt x="16051" y="95773"/>
                    <a:pt x="16312" y="95247"/>
                  </a:cubicBezTo>
                  <a:cubicBezTo>
                    <a:pt x="16961" y="93940"/>
                    <a:pt x="17344" y="92469"/>
                    <a:pt x="17368" y="91006"/>
                  </a:cubicBezTo>
                  <a:cubicBezTo>
                    <a:pt x="17396" y="89183"/>
                    <a:pt x="15872" y="88176"/>
                    <a:pt x="14686" y="87073"/>
                  </a:cubicBezTo>
                  <a:cubicBezTo>
                    <a:pt x="14685" y="87072"/>
                    <a:pt x="14683" y="87072"/>
                    <a:pt x="14681" y="87070"/>
                  </a:cubicBezTo>
                  <a:cubicBezTo>
                    <a:pt x="14548" y="86874"/>
                    <a:pt x="14415" y="86679"/>
                    <a:pt x="14295" y="86476"/>
                  </a:cubicBezTo>
                  <a:cubicBezTo>
                    <a:pt x="14184" y="85567"/>
                    <a:pt x="13916" y="84615"/>
                    <a:pt x="13431" y="83957"/>
                  </a:cubicBezTo>
                  <a:cubicBezTo>
                    <a:pt x="14581" y="82292"/>
                    <a:pt x="15919" y="81094"/>
                    <a:pt x="16696" y="79370"/>
                  </a:cubicBezTo>
                  <a:cubicBezTo>
                    <a:pt x="17188" y="78988"/>
                    <a:pt x="17515" y="78375"/>
                    <a:pt x="17363" y="77693"/>
                  </a:cubicBezTo>
                  <a:lnTo>
                    <a:pt x="17202" y="76968"/>
                  </a:lnTo>
                  <a:cubicBezTo>
                    <a:pt x="17113" y="76569"/>
                    <a:pt x="16878" y="76275"/>
                    <a:pt x="16575" y="76079"/>
                  </a:cubicBezTo>
                  <a:cubicBezTo>
                    <a:pt x="16269" y="75560"/>
                    <a:pt x="15924" y="75065"/>
                    <a:pt x="15543" y="74598"/>
                  </a:cubicBezTo>
                  <a:cubicBezTo>
                    <a:pt x="15308" y="73978"/>
                    <a:pt x="15093" y="73358"/>
                    <a:pt x="14941" y="72688"/>
                  </a:cubicBezTo>
                  <a:cubicBezTo>
                    <a:pt x="14918" y="72605"/>
                    <a:pt x="14892" y="72522"/>
                    <a:pt x="14860" y="72443"/>
                  </a:cubicBezTo>
                  <a:cubicBezTo>
                    <a:pt x="15112" y="71658"/>
                    <a:pt x="15438" y="70886"/>
                    <a:pt x="16014" y="70168"/>
                  </a:cubicBezTo>
                  <a:cubicBezTo>
                    <a:pt x="16609" y="69425"/>
                    <a:pt x="17503" y="69181"/>
                    <a:pt x="18498" y="69181"/>
                  </a:cubicBezTo>
                  <a:cubicBezTo>
                    <a:pt x="20187" y="69181"/>
                    <a:pt x="22169" y="69886"/>
                    <a:pt x="23475" y="70050"/>
                  </a:cubicBezTo>
                  <a:cubicBezTo>
                    <a:pt x="23485" y="70052"/>
                    <a:pt x="23495" y="70052"/>
                    <a:pt x="23504" y="70052"/>
                  </a:cubicBezTo>
                  <a:cubicBezTo>
                    <a:pt x="23514" y="70052"/>
                    <a:pt x="23524" y="70051"/>
                    <a:pt x="23534" y="70051"/>
                  </a:cubicBezTo>
                  <a:cubicBezTo>
                    <a:pt x="23540" y="70051"/>
                    <a:pt x="23545" y="70052"/>
                    <a:pt x="23551" y="70052"/>
                  </a:cubicBezTo>
                  <a:cubicBezTo>
                    <a:pt x="24259" y="70784"/>
                    <a:pt x="25031" y="71392"/>
                    <a:pt x="25864" y="71767"/>
                  </a:cubicBezTo>
                  <a:cubicBezTo>
                    <a:pt x="26289" y="71960"/>
                    <a:pt x="26709" y="72044"/>
                    <a:pt x="27118" y="72044"/>
                  </a:cubicBezTo>
                  <a:cubicBezTo>
                    <a:pt x="28497" y="72044"/>
                    <a:pt x="29757" y="71086"/>
                    <a:pt x="30712" y="70073"/>
                  </a:cubicBezTo>
                  <a:cubicBezTo>
                    <a:pt x="31114" y="69645"/>
                    <a:pt x="31483" y="69199"/>
                    <a:pt x="31838" y="68742"/>
                  </a:cubicBezTo>
                  <a:cubicBezTo>
                    <a:pt x="33683" y="67680"/>
                    <a:pt x="35056" y="66033"/>
                    <a:pt x="36882" y="64919"/>
                  </a:cubicBezTo>
                  <a:cubicBezTo>
                    <a:pt x="37628" y="64464"/>
                    <a:pt x="38412" y="64149"/>
                    <a:pt x="39214" y="63909"/>
                  </a:cubicBezTo>
                  <a:cubicBezTo>
                    <a:pt x="39489" y="64115"/>
                    <a:pt x="39819" y="64214"/>
                    <a:pt x="40161" y="64214"/>
                  </a:cubicBezTo>
                  <a:cubicBezTo>
                    <a:pt x="40442" y="64214"/>
                    <a:pt x="40730" y="64146"/>
                    <a:pt x="41002" y="64016"/>
                  </a:cubicBezTo>
                  <a:cubicBezTo>
                    <a:pt x="41064" y="63992"/>
                    <a:pt x="41128" y="63969"/>
                    <a:pt x="41192" y="63947"/>
                  </a:cubicBezTo>
                  <a:cubicBezTo>
                    <a:pt x="41234" y="63933"/>
                    <a:pt x="41277" y="63924"/>
                    <a:pt x="41319" y="63912"/>
                  </a:cubicBezTo>
                  <a:cubicBezTo>
                    <a:pt x="42653" y="64407"/>
                    <a:pt x="44211" y="64902"/>
                    <a:pt x="43979" y="66609"/>
                  </a:cubicBezTo>
                  <a:cubicBezTo>
                    <a:pt x="43744" y="68338"/>
                    <a:pt x="42660" y="69933"/>
                    <a:pt x="42264" y="71639"/>
                  </a:cubicBezTo>
                  <a:cubicBezTo>
                    <a:pt x="42000" y="72784"/>
                    <a:pt x="42844" y="73646"/>
                    <a:pt x="43842" y="73646"/>
                  </a:cubicBezTo>
                  <a:cubicBezTo>
                    <a:pt x="43990" y="73646"/>
                    <a:pt x="44141" y="73627"/>
                    <a:pt x="44292" y="73587"/>
                  </a:cubicBezTo>
                  <a:cubicBezTo>
                    <a:pt x="44488" y="73704"/>
                    <a:pt x="44725" y="73775"/>
                    <a:pt x="45008" y="73775"/>
                  </a:cubicBezTo>
                  <a:cubicBezTo>
                    <a:pt x="45068" y="73775"/>
                    <a:pt x="45130" y="73772"/>
                    <a:pt x="45194" y="73765"/>
                  </a:cubicBezTo>
                  <a:cubicBezTo>
                    <a:pt x="45842" y="73698"/>
                    <a:pt x="46500" y="73653"/>
                    <a:pt x="47156" y="73653"/>
                  </a:cubicBezTo>
                  <a:cubicBezTo>
                    <a:pt x="47899" y="73653"/>
                    <a:pt x="48640" y="73710"/>
                    <a:pt x="49364" y="73855"/>
                  </a:cubicBezTo>
                  <a:cubicBezTo>
                    <a:pt x="50258" y="74035"/>
                    <a:pt x="50825" y="74284"/>
                    <a:pt x="51014" y="74781"/>
                  </a:cubicBezTo>
                  <a:cubicBezTo>
                    <a:pt x="50986" y="75141"/>
                    <a:pt x="50971" y="75496"/>
                    <a:pt x="50974" y="75835"/>
                  </a:cubicBezTo>
                  <a:cubicBezTo>
                    <a:pt x="50950" y="75917"/>
                    <a:pt x="50934" y="75991"/>
                    <a:pt x="50903" y="76081"/>
                  </a:cubicBezTo>
                  <a:cubicBezTo>
                    <a:pt x="50841" y="76258"/>
                    <a:pt x="50808" y="76443"/>
                    <a:pt x="50810" y="76630"/>
                  </a:cubicBezTo>
                  <a:cubicBezTo>
                    <a:pt x="49910" y="78132"/>
                    <a:pt x="48321" y="79074"/>
                    <a:pt x="46650" y="80111"/>
                  </a:cubicBezTo>
                  <a:cubicBezTo>
                    <a:pt x="45388" y="80895"/>
                    <a:pt x="44002" y="81994"/>
                    <a:pt x="44064" y="83615"/>
                  </a:cubicBezTo>
                  <a:cubicBezTo>
                    <a:pt x="44096" y="84460"/>
                    <a:pt x="44806" y="85249"/>
                    <a:pt x="45653" y="85249"/>
                  </a:cubicBezTo>
                  <a:cubicBezTo>
                    <a:pt x="45802" y="85249"/>
                    <a:pt x="45954" y="85225"/>
                    <a:pt x="46108" y="85173"/>
                  </a:cubicBezTo>
                  <a:cubicBezTo>
                    <a:pt x="46141" y="85162"/>
                    <a:pt x="46174" y="85147"/>
                    <a:pt x="46207" y="85136"/>
                  </a:cubicBezTo>
                  <a:cubicBezTo>
                    <a:pt x="46217" y="85143"/>
                    <a:pt x="46223" y="85152"/>
                    <a:pt x="46233" y="85160"/>
                  </a:cubicBezTo>
                  <a:cubicBezTo>
                    <a:pt x="47105" y="85903"/>
                    <a:pt x="47952" y="86275"/>
                    <a:pt x="49037" y="86641"/>
                  </a:cubicBezTo>
                  <a:cubicBezTo>
                    <a:pt x="52423" y="87774"/>
                    <a:pt x="49750" y="90778"/>
                    <a:pt x="48492" y="92109"/>
                  </a:cubicBezTo>
                  <a:cubicBezTo>
                    <a:pt x="48229" y="92388"/>
                    <a:pt x="47997" y="92649"/>
                    <a:pt x="47793" y="92900"/>
                  </a:cubicBezTo>
                  <a:cubicBezTo>
                    <a:pt x="47776" y="92899"/>
                    <a:pt x="47759" y="92899"/>
                    <a:pt x="47742" y="92899"/>
                  </a:cubicBezTo>
                  <a:cubicBezTo>
                    <a:pt x="46605" y="92899"/>
                    <a:pt x="45839" y="94394"/>
                    <a:pt x="46463" y="95330"/>
                  </a:cubicBezTo>
                  <a:lnTo>
                    <a:pt x="46593" y="95524"/>
                  </a:lnTo>
                  <a:cubicBezTo>
                    <a:pt x="46534" y="96353"/>
                    <a:pt x="46731" y="97273"/>
                    <a:pt x="47109" y="98496"/>
                  </a:cubicBezTo>
                  <a:cubicBezTo>
                    <a:pt x="47333" y="99226"/>
                    <a:pt x="47981" y="99672"/>
                    <a:pt x="48674" y="99672"/>
                  </a:cubicBezTo>
                  <a:cubicBezTo>
                    <a:pt x="48943" y="99672"/>
                    <a:pt x="49219" y="99604"/>
                    <a:pt x="49480" y="99461"/>
                  </a:cubicBezTo>
                  <a:cubicBezTo>
                    <a:pt x="51215" y="98509"/>
                    <a:pt x="57774" y="97998"/>
                    <a:pt x="59990" y="95836"/>
                  </a:cubicBezTo>
                  <a:cubicBezTo>
                    <a:pt x="60405" y="95687"/>
                    <a:pt x="60824" y="95548"/>
                    <a:pt x="61246" y="95417"/>
                  </a:cubicBezTo>
                  <a:cubicBezTo>
                    <a:pt x="61316" y="95481"/>
                    <a:pt x="61390" y="95540"/>
                    <a:pt x="61459" y="95607"/>
                  </a:cubicBezTo>
                  <a:cubicBezTo>
                    <a:pt x="61537" y="95683"/>
                    <a:pt x="61631" y="95716"/>
                    <a:pt x="61725" y="95716"/>
                  </a:cubicBezTo>
                  <a:cubicBezTo>
                    <a:pt x="62016" y="95716"/>
                    <a:pt x="62305" y="95405"/>
                    <a:pt x="62093" y="95119"/>
                  </a:cubicBezTo>
                  <a:cubicBezTo>
                    <a:pt x="62082" y="95104"/>
                    <a:pt x="62072" y="95088"/>
                    <a:pt x="62062" y="95074"/>
                  </a:cubicBezTo>
                  <a:cubicBezTo>
                    <a:pt x="62134" y="94977"/>
                    <a:pt x="62171" y="94856"/>
                    <a:pt x="62134" y="94730"/>
                  </a:cubicBezTo>
                  <a:cubicBezTo>
                    <a:pt x="61899" y="93923"/>
                    <a:pt x="61361" y="93393"/>
                    <a:pt x="60739" y="92857"/>
                  </a:cubicBezTo>
                  <a:cubicBezTo>
                    <a:pt x="60648" y="92778"/>
                    <a:pt x="60553" y="92745"/>
                    <a:pt x="60463" y="92745"/>
                  </a:cubicBezTo>
                  <a:cubicBezTo>
                    <a:pt x="60401" y="92745"/>
                    <a:pt x="60341" y="92761"/>
                    <a:pt x="60287" y="92789"/>
                  </a:cubicBezTo>
                  <a:cubicBezTo>
                    <a:pt x="59273" y="90826"/>
                    <a:pt x="58580" y="89573"/>
                    <a:pt x="60384" y="87503"/>
                  </a:cubicBezTo>
                  <a:cubicBezTo>
                    <a:pt x="61179" y="86589"/>
                    <a:pt x="61612" y="85579"/>
                    <a:pt x="61857" y="84416"/>
                  </a:cubicBezTo>
                  <a:cubicBezTo>
                    <a:pt x="62482" y="81466"/>
                    <a:pt x="60479" y="78662"/>
                    <a:pt x="60092" y="75799"/>
                  </a:cubicBezTo>
                  <a:cubicBezTo>
                    <a:pt x="60215" y="74696"/>
                    <a:pt x="60453" y="73599"/>
                    <a:pt x="60573" y="72410"/>
                  </a:cubicBezTo>
                  <a:cubicBezTo>
                    <a:pt x="61290" y="71375"/>
                    <a:pt x="62347" y="70642"/>
                    <a:pt x="63318" y="69824"/>
                  </a:cubicBezTo>
                  <a:cubicBezTo>
                    <a:pt x="63876" y="69692"/>
                    <a:pt x="64463" y="69645"/>
                    <a:pt x="64976" y="69645"/>
                  </a:cubicBezTo>
                  <a:cubicBezTo>
                    <a:pt x="64995" y="69645"/>
                    <a:pt x="65014" y="69645"/>
                    <a:pt x="65032" y="69645"/>
                  </a:cubicBezTo>
                  <a:cubicBezTo>
                    <a:pt x="65229" y="69974"/>
                    <a:pt x="65546" y="70216"/>
                    <a:pt x="65918" y="70317"/>
                  </a:cubicBezTo>
                  <a:cubicBezTo>
                    <a:pt x="66665" y="70528"/>
                    <a:pt x="67388" y="70665"/>
                    <a:pt x="68078" y="70665"/>
                  </a:cubicBezTo>
                  <a:cubicBezTo>
                    <a:pt x="68396" y="70665"/>
                    <a:pt x="68707" y="70636"/>
                    <a:pt x="69010" y="70571"/>
                  </a:cubicBezTo>
                  <a:cubicBezTo>
                    <a:pt x="69111" y="70585"/>
                    <a:pt x="69210" y="70591"/>
                    <a:pt x="69307" y="70591"/>
                  </a:cubicBezTo>
                  <a:cubicBezTo>
                    <a:pt x="71162" y="70591"/>
                    <a:pt x="72416" y="68263"/>
                    <a:pt x="72998" y="66301"/>
                  </a:cubicBezTo>
                  <a:cubicBezTo>
                    <a:pt x="73894" y="65360"/>
                    <a:pt x="74965" y="65018"/>
                    <a:pt x="76359" y="65018"/>
                  </a:cubicBezTo>
                  <a:cubicBezTo>
                    <a:pt x="76831" y="65018"/>
                    <a:pt x="77340" y="65057"/>
                    <a:pt x="77892" y="65125"/>
                  </a:cubicBezTo>
                  <a:cubicBezTo>
                    <a:pt x="79175" y="65285"/>
                    <a:pt x="79601" y="66438"/>
                    <a:pt x="80528" y="66981"/>
                  </a:cubicBezTo>
                  <a:cubicBezTo>
                    <a:pt x="80677" y="68197"/>
                    <a:pt x="81290" y="68971"/>
                    <a:pt x="82608" y="68971"/>
                  </a:cubicBezTo>
                  <a:cubicBezTo>
                    <a:pt x="82682" y="68971"/>
                    <a:pt x="82759" y="68968"/>
                    <a:pt x="82838" y="68963"/>
                  </a:cubicBezTo>
                  <a:cubicBezTo>
                    <a:pt x="84013" y="68890"/>
                    <a:pt x="84922" y="68814"/>
                    <a:pt x="85652" y="68601"/>
                  </a:cubicBezTo>
                  <a:cubicBezTo>
                    <a:pt x="85842" y="68667"/>
                    <a:pt x="86042" y="68700"/>
                    <a:pt x="86239" y="68700"/>
                  </a:cubicBezTo>
                  <a:cubicBezTo>
                    <a:pt x="87008" y="68700"/>
                    <a:pt x="87742" y="68195"/>
                    <a:pt x="87742" y="67146"/>
                  </a:cubicBezTo>
                  <a:lnTo>
                    <a:pt x="87742" y="66820"/>
                  </a:lnTo>
                  <a:cubicBezTo>
                    <a:pt x="87953" y="66412"/>
                    <a:pt x="88145" y="65918"/>
                    <a:pt x="88328" y="65321"/>
                  </a:cubicBezTo>
                  <a:cubicBezTo>
                    <a:pt x="89628" y="61089"/>
                    <a:pt x="90413" y="56590"/>
                    <a:pt x="90541" y="52151"/>
                  </a:cubicBezTo>
                  <a:cubicBezTo>
                    <a:pt x="90556" y="52079"/>
                    <a:pt x="90567" y="52002"/>
                    <a:pt x="90572" y="51928"/>
                  </a:cubicBezTo>
                  <a:cubicBezTo>
                    <a:pt x="90973" y="51263"/>
                    <a:pt x="90641" y="50329"/>
                    <a:pt x="89992" y="49820"/>
                  </a:cubicBezTo>
                  <a:cubicBezTo>
                    <a:pt x="89695" y="49488"/>
                    <a:pt x="89294" y="49272"/>
                    <a:pt x="88858" y="49272"/>
                  </a:cubicBezTo>
                  <a:cubicBezTo>
                    <a:pt x="88639" y="49272"/>
                    <a:pt x="88411" y="49327"/>
                    <a:pt x="88183" y="49449"/>
                  </a:cubicBezTo>
                  <a:cubicBezTo>
                    <a:pt x="85756" y="49529"/>
                    <a:pt x="83494" y="50554"/>
                    <a:pt x="81761" y="52269"/>
                  </a:cubicBezTo>
                  <a:cubicBezTo>
                    <a:pt x="80407" y="52736"/>
                    <a:pt x="79038" y="53148"/>
                    <a:pt x="77658" y="53467"/>
                  </a:cubicBezTo>
                  <a:cubicBezTo>
                    <a:pt x="77239" y="53564"/>
                    <a:pt x="76844" y="53607"/>
                    <a:pt x="76470" y="53607"/>
                  </a:cubicBezTo>
                  <a:cubicBezTo>
                    <a:pt x="73501" y="53607"/>
                    <a:pt x="71791" y="50890"/>
                    <a:pt x="68984" y="50567"/>
                  </a:cubicBezTo>
                  <a:cubicBezTo>
                    <a:pt x="68873" y="50500"/>
                    <a:pt x="68756" y="50446"/>
                    <a:pt x="68633" y="50405"/>
                  </a:cubicBezTo>
                  <a:cubicBezTo>
                    <a:pt x="68350" y="50312"/>
                    <a:pt x="68060" y="50269"/>
                    <a:pt x="67771" y="50269"/>
                  </a:cubicBezTo>
                  <a:cubicBezTo>
                    <a:pt x="66864" y="50269"/>
                    <a:pt x="65970" y="50697"/>
                    <a:pt x="65366" y="51385"/>
                  </a:cubicBezTo>
                  <a:cubicBezTo>
                    <a:pt x="65217" y="51552"/>
                    <a:pt x="65101" y="51745"/>
                    <a:pt x="65022" y="51954"/>
                  </a:cubicBezTo>
                  <a:cubicBezTo>
                    <a:pt x="64092" y="52704"/>
                    <a:pt x="63228" y="53605"/>
                    <a:pt x="62240" y="54291"/>
                  </a:cubicBezTo>
                  <a:cubicBezTo>
                    <a:pt x="60655" y="55390"/>
                    <a:pt x="58573" y="56162"/>
                    <a:pt x="56589" y="56162"/>
                  </a:cubicBezTo>
                  <a:cubicBezTo>
                    <a:pt x="55536" y="56162"/>
                    <a:pt x="54510" y="55945"/>
                    <a:pt x="53600" y="55442"/>
                  </a:cubicBezTo>
                  <a:cubicBezTo>
                    <a:pt x="53573" y="55409"/>
                    <a:pt x="53552" y="55375"/>
                    <a:pt x="53521" y="55342"/>
                  </a:cubicBezTo>
                  <a:cubicBezTo>
                    <a:pt x="53309" y="55124"/>
                    <a:pt x="53095" y="54914"/>
                    <a:pt x="52878" y="54706"/>
                  </a:cubicBezTo>
                  <a:cubicBezTo>
                    <a:pt x="52799" y="54523"/>
                    <a:pt x="52688" y="54355"/>
                    <a:pt x="52551" y="54210"/>
                  </a:cubicBezTo>
                  <a:cubicBezTo>
                    <a:pt x="52428" y="54080"/>
                    <a:pt x="52318" y="53938"/>
                    <a:pt x="52209" y="53796"/>
                  </a:cubicBezTo>
                  <a:cubicBezTo>
                    <a:pt x="52191" y="53775"/>
                    <a:pt x="52174" y="53753"/>
                    <a:pt x="52158" y="53730"/>
                  </a:cubicBezTo>
                  <a:cubicBezTo>
                    <a:pt x="51985" y="53500"/>
                    <a:pt x="51812" y="53313"/>
                    <a:pt x="51591" y="53171"/>
                  </a:cubicBezTo>
                  <a:cubicBezTo>
                    <a:pt x="51378" y="52430"/>
                    <a:pt x="51127" y="51700"/>
                    <a:pt x="50836" y="50983"/>
                  </a:cubicBezTo>
                  <a:cubicBezTo>
                    <a:pt x="49870" y="48615"/>
                    <a:pt x="48094" y="46820"/>
                    <a:pt x="45449" y="46797"/>
                  </a:cubicBezTo>
                  <a:cubicBezTo>
                    <a:pt x="45347" y="46787"/>
                    <a:pt x="45245" y="46782"/>
                    <a:pt x="45142" y="46782"/>
                  </a:cubicBezTo>
                  <a:cubicBezTo>
                    <a:pt x="44206" y="46782"/>
                    <a:pt x="43256" y="47187"/>
                    <a:pt x="42326" y="47697"/>
                  </a:cubicBezTo>
                  <a:cubicBezTo>
                    <a:pt x="40934" y="48165"/>
                    <a:pt x="39629" y="48871"/>
                    <a:pt x="38322" y="49679"/>
                  </a:cubicBezTo>
                  <a:cubicBezTo>
                    <a:pt x="38107" y="49809"/>
                    <a:pt x="37926" y="49988"/>
                    <a:pt x="37791" y="50199"/>
                  </a:cubicBezTo>
                  <a:cubicBezTo>
                    <a:pt x="37657" y="50214"/>
                    <a:pt x="37522" y="50242"/>
                    <a:pt x="37389" y="50251"/>
                  </a:cubicBezTo>
                  <a:cubicBezTo>
                    <a:pt x="37199" y="50265"/>
                    <a:pt x="37000" y="50272"/>
                    <a:pt x="36791" y="50272"/>
                  </a:cubicBezTo>
                  <a:cubicBezTo>
                    <a:pt x="34364" y="50272"/>
                    <a:pt x="30819" y="49304"/>
                    <a:pt x="29399" y="47128"/>
                  </a:cubicBezTo>
                  <a:cubicBezTo>
                    <a:pt x="29395" y="47116"/>
                    <a:pt x="29395" y="47104"/>
                    <a:pt x="29392" y="47092"/>
                  </a:cubicBezTo>
                  <a:cubicBezTo>
                    <a:pt x="29215" y="46527"/>
                    <a:pt x="29064" y="46148"/>
                    <a:pt x="28744" y="45655"/>
                  </a:cubicBezTo>
                  <a:cubicBezTo>
                    <a:pt x="28568" y="45380"/>
                    <a:pt x="28313" y="45163"/>
                    <a:pt x="28012" y="45035"/>
                  </a:cubicBezTo>
                  <a:cubicBezTo>
                    <a:pt x="27851" y="44234"/>
                    <a:pt x="27829" y="43377"/>
                    <a:pt x="27870" y="42561"/>
                  </a:cubicBezTo>
                  <a:cubicBezTo>
                    <a:pt x="28022" y="42208"/>
                    <a:pt x="28208" y="41871"/>
                    <a:pt x="28421" y="41552"/>
                  </a:cubicBezTo>
                  <a:cubicBezTo>
                    <a:pt x="28703" y="41140"/>
                    <a:pt x="28729" y="40709"/>
                    <a:pt x="28601" y="40327"/>
                  </a:cubicBezTo>
                  <a:cubicBezTo>
                    <a:pt x="29386" y="39541"/>
                    <a:pt x="30249" y="38798"/>
                    <a:pt x="31040" y="37862"/>
                  </a:cubicBezTo>
                  <a:cubicBezTo>
                    <a:pt x="31486" y="37330"/>
                    <a:pt x="32057" y="36887"/>
                    <a:pt x="32518" y="36382"/>
                  </a:cubicBezTo>
                  <a:cubicBezTo>
                    <a:pt x="32691" y="36328"/>
                    <a:pt x="32855" y="36254"/>
                    <a:pt x="33010" y="36158"/>
                  </a:cubicBezTo>
                  <a:cubicBezTo>
                    <a:pt x="34136" y="35433"/>
                    <a:pt x="33856" y="34014"/>
                    <a:pt x="33046" y="33401"/>
                  </a:cubicBezTo>
                  <a:cubicBezTo>
                    <a:pt x="32985" y="33257"/>
                    <a:pt x="32923" y="33117"/>
                    <a:pt x="32861" y="32980"/>
                  </a:cubicBezTo>
                  <a:cubicBezTo>
                    <a:pt x="32063" y="31190"/>
                    <a:pt x="32210" y="29610"/>
                    <a:pt x="32611" y="27733"/>
                  </a:cubicBezTo>
                  <a:cubicBezTo>
                    <a:pt x="33529" y="26835"/>
                    <a:pt x="34496" y="25982"/>
                    <a:pt x="35847" y="25632"/>
                  </a:cubicBezTo>
                  <a:cubicBezTo>
                    <a:pt x="37147" y="25294"/>
                    <a:pt x="38472" y="25189"/>
                    <a:pt x="39811" y="25189"/>
                  </a:cubicBezTo>
                  <a:cubicBezTo>
                    <a:pt x="42048" y="25189"/>
                    <a:pt x="44321" y="25483"/>
                    <a:pt x="46573" y="25483"/>
                  </a:cubicBezTo>
                  <a:cubicBezTo>
                    <a:pt x="47718" y="25483"/>
                    <a:pt x="48856" y="25407"/>
                    <a:pt x="49982" y="25178"/>
                  </a:cubicBezTo>
                  <a:cubicBezTo>
                    <a:pt x="50471" y="25080"/>
                    <a:pt x="50789" y="24787"/>
                    <a:pt x="50966" y="24422"/>
                  </a:cubicBezTo>
                  <a:cubicBezTo>
                    <a:pt x="52617" y="24041"/>
                    <a:pt x="53898" y="23286"/>
                    <a:pt x="53612" y="21580"/>
                  </a:cubicBezTo>
                  <a:cubicBezTo>
                    <a:pt x="53566" y="21297"/>
                    <a:pt x="53465" y="21072"/>
                    <a:pt x="53330" y="20896"/>
                  </a:cubicBezTo>
                  <a:cubicBezTo>
                    <a:pt x="53683" y="19478"/>
                    <a:pt x="53702" y="18218"/>
                    <a:pt x="53997" y="17013"/>
                  </a:cubicBezTo>
                  <a:cubicBezTo>
                    <a:pt x="54144" y="16952"/>
                    <a:pt x="54282" y="16871"/>
                    <a:pt x="54409" y="16771"/>
                  </a:cubicBezTo>
                  <a:cubicBezTo>
                    <a:pt x="55431" y="15948"/>
                    <a:pt x="56564" y="15626"/>
                    <a:pt x="57738" y="15626"/>
                  </a:cubicBezTo>
                  <a:cubicBezTo>
                    <a:pt x="60838" y="15626"/>
                    <a:pt x="64230" y="17875"/>
                    <a:pt x="66661" y="19123"/>
                  </a:cubicBezTo>
                  <a:cubicBezTo>
                    <a:pt x="66923" y="19258"/>
                    <a:pt x="67180" y="19316"/>
                    <a:pt x="67423" y="19316"/>
                  </a:cubicBezTo>
                  <a:cubicBezTo>
                    <a:pt x="67556" y="19316"/>
                    <a:pt x="67685" y="19299"/>
                    <a:pt x="67809" y="19267"/>
                  </a:cubicBezTo>
                  <a:cubicBezTo>
                    <a:pt x="69270" y="20228"/>
                    <a:pt x="71011" y="20795"/>
                    <a:pt x="72754" y="20981"/>
                  </a:cubicBezTo>
                  <a:cubicBezTo>
                    <a:pt x="72955" y="21058"/>
                    <a:pt x="73151" y="21093"/>
                    <a:pt x="73339" y="21093"/>
                  </a:cubicBezTo>
                  <a:cubicBezTo>
                    <a:pt x="73493" y="21093"/>
                    <a:pt x="73642" y="21069"/>
                    <a:pt x="73782" y="21024"/>
                  </a:cubicBezTo>
                  <a:cubicBezTo>
                    <a:pt x="73923" y="21012"/>
                    <a:pt x="74061" y="20982"/>
                    <a:pt x="74193" y="20934"/>
                  </a:cubicBezTo>
                  <a:cubicBezTo>
                    <a:pt x="74749" y="21044"/>
                    <a:pt x="75308" y="21120"/>
                    <a:pt x="75896" y="21120"/>
                  </a:cubicBezTo>
                  <a:cubicBezTo>
                    <a:pt x="76185" y="21120"/>
                    <a:pt x="76480" y="21102"/>
                    <a:pt x="76786" y="21060"/>
                  </a:cubicBezTo>
                  <a:cubicBezTo>
                    <a:pt x="76867" y="21050"/>
                    <a:pt x="76945" y="21031"/>
                    <a:pt x="77023" y="21007"/>
                  </a:cubicBezTo>
                  <a:cubicBezTo>
                    <a:pt x="77282" y="21051"/>
                    <a:pt x="77544" y="21075"/>
                    <a:pt x="77809" y="21075"/>
                  </a:cubicBezTo>
                  <a:cubicBezTo>
                    <a:pt x="78418" y="21075"/>
                    <a:pt x="79041" y="20949"/>
                    <a:pt x="79675" y="20657"/>
                  </a:cubicBezTo>
                  <a:cubicBezTo>
                    <a:pt x="79836" y="20579"/>
                    <a:pt x="79978" y="20472"/>
                    <a:pt x="80094" y="20337"/>
                  </a:cubicBezTo>
                  <a:cubicBezTo>
                    <a:pt x="80674" y="20260"/>
                    <a:pt x="81181" y="19855"/>
                    <a:pt x="80824" y="19139"/>
                  </a:cubicBezTo>
                  <a:cubicBezTo>
                    <a:pt x="80751" y="18995"/>
                    <a:pt x="80636" y="18937"/>
                    <a:pt x="80517" y="18937"/>
                  </a:cubicBezTo>
                  <a:cubicBezTo>
                    <a:pt x="80478" y="18937"/>
                    <a:pt x="80439" y="18944"/>
                    <a:pt x="80400" y="18955"/>
                  </a:cubicBezTo>
                  <a:cubicBezTo>
                    <a:pt x="80333" y="18647"/>
                    <a:pt x="80199" y="18349"/>
                    <a:pt x="80002" y="18121"/>
                  </a:cubicBezTo>
                  <a:cubicBezTo>
                    <a:pt x="77104" y="14744"/>
                    <a:pt x="74362" y="11379"/>
                    <a:pt x="70635" y="8875"/>
                  </a:cubicBezTo>
                  <a:cubicBezTo>
                    <a:pt x="68752" y="7612"/>
                    <a:pt x="66796" y="6308"/>
                    <a:pt x="64738" y="5353"/>
                  </a:cubicBezTo>
                  <a:cubicBezTo>
                    <a:pt x="63088" y="4588"/>
                    <a:pt x="61272" y="4195"/>
                    <a:pt x="59541" y="3615"/>
                  </a:cubicBezTo>
                  <a:cubicBezTo>
                    <a:pt x="57279" y="1982"/>
                    <a:pt x="54521" y="1837"/>
                    <a:pt x="51781" y="1105"/>
                  </a:cubicBezTo>
                  <a:cubicBezTo>
                    <a:pt x="50007" y="632"/>
                    <a:pt x="48263" y="204"/>
                    <a:pt x="46535" y="204"/>
                  </a:cubicBezTo>
                  <a:cubicBezTo>
                    <a:pt x="45981" y="204"/>
                    <a:pt x="45429" y="248"/>
                    <a:pt x="44878" y="348"/>
                  </a:cubicBezTo>
                  <a:cubicBezTo>
                    <a:pt x="43605" y="100"/>
                    <a:pt x="42303" y="0"/>
                    <a:pt x="4099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7" name="Google Shape;1974;p45">
              <a:extLst>
                <a:ext uri="{FF2B5EF4-FFF2-40B4-BE49-F238E27FC236}">
                  <a16:creationId xmlns:a16="http://schemas.microsoft.com/office/drawing/2014/main" id="{79FA0594-A61D-48BD-9689-C193CB418EEB}"/>
                </a:ext>
              </a:extLst>
            </p:cNvPr>
            <p:cNvSpPr/>
            <p:nvPr/>
          </p:nvSpPr>
          <p:spPr>
            <a:xfrm>
              <a:off x="1142423" y="2075513"/>
              <a:ext cx="1464544" cy="1408352"/>
            </a:xfrm>
            <a:custGeom>
              <a:avLst/>
              <a:gdLst/>
              <a:ahLst/>
              <a:cxnLst/>
              <a:rect l="l" t="t" r="r" b="b"/>
              <a:pathLst>
                <a:path w="105686" h="101631" extrusionOk="0">
                  <a:moveTo>
                    <a:pt x="52838" y="847"/>
                  </a:moveTo>
                  <a:cubicBezTo>
                    <a:pt x="53683" y="847"/>
                    <a:pt x="54525" y="881"/>
                    <a:pt x="55360" y="953"/>
                  </a:cubicBezTo>
                  <a:lnTo>
                    <a:pt x="55360" y="953"/>
                  </a:lnTo>
                  <a:cubicBezTo>
                    <a:pt x="55393" y="962"/>
                    <a:pt x="55428" y="966"/>
                    <a:pt x="55466" y="966"/>
                  </a:cubicBezTo>
                  <a:cubicBezTo>
                    <a:pt x="55470" y="966"/>
                    <a:pt x="55474" y="966"/>
                    <a:pt x="55479" y="966"/>
                  </a:cubicBezTo>
                  <a:cubicBezTo>
                    <a:pt x="55485" y="966"/>
                    <a:pt x="55491" y="966"/>
                    <a:pt x="55498" y="965"/>
                  </a:cubicBezTo>
                  <a:lnTo>
                    <a:pt x="55498" y="965"/>
                  </a:lnTo>
                  <a:cubicBezTo>
                    <a:pt x="55506" y="966"/>
                    <a:pt x="55515" y="966"/>
                    <a:pt x="55523" y="966"/>
                  </a:cubicBezTo>
                  <a:cubicBezTo>
                    <a:pt x="55539" y="966"/>
                    <a:pt x="55554" y="965"/>
                    <a:pt x="55569" y="964"/>
                  </a:cubicBezTo>
                  <a:lnTo>
                    <a:pt x="55569" y="964"/>
                  </a:lnTo>
                  <a:cubicBezTo>
                    <a:pt x="55890" y="956"/>
                    <a:pt x="56212" y="952"/>
                    <a:pt x="56533" y="952"/>
                  </a:cubicBezTo>
                  <a:cubicBezTo>
                    <a:pt x="65999" y="952"/>
                    <a:pt x="75359" y="4255"/>
                    <a:pt x="83160" y="9521"/>
                  </a:cubicBezTo>
                  <a:cubicBezTo>
                    <a:pt x="93749" y="16666"/>
                    <a:pt x="100379" y="27937"/>
                    <a:pt x="102548" y="40416"/>
                  </a:cubicBezTo>
                  <a:cubicBezTo>
                    <a:pt x="105231" y="55869"/>
                    <a:pt x="101737" y="72337"/>
                    <a:pt x="90962" y="83986"/>
                  </a:cubicBezTo>
                  <a:cubicBezTo>
                    <a:pt x="83151" y="92429"/>
                    <a:pt x="72273" y="97845"/>
                    <a:pt x="61084" y="100061"/>
                  </a:cubicBezTo>
                  <a:cubicBezTo>
                    <a:pt x="57727" y="100725"/>
                    <a:pt x="54331" y="101052"/>
                    <a:pt x="50948" y="101052"/>
                  </a:cubicBezTo>
                  <a:cubicBezTo>
                    <a:pt x="36518" y="101052"/>
                    <a:pt x="22345" y="95109"/>
                    <a:pt x="12655" y="84125"/>
                  </a:cubicBezTo>
                  <a:cubicBezTo>
                    <a:pt x="1673" y="71675"/>
                    <a:pt x="513" y="53465"/>
                    <a:pt x="4207" y="37891"/>
                  </a:cubicBezTo>
                  <a:cubicBezTo>
                    <a:pt x="8808" y="18501"/>
                    <a:pt x="24789" y="5673"/>
                    <a:pt x="43831" y="1861"/>
                  </a:cubicBezTo>
                  <a:cubicBezTo>
                    <a:pt x="46758" y="1276"/>
                    <a:pt x="49815" y="847"/>
                    <a:pt x="52838" y="847"/>
                  </a:cubicBezTo>
                  <a:close/>
                  <a:moveTo>
                    <a:pt x="51995" y="0"/>
                  </a:moveTo>
                  <a:cubicBezTo>
                    <a:pt x="39668" y="0"/>
                    <a:pt x="26502" y="5701"/>
                    <a:pt x="17566" y="13601"/>
                  </a:cubicBezTo>
                  <a:cubicBezTo>
                    <a:pt x="9826" y="20438"/>
                    <a:pt x="5050" y="29817"/>
                    <a:pt x="2947" y="39840"/>
                  </a:cubicBezTo>
                  <a:cubicBezTo>
                    <a:pt x="1" y="53882"/>
                    <a:pt x="1195" y="69562"/>
                    <a:pt x="9582" y="81520"/>
                  </a:cubicBezTo>
                  <a:cubicBezTo>
                    <a:pt x="19177" y="95200"/>
                    <a:pt x="34706" y="101631"/>
                    <a:pt x="50482" y="101631"/>
                  </a:cubicBezTo>
                  <a:cubicBezTo>
                    <a:pt x="61963" y="101631"/>
                    <a:pt x="73576" y="98225"/>
                    <a:pt x="83129" y="91729"/>
                  </a:cubicBezTo>
                  <a:cubicBezTo>
                    <a:pt x="93494" y="84684"/>
                    <a:pt x="100640" y="74121"/>
                    <a:pt x="103091" y="61814"/>
                  </a:cubicBezTo>
                  <a:cubicBezTo>
                    <a:pt x="105686" y="48786"/>
                    <a:pt x="103880" y="34385"/>
                    <a:pt x="97024" y="22921"/>
                  </a:cubicBezTo>
                  <a:cubicBezTo>
                    <a:pt x="88816" y="9197"/>
                    <a:pt x="72574" y="143"/>
                    <a:pt x="56576" y="143"/>
                  </a:cubicBezTo>
                  <a:cubicBezTo>
                    <a:pt x="56215" y="143"/>
                    <a:pt x="55854" y="148"/>
                    <a:pt x="55493" y="157"/>
                  </a:cubicBezTo>
                  <a:lnTo>
                    <a:pt x="55493" y="157"/>
                  </a:lnTo>
                  <a:cubicBezTo>
                    <a:pt x="55489" y="157"/>
                    <a:pt x="55485" y="156"/>
                    <a:pt x="55481" y="156"/>
                  </a:cubicBezTo>
                  <a:lnTo>
                    <a:pt x="55481" y="157"/>
                  </a:lnTo>
                  <a:lnTo>
                    <a:pt x="55481" y="157"/>
                  </a:lnTo>
                  <a:cubicBezTo>
                    <a:pt x="55480" y="157"/>
                    <a:pt x="55480" y="157"/>
                    <a:pt x="55480" y="157"/>
                  </a:cubicBezTo>
                  <a:lnTo>
                    <a:pt x="55480" y="157"/>
                  </a:lnTo>
                  <a:cubicBezTo>
                    <a:pt x="54329" y="52"/>
                    <a:pt x="53166" y="0"/>
                    <a:pt x="5199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8" name="Google Shape;1975;p45">
              <a:extLst>
                <a:ext uri="{FF2B5EF4-FFF2-40B4-BE49-F238E27FC236}">
                  <a16:creationId xmlns:a16="http://schemas.microsoft.com/office/drawing/2014/main" id="{0C0624B1-9DB0-4FD4-ADDC-65CC6C2009C3}"/>
                </a:ext>
              </a:extLst>
            </p:cNvPr>
            <p:cNvSpPr/>
            <p:nvPr/>
          </p:nvSpPr>
          <p:spPr>
            <a:xfrm>
              <a:off x="1314533" y="2226310"/>
              <a:ext cx="379779" cy="1103487"/>
            </a:xfrm>
            <a:custGeom>
              <a:avLst/>
              <a:gdLst/>
              <a:ahLst/>
              <a:cxnLst/>
              <a:rect l="l" t="t" r="r" b="b"/>
              <a:pathLst>
                <a:path w="27406" h="79631" extrusionOk="0">
                  <a:moveTo>
                    <a:pt x="14923" y="0"/>
                  </a:moveTo>
                  <a:cubicBezTo>
                    <a:pt x="12482" y="0"/>
                    <a:pt x="9871" y="438"/>
                    <a:pt x="8398" y="472"/>
                  </a:cubicBezTo>
                  <a:cubicBezTo>
                    <a:pt x="7883" y="484"/>
                    <a:pt x="7877" y="1279"/>
                    <a:pt x="8387" y="1279"/>
                  </a:cubicBezTo>
                  <a:cubicBezTo>
                    <a:pt x="8390" y="1279"/>
                    <a:pt x="8394" y="1279"/>
                    <a:pt x="8398" y="1279"/>
                  </a:cubicBezTo>
                  <a:lnTo>
                    <a:pt x="8396" y="1279"/>
                  </a:lnTo>
                  <a:cubicBezTo>
                    <a:pt x="8905" y="1267"/>
                    <a:pt x="11016" y="1097"/>
                    <a:pt x="13275" y="1097"/>
                  </a:cubicBezTo>
                  <a:cubicBezTo>
                    <a:pt x="16634" y="1097"/>
                    <a:pt x="20318" y="1472"/>
                    <a:pt x="19537" y="3300"/>
                  </a:cubicBezTo>
                  <a:cubicBezTo>
                    <a:pt x="18668" y="5334"/>
                    <a:pt x="16626" y="6683"/>
                    <a:pt x="15753" y="8786"/>
                  </a:cubicBezTo>
                  <a:cubicBezTo>
                    <a:pt x="14282" y="12335"/>
                    <a:pt x="18237" y="12954"/>
                    <a:pt x="20704" y="13138"/>
                  </a:cubicBezTo>
                  <a:cubicBezTo>
                    <a:pt x="21703" y="13212"/>
                    <a:pt x="22728" y="13278"/>
                    <a:pt x="23638" y="13732"/>
                  </a:cubicBezTo>
                  <a:cubicBezTo>
                    <a:pt x="25461" y="14640"/>
                    <a:pt x="23434" y="17782"/>
                    <a:pt x="22705" y="18649"/>
                  </a:cubicBezTo>
                  <a:cubicBezTo>
                    <a:pt x="20630" y="21116"/>
                    <a:pt x="16742" y="21907"/>
                    <a:pt x="14038" y="23486"/>
                  </a:cubicBezTo>
                  <a:cubicBezTo>
                    <a:pt x="12052" y="24646"/>
                    <a:pt x="7789" y="30055"/>
                    <a:pt x="12369" y="30081"/>
                  </a:cubicBezTo>
                  <a:cubicBezTo>
                    <a:pt x="13230" y="30085"/>
                    <a:pt x="17555" y="30824"/>
                    <a:pt x="15418" y="31999"/>
                  </a:cubicBezTo>
                  <a:cubicBezTo>
                    <a:pt x="14363" y="32581"/>
                    <a:pt x="13146" y="32937"/>
                    <a:pt x="12039" y="33424"/>
                  </a:cubicBezTo>
                  <a:cubicBezTo>
                    <a:pt x="10697" y="34012"/>
                    <a:pt x="7552" y="35375"/>
                    <a:pt x="7576" y="37277"/>
                  </a:cubicBezTo>
                  <a:cubicBezTo>
                    <a:pt x="7598" y="38953"/>
                    <a:pt x="8644" y="39448"/>
                    <a:pt x="10155" y="39721"/>
                  </a:cubicBezTo>
                  <a:cubicBezTo>
                    <a:pt x="15026" y="40604"/>
                    <a:pt x="11758" y="43466"/>
                    <a:pt x="9302" y="44845"/>
                  </a:cubicBezTo>
                  <a:cubicBezTo>
                    <a:pt x="6619" y="46355"/>
                    <a:pt x="887" y="48344"/>
                    <a:pt x="487" y="52039"/>
                  </a:cubicBezTo>
                  <a:cubicBezTo>
                    <a:pt x="356" y="53265"/>
                    <a:pt x="737" y="54993"/>
                    <a:pt x="2019" y="55514"/>
                  </a:cubicBezTo>
                  <a:cubicBezTo>
                    <a:pt x="3324" y="56045"/>
                    <a:pt x="4689" y="56005"/>
                    <a:pt x="6070" y="56203"/>
                  </a:cubicBezTo>
                  <a:cubicBezTo>
                    <a:pt x="11263" y="56943"/>
                    <a:pt x="6201" y="62607"/>
                    <a:pt x="4573" y="64193"/>
                  </a:cubicBezTo>
                  <a:cubicBezTo>
                    <a:pt x="3061" y="65664"/>
                    <a:pt x="3106" y="67513"/>
                    <a:pt x="4682" y="68912"/>
                  </a:cubicBezTo>
                  <a:cubicBezTo>
                    <a:pt x="4870" y="69080"/>
                    <a:pt x="5106" y="69192"/>
                    <a:pt x="5339" y="69287"/>
                  </a:cubicBezTo>
                  <a:cubicBezTo>
                    <a:pt x="7536" y="70179"/>
                    <a:pt x="7077" y="72540"/>
                    <a:pt x="6461" y="74181"/>
                  </a:cubicBezTo>
                  <a:cubicBezTo>
                    <a:pt x="5791" y="75966"/>
                    <a:pt x="5158" y="77314"/>
                    <a:pt x="5410" y="79248"/>
                  </a:cubicBezTo>
                  <a:cubicBezTo>
                    <a:pt x="5443" y="79502"/>
                    <a:pt x="5663" y="79631"/>
                    <a:pt x="5866" y="79631"/>
                  </a:cubicBezTo>
                  <a:cubicBezTo>
                    <a:pt x="6067" y="79631"/>
                    <a:pt x="6251" y="79504"/>
                    <a:pt x="6217" y="79248"/>
                  </a:cubicBezTo>
                  <a:cubicBezTo>
                    <a:pt x="5791" y="75983"/>
                    <a:pt x="8511" y="73361"/>
                    <a:pt x="7773" y="70084"/>
                  </a:cubicBezTo>
                  <a:cubicBezTo>
                    <a:pt x="7642" y="69493"/>
                    <a:pt x="7072" y="69156"/>
                    <a:pt x="6582" y="68915"/>
                  </a:cubicBezTo>
                  <a:cubicBezTo>
                    <a:pt x="2577" y="66930"/>
                    <a:pt x="5867" y="64169"/>
                    <a:pt x="7332" y="62505"/>
                  </a:cubicBezTo>
                  <a:cubicBezTo>
                    <a:pt x="9058" y="60544"/>
                    <a:pt x="9915" y="58720"/>
                    <a:pt x="8315" y="56438"/>
                  </a:cubicBezTo>
                  <a:cubicBezTo>
                    <a:pt x="6601" y="53990"/>
                    <a:pt x="2395" y="56667"/>
                    <a:pt x="1327" y="53232"/>
                  </a:cubicBezTo>
                  <a:cubicBezTo>
                    <a:pt x="1" y="48970"/>
                    <a:pt x="9766" y="45835"/>
                    <a:pt x="12271" y="43907"/>
                  </a:cubicBezTo>
                  <a:cubicBezTo>
                    <a:pt x="13309" y="43107"/>
                    <a:pt x="13834" y="42252"/>
                    <a:pt x="13680" y="40949"/>
                  </a:cubicBezTo>
                  <a:cubicBezTo>
                    <a:pt x="13474" y="39199"/>
                    <a:pt x="11125" y="39081"/>
                    <a:pt x="9837" y="38847"/>
                  </a:cubicBezTo>
                  <a:cubicBezTo>
                    <a:pt x="6139" y="38176"/>
                    <a:pt x="10912" y="34866"/>
                    <a:pt x="11891" y="34378"/>
                  </a:cubicBezTo>
                  <a:cubicBezTo>
                    <a:pt x="12987" y="33832"/>
                    <a:pt x="14156" y="33462"/>
                    <a:pt x="15265" y="32955"/>
                  </a:cubicBezTo>
                  <a:cubicBezTo>
                    <a:pt x="15992" y="32622"/>
                    <a:pt x="17850" y="31747"/>
                    <a:pt x="16780" y="30678"/>
                  </a:cubicBezTo>
                  <a:cubicBezTo>
                    <a:pt x="16108" y="30007"/>
                    <a:pt x="11036" y="29060"/>
                    <a:pt x="11152" y="28395"/>
                  </a:cubicBezTo>
                  <a:cubicBezTo>
                    <a:pt x="11838" y="24469"/>
                    <a:pt x="16657" y="23083"/>
                    <a:pt x="19731" y="21634"/>
                  </a:cubicBezTo>
                  <a:cubicBezTo>
                    <a:pt x="22032" y="20547"/>
                    <a:pt x="27405" y="16202"/>
                    <a:pt x="24396" y="13283"/>
                  </a:cubicBezTo>
                  <a:cubicBezTo>
                    <a:pt x="22016" y="10974"/>
                    <a:pt x="13351" y="13849"/>
                    <a:pt x="17271" y="7609"/>
                  </a:cubicBezTo>
                  <a:cubicBezTo>
                    <a:pt x="18165" y="6188"/>
                    <a:pt x="21592" y="3650"/>
                    <a:pt x="20155" y="1684"/>
                  </a:cubicBezTo>
                  <a:cubicBezTo>
                    <a:pt x="19186" y="356"/>
                    <a:pt x="17124" y="0"/>
                    <a:pt x="1492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 name="Google Shape;1976;p45">
              <a:extLst>
                <a:ext uri="{FF2B5EF4-FFF2-40B4-BE49-F238E27FC236}">
                  <a16:creationId xmlns:a16="http://schemas.microsoft.com/office/drawing/2014/main" id="{BBC17F0B-DB85-48E3-A0E7-00DB946575FF}"/>
                </a:ext>
              </a:extLst>
            </p:cNvPr>
            <p:cNvSpPr/>
            <p:nvPr/>
          </p:nvSpPr>
          <p:spPr>
            <a:xfrm>
              <a:off x="1503966" y="2963654"/>
              <a:ext cx="538766" cy="506616"/>
            </a:xfrm>
            <a:custGeom>
              <a:avLst/>
              <a:gdLst/>
              <a:ahLst/>
              <a:cxnLst/>
              <a:rect l="l" t="t" r="r" b="b"/>
              <a:pathLst>
                <a:path w="38879" h="36559" extrusionOk="0">
                  <a:moveTo>
                    <a:pt x="28422" y="1"/>
                  </a:moveTo>
                  <a:cubicBezTo>
                    <a:pt x="27667" y="1"/>
                    <a:pt x="26926" y="124"/>
                    <a:pt x="26484" y="243"/>
                  </a:cubicBezTo>
                  <a:cubicBezTo>
                    <a:pt x="23214" y="1126"/>
                    <a:pt x="21113" y="3070"/>
                    <a:pt x="18810" y="5462"/>
                  </a:cubicBezTo>
                  <a:cubicBezTo>
                    <a:pt x="17377" y="6951"/>
                    <a:pt x="16129" y="7863"/>
                    <a:pt x="14632" y="7863"/>
                  </a:cubicBezTo>
                  <a:cubicBezTo>
                    <a:pt x="13832" y="7863"/>
                    <a:pt x="12961" y="7602"/>
                    <a:pt x="11952" y="7029"/>
                  </a:cubicBezTo>
                  <a:cubicBezTo>
                    <a:pt x="10761" y="6352"/>
                    <a:pt x="9662" y="5789"/>
                    <a:pt x="8343" y="5412"/>
                  </a:cubicBezTo>
                  <a:cubicBezTo>
                    <a:pt x="7762" y="5246"/>
                    <a:pt x="7193" y="5163"/>
                    <a:pt x="6644" y="5163"/>
                  </a:cubicBezTo>
                  <a:cubicBezTo>
                    <a:pt x="5022" y="5163"/>
                    <a:pt x="3580" y="5886"/>
                    <a:pt x="2559" y="7319"/>
                  </a:cubicBezTo>
                  <a:cubicBezTo>
                    <a:pt x="1169" y="9274"/>
                    <a:pt x="2803" y="10946"/>
                    <a:pt x="3856" y="12551"/>
                  </a:cubicBezTo>
                  <a:cubicBezTo>
                    <a:pt x="5762" y="15461"/>
                    <a:pt x="2139" y="17169"/>
                    <a:pt x="889" y="19118"/>
                  </a:cubicBezTo>
                  <a:cubicBezTo>
                    <a:pt x="1" y="20501"/>
                    <a:pt x="356" y="21713"/>
                    <a:pt x="1220" y="23020"/>
                  </a:cubicBezTo>
                  <a:cubicBezTo>
                    <a:pt x="1921" y="24085"/>
                    <a:pt x="2971" y="24924"/>
                    <a:pt x="3882" y="25800"/>
                  </a:cubicBezTo>
                  <a:cubicBezTo>
                    <a:pt x="5331" y="27195"/>
                    <a:pt x="3212" y="31003"/>
                    <a:pt x="2949" y="32606"/>
                  </a:cubicBezTo>
                  <a:cubicBezTo>
                    <a:pt x="2900" y="32913"/>
                    <a:pt x="3162" y="33113"/>
                    <a:pt x="3396" y="33113"/>
                  </a:cubicBezTo>
                  <a:cubicBezTo>
                    <a:pt x="3551" y="33113"/>
                    <a:pt x="3695" y="33025"/>
                    <a:pt x="3728" y="32821"/>
                  </a:cubicBezTo>
                  <a:lnTo>
                    <a:pt x="3728" y="32819"/>
                  </a:lnTo>
                  <a:cubicBezTo>
                    <a:pt x="4007" y="31106"/>
                    <a:pt x="5819" y="28144"/>
                    <a:pt x="5175" y="26366"/>
                  </a:cubicBezTo>
                  <a:cubicBezTo>
                    <a:pt x="4372" y="24150"/>
                    <a:pt x="1476" y="23401"/>
                    <a:pt x="1130" y="20816"/>
                  </a:cubicBezTo>
                  <a:cubicBezTo>
                    <a:pt x="922" y="19271"/>
                    <a:pt x="3645" y="17567"/>
                    <a:pt x="4439" y="16385"/>
                  </a:cubicBezTo>
                  <a:cubicBezTo>
                    <a:pt x="5305" y="15095"/>
                    <a:pt x="5194" y="13477"/>
                    <a:pt x="4554" y="12142"/>
                  </a:cubicBezTo>
                  <a:cubicBezTo>
                    <a:pt x="3499" y="9945"/>
                    <a:pt x="1548" y="7458"/>
                    <a:pt x="5369" y="6118"/>
                  </a:cubicBezTo>
                  <a:cubicBezTo>
                    <a:pt x="5779" y="5974"/>
                    <a:pt x="6201" y="5912"/>
                    <a:pt x="6628" y="5912"/>
                  </a:cubicBezTo>
                  <a:cubicBezTo>
                    <a:pt x="8358" y="5912"/>
                    <a:pt x="10164" y="6936"/>
                    <a:pt x="11545" y="7725"/>
                  </a:cubicBezTo>
                  <a:cubicBezTo>
                    <a:pt x="12555" y="8302"/>
                    <a:pt x="13706" y="8999"/>
                    <a:pt x="14869" y="8999"/>
                  </a:cubicBezTo>
                  <a:cubicBezTo>
                    <a:pt x="15349" y="8999"/>
                    <a:pt x="15831" y="8881"/>
                    <a:pt x="16306" y="8587"/>
                  </a:cubicBezTo>
                  <a:cubicBezTo>
                    <a:pt x="19224" y="6776"/>
                    <a:pt x="21083" y="3774"/>
                    <a:pt x="24043" y="1997"/>
                  </a:cubicBezTo>
                  <a:cubicBezTo>
                    <a:pt x="24731" y="1584"/>
                    <a:pt x="26707" y="800"/>
                    <a:pt x="28275" y="800"/>
                  </a:cubicBezTo>
                  <a:cubicBezTo>
                    <a:pt x="29417" y="800"/>
                    <a:pt x="30342" y="1215"/>
                    <a:pt x="30395" y="2493"/>
                  </a:cubicBezTo>
                  <a:cubicBezTo>
                    <a:pt x="30460" y="4046"/>
                    <a:pt x="29693" y="5762"/>
                    <a:pt x="29171" y="7191"/>
                  </a:cubicBezTo>
                  <a:cubicBezTo>
                    <a:pt x="28171" y="9925"/>
                    <a:pt x="29494" y="10635"/>
                    <a:pt x="31359" y="10635"/>
                  </a:cubicBezTo>
                  <a:cubicBezTo>
                    <a:pt x="32400" y="10635"/>
                    <a:pt x="33611" y="10414"/>
                    <a:pt x="34681" y="10200"/>
                  </a:cubicBezTo>
                  <a:cubicBezTo>
                    <a:pt x="37748" y="11308"/>
                    <a:pt x="38423" y="12674"/>
                    <a:pt x="36706" y="14297"/>
                  </a:cubicBezTo>
                  <a:cubicBezTo>
                    <a:pt x="36145" y="14891"/>
                    <a:pt x="35293" y="15324"/>
                    <a:pt x="34592" y="15741"/>
                  </a:cubicBezTo>
                  <a:cubicBezTo>
                    <a:pt x="33642" y="16305"/>
                    <a:pt x="32835" y="16831"/>
                    <a:pt x="32088" y="17643"/>
                  </a:cubicBezTo>
                  <a:cubicBezTo>
                    <a:pt x="31355" y="18440"/>
                    <a:pt x="30715" y="19399"/>
                    <a:pt x="30872" y="20510"/>
                  </a:cubicBezTo>
                  <a:cubicBezTo>
                    <a:pt x="31161" y="22542"/>
                    <a:pt x="35494" y="22605"/>
                    <a:pt x="36720" y="23763"/>
                  </a:cubicBezTo>
                  <a:cubicBezTo>
                    <a:pt x="38555" y="25497"/>
                    <a:pt x="34350" y="28511"/>
                    <a:pt x="33479" y="29802"/>
                  </a:cubicBezTo>
                  <a:cubicBezTo>
                    <a:pt x="32226" y="31660"/>
                    <a:pt x="34121" y="34492"/>
                    <a:pt x="34383" y="36266"/>
                  </a:cubicBezTo>
                  <a:cubicBezTo>
                    <a:pt x="34413" y="36470"/>
                    <a:pt x="34555" y="36558"/>
                    <a:pt x="34710" y="36558"/>
                  </a:cubicBezTo>
                  <a:cubicBezTo>
                    <a:pt x="34944" y="36558"/>
                    <a:pt x="35208" y="36357"/>
                    <a:pt x="35162" y="36051"/>
                  </a:cubicBezTo>
                  <a:cubicBezTo>
                    <a:pt x="34854" y="33958"/>
                    <a:pt x="32932" y="31424"/>
                    <a:pt x="34689" y="29575"/>
                  </a:cubicBezTo>
                  <a:cubicBezTo>
                    <a:pt x="35543" y="28677"/>
                    <a:pt x="36365" y="27931"/>
                    <a:pt x="37059" y="26889"/>
                  </a:cubicBezTo>
                  <a:cubicBezTo>
                    <a:pt x="37741" y="25869"/>
                    <a:pt x="38153" y="24638"/>
                    <a:pt x="37539" y="23506"/>
                  </a:cubicBezTo>
                  <a:cubicBezTo>
                    <a:pt x="36074" y="20815"/>
                    <a:pt x="27710" y="21464"/>
                    <a:pt x="33905" y="17102"/>
                  </a:cubicBezTo>
                  <a:cubicBezTo>
                    <a:pt x="35608" y="15902"/>
                    <a:pt x="37528" y="15242"/>
                    <a:pt x="38368" y="13198"/>
                  </a:cubicBezTo>
                  <a:cubicBezTo>
                    <a:pt x="38878" y="11953"/>
                    <a:pt x="38002" y="9639"/>
                    <a:pt x="36557" y="9412"/>
                  </a:cubicBezTo>
                  <a:cubicBezTo>
                    <a:pt x="36411" y="9389"/>
                    <a:pt x="36245" y="9379"/>
                    <a:pt x="36063" y="9379"/>
                  </a:cubicBezTo>
                  <a:cubicBezTo>
                    <a:pt x="34939" y="9379"/>
                    <a:pt x="33205" y="9759"/>
                    <a:pt x="31838" y="9759"/>
                  </a:cubicBezTo>
                  <a:cubicBezTo>
                    <a:pt x="30345" y="9759"/>
                    <a:pt x="29290" y="9306"/>
                    <a:pt x="29950" y="7408"/>
                  </a:cubicBezTo>
                  <a:cubicBezTo>
                    <a:pt x="30609" y="5511"/>
                    <a:pt x="31826" y="2971"/>
                    <a:pt x="30855" y="986"/>
                  </a:cubicBezTo>
                  <a:cubicBezTo>
                    <a:pt x="30482" y="225"/>
                    <a:pt x="29440" y="1"/>
                    <a:pt x="2842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0" name="Google Shape;1977;p45">
              <a:extLst>
                <a:ext uri="{FF2B5EF4-FFF2-40B4-BE49-F238E27FC236}">
                  <a16:creationId xmlns:a16="http://schemas.microsoft.com/office/drawing/2014/main" id="{50026DA1-ADCF-4F0D-AC7C-1D5038A7FB20}"/>
                </a:ext>
              </a:extLst>
            </p:cNvPr>
            <p:cNvSpPr/>
            <p:nvPr/>
          </p:nvSpPr>
          <p:spPr>
            <a:xfrm>
              <a:off x="1696405" y="2294891"/>
              <a:ext cx="881365" cy="574296"/>
            </a:xfrm>
            <a:custGeom>
              <a:avLst/>
              <a:gdLst/>
              <a:ahLst/>
              <a:cxnLst/>
              <a:rect l="l" t="t" r="r" b="b"/>
              <a:pathLst>
                <a:path w="63602" h="41443" extrusionOk="0">
                  <a:moveTo>
                    <a:pt x="30716" y="0"/>
                  </a:moveTo>
                  <a:cubicBezTo>
                    <a:pt x="28314" y="0"/>
                    <a:pt x="26402" y="1204"/>
                    <a:pt x="25987" y="4388"/>
                  </a:cubicBezTo>
                  <a:cubicBezTo>
                    <a:pt x="25734" y="6323"/>
                    <a:pt x="27967" y="6941"/>
                    <a:pt x="24988" y="8710"/>
                  </a:cubicBezTo>
                  <a:cubicBezTo>
                    <a:pt x="23685" y="9483"/>
                    <a:pt x="22217" y="9680"/>
                    <a:pt x="20739" y="9680"/>
                  </a:cubicBezTo>
                  <a:cubicBezTo>
                    <a:pt x="20031" y="9680"/>
                    <a:pt x="19322" y="9635"/>
                    <a:pt x="18626" y="9586"/>
                  </a:cubicBezTo>
                  <a:cubicBezTo>
                    <a:pt x="17225" y="9487"/>
                    <a:pt x="15828" y="9408"/>
                    <a:pt x="14430" y="9408"/>
                  </a:cubicBezTo>
                  <a:cubicBezTo>
                    <a:pt x="13307" y="9408"/>
                    <a:pt x="12184" y="9459"/>
                    <a:pt x="11058" y="9591"/>
                  </a:cubicBezTo>
                  <a:cubicBezTo>
                    <a:pt x="6833" y="10090"/>
                    <a:pt x="4186" y="12523"/>
                    <a:pt x="5708" y="16856"/>
                  </a:cubicBezTo>
                  <a:cubicBezTo>
                    <a:pt x="6068" y="17883"/>
                    <a:pt x="7376" y="19235"/>
                    <a:pt x="6345" y="20330"/>
                  </a:cubicBezTo>
                  <a:cubicBezTo>
                    <a:pt x="5197" y="21547"/>
                    <a:pt x="3783" y="22537"/>
                    <a:pt x="2597" y="23734"/>
                  </a:cubicBezTo>
                  <a:cubicBezTo>
                    <a:pt x="1004" y="25340"/>
                    <a:pt x="0" y="27814"/>
                    <a:pt x="1207" y="29976"/>
                  </a:cubicBezTo>
                  <a:cubicBezTo>
                    <a:pt x="2554" y="32390"/>
                    <a:pt x="4776" y="33896"/>
                    <a:pt x="7319" y="34868"/>
                  </a:cubicBezTo>
                  <a:cubicBezTo>
                    <a:pt x="8052" y="35148"/>
                    <a:pt x="8759" y="35269"/>
                    <a:pt x="9444" y="35269"/>
                  </a:cubicBezTo>
                  <a:cubicBezTo>
                    <a:pt x="11643" y="35269"/>
                    <a:pt x="13629" y="34031"/>
                    <a:pt x="15607" y="32873"/>
                  </a:cubicBezTo>
                  <a:cubicBezTo>
                    <a:pt x="16997" y="32061"/>
                    <a:pt x="18118" y="31718"/>
                    <a:pt x="19053" y="31718"/>
                  </a:cubicBezTo>
                  <a:cubicBezTo>
                    <a:pt x="22921" y="31718"/>
                    <a:pt x="23599" y="37586"/>
                    <a:pt x="26883" y="40275"/>
                  </a:cubicBezTo>
                  <a:cubicBezTo>
                    <a:pt x="27854" y="41070"/>
                    <a:pt x="29182" y="41443"/>
                    <a:pt x="30465" y="41443"/>
                  </a:cubicBezTo>
                  <a:cubicBezTo>
                    <a:pt x="30907" y="41443"/>
                    <a:pt x="31343" y="41399"/>
                    <a:pt x="31758" y="41312"/>
                  </a:cubicBezTo>
                  <a:cubicBezTo>
                    <a:pt x="32992" y="41054"/>
                    <a:pt x="34100" y="40673"/>
                    <a:pt x="35075" y="39836"/>
                  </a:cubicBezTo>
                  <a:cubicBezTo>
                    <a:pt x="36588" y="38539"/>
                    <a:pt x="39035" y="35027"/>
                    <a:pt x="41421" y="35027"/>
                  </a:cubicBezTo>
                  <a:cubicBezTo>
                    <a:pt x="41756" y="35027"/>
                    <a:pt x="42090" y="35096"/>
                    <a:pt x="42420" y="35250"/>
                  </a:cubicBezTo>
                  <a:cubicBezTo>
                    <a:pt x="44213" y="36090"/>
                    <a:pt x="45423" y="37707"/>
                    <a:pt x="47351" y="38434"/>
                  </a:cubicBezTo>
                  <a:cubicBezTo>
                    <a:pt x="47933" y="38652"/>
                    <a:pt x="48544" y="38739"/>
                    <a:pt x="49159" y="38739"/>
                  </a:cubicBezTo>
                  <a:cubicBezTo>
                    <a:pt x="49942" y="38739"/>
                    <a:pt x="50730" y="38598"/>
                    <a:pt x="51473" y="38409"/>
                  </a:cubicBezTo>
                  <a:cubicBezTo>
                    <a:pt x="55344" y="37426"/>
                    <a:pt x="58123" y="34392"/>
                    <a:pt x="62221" y="34392"/>
                  </a:cubicBezTo>
                  <a:cubicBezTo>
                    <a:pt x="62502" y="34392"/>
                    <a:pt x="62790" y="34406"/>
                    <a:pt x="63085" y="34437"/>
                  </a:cubicBezTo>
                  <a:cubicBezTo>
                    <a:pt x="63101" y="34438"/>
                    <a:pt x="63117" y="34439"/>
                    <a:pt x="63133" y="34439"/>
                  </a:cubicBezTo>
                  <a:cubicBezTo>
                    <a:pt x="63601" y="34439"/>
                    <a:pt x="63581" y="33680"/>
                    <a:pt x="63085" y="33630"/>
                  </a:cubicBezTo>
                  <a:cubicBezTo>
                    <a:pt x="62814" y="33602"/>
                    <a:pt x="62546" y="33589"/>
                    <a:pt x="62281" y="33589"/>
                  </a:cubicBezTo>
                  <a:cubicBezTo>
                    <a:pt x="57562" y="33589"/>
                    <a:pt x="53610" y="37744"/>
                    <a:pt x="49251" y="37744"/>
                  </a:cubicBezTo>
                  <a:cubicBezTo>
                    <a:pt x="48048" y="37744"/>
                    <a:pt x="46813" y="37427"/>
                    <a:pt x="45523" y="36619"/>
                  </a:cubicBezTo>
                  <a:cubicBezTo>
                    <a:pt x="44221" y="35802"/>
                    <a:pt x="42907" y="34133"/>
                    <a:pt x="41315" y="34133"/>
                  </a:cubicBezTo>
                  <a:cubicBezTo>
                    <a:pt x="40910" y="34133"/>
                    <a:pt x="40487" y="34241"/>
                    <a:pt x="40041" y="34499"/>
                  </a:cubicBezTo>
                  <a:cubicBezTo>
                    <a:pt x="36613" y="36479"/>
                    <a:pt x="34538" y="40593"/>
                    <a:pt x="30374" y="40593"/>
                  </a:cubicBezTo>
                  <a:cubicBezTo>
                    <a:pt x="29996" y="40593"/>
                    <a:pt x="29601" y="40559"/>
                    <a:pt x="29186" y="40487"/>
                  </a:cubicBezTo>
                  <a:cubicBezTo>
                    <a:pt x="24502" y="39668"/>
                    <a:pt x="24818" y="32896"/>
                    <a:pt x="20839" y="31068"/>
                  </a:cubicBezTo>
                  <a:cubicBezTo>
                    <a:pt x="20364" y="30849"/>
                    <a:pt x="19868" y="30758"/>
                    <a:pt x="19366" y="30758"/>
                  </a:cubicBezTo>
                  <a:cubicBezTo>
                    <a:pt x="17908" y="30758"/>
                    <a:pt x="16399" y="31527"/>
                    <a:pt x="15201" y="32176"/>
                  </a:cubicBezTo>
                  <a:cubicBezTo>
                    <a:pt x="13264" y="33225"/>
                    <a:pt x="11597" y="34421"/>
                    <a:pt x="9439" y="34421"/>
                  </a:cubicBezTo>
                  <a:cubicBezTo>
                    <a:pt x="9080" y="34421"/>
                    <a:pt x="8708" y="34388"/>
                    <a:pt x="8318" y="34315"/>
                  </a:cubicBezTo>
                  <a:cubicBezTo>
                    <a:pt x="5564" y="33805"/>
                    <a:pt x="2675" y="31598"/>
                    <a:pt x="1683" y="28973"/>
                  </a:cubicBezTo>
                  <a:cubicBezTo>
                    <a:pt x="146" y="24914"/>
                    <a:pt x="5720" y="22764"/>
                    <a:pt x="7530" y="20152"/>
                  </a:cubicBezTo>
                  <a:cubicBezTo>
                    <a:pt x="7771" y="19804"/>
                    <a:pt x="7707" y="19375"/>
                    <a:pt x="7612" y="18999"/>
                  </a:cubicBezTo>
                  <a:cubicBezTo>
                    <a:pt x="7219" y="17467"/>
                    <a:pt x="6189" y="16302"/>
                    <a:pt x="5981" y="14628"/>
                  </a:cubicBezTo>
                  <a:cubicBezTo>
                    <a:pt x="5518" y="10894"/>
                    <a:pt x="9819" y="10147"/>
                    <a:pt x="14081" y="10147"/>
                  </a:cubicBezTo>
                  <a:cubicBezTo>
                    <a:pt x="16922" y="10147"/>
                    <a:pt x="19746" y="10479"/>
                    <a:pt x="21130" y="10479"/>
                  </a:cubicBezTo>
                  <a:cubicBezTo>
                    <a:pt x="21145" y="10479"/>
                    <a:pt x="21159" y="10479"/>
                    <a:pt x="21173" y="10479"/>
                  </a:cubicBezTo>
                  <a:cubicBezTo>
                    <a:pt x="23382" y="10467"/>
                    <a:pt x="25871" y="9710"/>
                    <a:pt x="27256" y="7896"/>
                  </a:cubicBezTo>
                  <a:cubicBezTo>
                    <a:pt x="27583" y="7465"/>
                    <a:pt x="27418" y="6832"/>
                    <a:pt x="27290" y="6375"/>
                  </a:cubicBezTo>
                  <a:cubicBezTo>
                    <a:pt x="26693" y="4244"/>
                    <a:pt x="26631" y="1768"/>
                    <a:pt x="29179" y="879"/>
                  </a:cubicBezTo>
                  <a:cubicBezTo>
                    <a:pt x="29643" y="717"/>
                    <a:pt x="30140" y="646"/>
                    <a:pt x="30658" y="646"/>
                  </a:cubicBezTo>
                  <a:cubicBezTo>
                    <a:pt x="33079" y="646"/>
                    <a:pt x="35938" y="2183"/>
                    <a:pt x="37813" y="3070"/>
                  </a:cubicBezTo>
                  <a:cubicBezTo>
                    <a:pt x="40067" y="4135"/>
                    <a:pt x="42120" y="5253"/>
                    <a:pt x="44556" y="5836"/>
                  </a:cubicBezTo>
                  <a:cubicBezTo>
                    <a:pt x="45887" y="6155"/>
                    <a:pt x="47257" y="6329"/>
                    <a:pt x="48621" y="6329"/>
                  </a:cubicBezTo>
                  <a:cubicBezTo>
                    <a:pt x="50628" y="6329"/>
                    <a:pt x="52623" y="5952"/>
                    <a:pt x="54461" y="5102"/>
                  </a:cubicBezTo>
                  <a:cubicBezTo>
                    <a:pt x="54871" y="4913"/>
                    <a:pt x="54616" y="4364"/>
                    <a:pt x="54234" y="4364"/>
                  </a:cubicBezTo>
                  <a:cubicBezTo>
                    <a:pt x="54177" y="4364"/>
                    <a:pt x="54116" y="4376"/>
                    <a:pt x="54054" y="4405"/>
                  </a:cubicBezTo>
                  <a:cubicBezTo>
                    <a:pt x="52260" y="5233"/>
                    <a:pt x="50540" y="5569"/>
                    <a:pt x="48868" y="5569"/>
                  </a:cubicBezTo>
                  <a:cubicBezTo>
                    <a:pt x="43823" y="5569"/>
                    <a:pt x="39219" y="2513"/>
                    <a:pt x="34362" y="732"/>
                  </a:cubicBezTo>
                  <a:cubicBezTo>
                    <a:pt x="33108" y="272"/>
                    <a:pt x="31857" y="0"/>
                    <a:pt x="3071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1" name="Google Shape;1978;p45">
              <a:extLst>
                <a:ext uri="{FF2B5EF4-FFF2-40B4-BE49-F238E27FC236}">
                  <a16:creationId xmlns:a16="http://schemas.microsoft.com/office/drawing/2014/main" id="{561A3EFB-9841-4F36-9509-0B7669F71F3A}"/>
                </a:ext>
              </a:extLst>
            </p:cNvPr>
            <p:cNvSpPr/>
            <p:nvPr/>
          </p:nvSpPr>
          <p:spPr>
            <a:xfrm>
              <a:off x="2126597" y="2975170"/>
              <a:ext cx="413300" cy="426769"/>
            </a:xfrm>
            <a:custGeom>
              <a:avLst/>
              <a:gdLst/>
              <a:ahLst/>
              <a:cxnLst/>
              <a:rect l="l" t="t" r="r" b="b"/>
              <a:pathLst>
                <a:path w="29825" h="30797" extrusionOk="0">
                  <a:moveTo>
                    <a:pt x="18343" y="1"/>
                  </a:moveTo>
                  <a:cubicBezTo>
                    <a:pt x="18039" y="1"/>
                    <a:pt x="17724" y="27"/>
                    <a:pt x="17396" y="82"/>
                  </a:cubicBezTo>
                  <a:cubicBezTo>
                    <a:pt x="15431" y="411"/>
                    <a:pt x="14235" y="2450"/>
                    <a:pt x="13804" y="4190"/>
                  </a:cubicBezTo>
                  <a:cubicBezTo>
                    <a:pt x="13470" y="5537"/>
                    <a:pt x="12630" y="5938"/>
                    <a:pt x="11579" y="5938"/>
                  </a:cubicBezTo>
                  <a:cubicBezTo>
                    <a:pt x="10024" y="5938"/>
                    <a:pt x="8005" y="5060"/>
                    <a:pt x="6474" y="5060"/>
                  </a:cubicBezTo>
                  <a:cubicBezTo>
                    <a:pt x="6047" y="5060"/>
                    <a:pt x="5658" y="5128"/>
                    <a:pt x="5327" y="5303"/>
                  </a:cubicBezTo>
                  <a:cubicBezTo>
                    <a:pt x="1" y="8119"/>
                    <a:pt x="2686" y="13420"/>
                    <a:pt x="3844" y="17714"/>
                  </a:cubicBezTo>
                  <a:cubicBezTo>
                    <a:pt x="4782" y="21194"/>
                    <a:pt x="1510" y="22301"/>
                    <a:pt x="1117" y="25182"/>
                  </a:cubicBezTo>
                  <a:cubicBezTo>
                    <a:pt x="844" y="27180"/>
                    <a:pt x="3508" y="29328"/>
                    <a:pt x="4628" y="30661"/>
                  </a:cubicBezTo>
                  <a:cubicBezTo>
                    <a:pt x="4708" y="30756"/>
                    <a:pt x="4801" y="30796"/>
                    <a:pt x="4892" y="30796"/>
                  </a:cubicBezTo>
                  <a:cubicBezTo>
                    <a:pt x="5182" y="30796"/>
                    <a:pt x="5450" y="30391"/>
                    <a:pt x="5197" y="30089"/>
                  </a:cubicBezTo>
                  <a:lnTo>
                    <a:pt x="5197" y="30089"/>
                  </a:lnTo>
                  <a:lnTo>
                    <a:pt x="5197" y="30091"/>
                  </a:lnTo>
                  <a:cubicBezTo>
                    <a:pt x="4245" y="28957"/>
                    <a:pt x="3262" y="27905"/>
                    <a:pt x="2440" y="26660"/>
                  </a:cubicBezTo>
                  <a:cubicBezTo>
                    <a:pt x="1297" y="24931"/>
                    <a:pt x="2627" y="23835"/>
                    <a:pt x="3691" y="22480"/>
                  </a:cubicBezTo>
                  <a:cubicBezTo>
                    <a:pt x="4680" y="21220"/>
                    <a:pt x="4931" y="19828"/>
                    <a:pt x="4768" y="18272"/>
                  </a:cubicBezTo>
                  <a:cubicBezTo>
                    <a:pt x="4571" y="16387"/>
                    <a:pt x="3596" y="14586"/>
                    <a:pt x="3061" y="12783"/>
                  </a:cubicBezTo>
                  <a:cubicBezTo>
                    <a:pt x="2590" y="11192"/>
                    <a:pt x="2731" y="9722"/>
                    <a:pt x="3482" y="8245"/>
                  </a:cubicBezTo>
                  <a:cubicBezTo>
                    <a:pt x="4334" y="6571"/>
                    <a:pt x="5538" y="6070"/>
                    <a:pt x="6901" y="6070"/>
                  </a:cubicBezTo>
                  <a:cubicBezTo>
                    <a:pt x="7718" y="6070"/>
                    <a:pt x="8593" y="6251"/>
                    <a:pt x="9483" y="6466"/>
                  </a:cubicBezTo>
                  <a:cubicBezTo>
                    <a:pt x="10034" y="6599"/>
                    <a:pt x="10794" y="6726"/>
                    <a:pt x="11544" y="6726"/>
                  </a:cubicBezTo>
                  <a:cubicBezTo>
                    <a:pt x="12345" y="6726"/>
                    <a:pt x="13134" y="6581"/>
                    <a:pt x="13645" y="6146"/>
                  </a:cubicBezTo>
                  <a:cubicBezTo>
                    <a:pt x="15672" y="4415"/>
                    <a:pt x="14098" y="2254"/>
                    <a:pt x="17611" y="863"/>
                  </a:cubicBezTo>
                  <a:cubicBezTo>
                    <a:pt x="18035" y="694"/>
                    <a:pt x="18426" y="620"/>
                    <a:pt x="18788" y="620"/>
                  </a:cubicBezTo>
                  <a:cubicBezTo>
                    <a:pt x="21013" y="620"/>
                    <a:pt x="22200" y="3415"/>
                    <a:pt x="23817" y="4512"/>
                  </a:cubicBezTo>
                  <a:cubicBezTo>
                    <a:pt x="24202" y="4773"/>
                    <a:pt x="24754" y="4854"/>
                    <a:pt x="25373" y="4854"/>
                  </a:cubicBezTo>
                  <a:cubicBezTo>
                    <a:pt x="26356" y="4854"/>
                    <a:pt x="27505" y="4650"/>
                    <a:pt x="28409" y="4650"/>
                  </a:cubicBezTo>
                  <a:cubicBezTo>
                    <a:pt x="28676" y="4650"/>
                    <a:pt x="28921" y="4668"/>
                    <a:pt x="29134" y="4714"/>
                  </a:cubicBezTo>
                  <a:cubicBezTo>
                    <a:pt x="29167" y="4721"/>
                    <a:pt x="29199" y="4725"/>
                    <a:pt x="29230" y="4725"/>
                  </a:cubicBezTo>
                  <a:cubicBezTo>
                    <a:pt x="29667" y="4725"/>
                    <a:pt x="29825" y="4037"/>
                    <a:pt x="29349" y="3935"/>
                  </a:cubicBezTo>
                  <a:cubicBezTo>
                    <a:pt x="28913" y="3841"/>
                    <a:pt x="28464" y="3813"/>
                    <a:pt x="28013" y="3813"/>
                  </a:cubicBezTo>
                  <a:cubicBezTo>
                    <a:pt x="27364" y="3813"/>
                    <a:pt x="26711" y="3871"/>
                    <a:pt x="26084" y="3871"/>
                  </a:cubicBezTo>
                  <a:cubicBezTo>
                    <a:pt x="25022" y="3871"/>
                    <a:pt x="24036" y="3706"/>
                    <a:pt x="23278" y="2817"/>
                  </a:cubicBezTo>
                  <a:cubicBezTo>
                    <a:pt x="21880" y="1179"/>
                    <a:pt x="20376" y="1"/>
                    <a:pt x="1834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52" name="Google Shape;2059;p45">
            <a:extLst>
              <a:ext uri="{FF2B5EF4-FFF2-40B4-BE49-F238E27FC236}">
                <a16:creationId xmlns:a16="http://schemas.microsoft.com/office/drawing/2014/main" id="{0C16A5C9-F978-4EB3-828A-349AA325BAE5}"/>
              </a:ext>
            </a:extLst>
          </p:cNvPr>
          <p:cNvGrpSpPr/>
          <p:nvPr/>
        </p:nvGrpSpPr>
        <p:grpSpPr>
          <a:xfrm>
            <a:off x="-24768" y="-2066946"/>
            <a:ext cx="1173962" cy="1957996"/>
            <a:chOff x="3676859" y="1785855"/>
            <a:chExt cx="1447727" cy="2414596"/>
          </a:xfrm>
        </p:grpSpPr>
        <p:grpSp>
          <p:nvGrpSpPr>
            <p:cNvPr id="53" name="Google Shape;2060;p45">
              <a:extLst>
                <a:ext uri="{FF2B5EF4-FFF2-40B4-BE49-F238E27FC236}">
                  <a16:creationId xmlns:a16="http://schemas.microsoft.com/office/drawing/2014/main" id="{53751B1D-E814-4591-B1F8-4CED6184B71D}"/>
                </a:ext>
              </a:extLst>
            </p:cNvPr>
            <p:cNvGrpSpPr/>
            <p:nvPr/>
          </p:nvGrpSpPr>
          <p:grpSpPr>
            <a:xfrm>
              <a:off x="3676859" y="1785855"/>
              <a:ext cx="1447727" cy="2414596"/>
              <a:chOff x="2261400" y="366500"/>
              <a:chExt cx="3063325" cy="5109175"/>
            </a:xfrm>
          </p:grpSpPr>
          <p:sp>
            <p:nvSpPr>
              <p:cNvPr id="60" name="Google Shape;2061;p45">
                <a:extLst>
                  <a:ext uri="{FF2B5EF4-FFF2-40B4-BE49-F238E27FC236}">
                    <a16:creationId xmlns:a16="http://schemas.microsoft.com/office/drawing/2014/main" id="{FAEC23A2-4237-499E-9C16-A57B903E4B01}"/>
                  </a:ext>
                </a:extLst>
              </p:cNvPr>
              <p:cNvSpPr/>
              <p:nvPr/>
            </p:nvSpPr>
            <p:spPr>
              <a:xfrm>
                <a:off x="2787825" y="1897300"/>
                <a:ext cx="587025" cy="1775025"/>
              </a:xfrm>
              <a:custGeom>
                <a:avLst/>
                <a:gdLst/>
                <a:ahLst/>
                <a:cxnLst/>
                <a:rect l="l" t="t" r="r" b="b"/>
                <a:pathLst>
                  <a:path w="23481" h="71001" extrusionOk="0">
                    <a:moveTo>
                      <a:pt x="21236" y="0"/>
                    </a:moveTo>
                    <a:cubicBezTo>
                      <a:pt x="17082" y="0"/>
                      <a:pt x="10486" y="5204"/>
                      <a:pt x="8947" y="7441"/>
                    </a:cubicBezTo>
                    <a:cubicBezTo>
                      <a:pt x="4053" y="15044"/>
                      <a:pt x="2713" y="23984"/>
                      <a:pt x="1240" y="32780"/>
                    </a:cubicBezTo>
                    <a:cubicBezTo>
                      <a:pt x="580" y="36906"/>
                      <a:pt x="609" y="41047"/>
                      <a:pt x="496" y="45325"/>
                    </a:cubicBezTo>
                    <a:cubicBezTo>
                      <a:pt x="388" y="49464"/>
                      <a:pt x="0" y="53734"/>
                      <a:pt x="861" y="57760"/>
                    </a:cubicBezTo>
                    <a:cubicBezTo>
                      <a:pt x="2727" y="65541"/>
                      <a:pt x="7871" y="69404"/>
                      <a:pt x="15151" y="70837"/>
                    </a:cubicBezTo>
                    <a:cubicBezTo>
                      <a:pt x="15564" y="70848"/>
                      <a:pt x="15699" y="70989"/>
                      <a:pt x="16114" y="71001"/>
                    </a:cubicBezTo>
                    <a:lnTo>
                      <a:pt x="23481" y="783"/>
                    </a:lnTo>
                    <a:cubicBezTo>
                      <a:pt x="22891" y="235"/>
                      <a:pt x="22118" y="0"/>
                      <a:pt x="21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1" name="Google Shape;2062;p45">
                <a:extLst>
                  <a:ext uri="{FF2B5EF4-FFF2-40B4-BE49-F238E27FC236}">
                    <a16:creationId xmlns:a16="http://schemas.microsoft.com/office/drawing/2014/main" id="{1277C353-2658-4C90-B51D-ECE0E88D5E55}"/>
                  </a:ext>
                </a:extLst>
              </p:cNvPr>
              <p:cNvSpPr/>
              <p:nvPr/>
            </p:nvSpPr>
            <p:spPr>
              <a:xfrm>
                <a:off x="3185500" y="3121600"/>
                <a:ext cx="1967600" cy="1764850"/>
              </a:xfrm>
              <a:custGeom>
                <a:avLst/>
                <a:gdLst/>
                <a:ahLst/>
                <a:cxnLst/>
                <a:rect l="l" t="t" r="r" b="b"/>
                <a:pathLst>
                  <a:path w="78704" h="70594" extrusionOk="0">
                    <a:moveTo>
                      <a:pt x="50708" y="0"/>
                    </a:moveTo>
                    <a:cubicBezTo>
                      <a:pt x="46592" y="0"/>
                      <a:pt x="42844" y="1144"/>
                      <a:pt x="39095" y="3040"/>
                    </a:cubicBezTo>
                    <a:cubicBezTo>
                      <a:pt x="34259" y="5486"/>
                      <a:pt x="29108" y="7186"/>
                      <a:pt x="24100" y="9230"/>
                    </a:cubicBezTo>
                    <a:cubicBezTo>
                      <a:pt x="21682" y="10217"/>
                      <a:pt x="19309" y="11182"/>
                      <a:pt x="16794" y="11894"/>
                    </a:cubicBezTo>
                    <a:cubicBezTo>
                      <a:pt x="15816" y="12169"/>
                      <a:pt x="15290" y="12417"/>
                      <a:pt x="14859" y="13095"/>
                    </a:cubicBezTo>
                    <a:cubicBezTo>
                      <a:pt x="12623" y="13541"/>
                      <a:pt x="10370" y="13880"/>
                      <a:pt x="8132" y="13880"/>
                    </a:cubicBezTo>
                    <a:cubicBezTo>
                      <a:pt x="6368" y="13880"/>
                      <a:pt x="4614" y="13670"/>
                      <a:pt x="2886" y="13136"/>
                    </a:cubicBezTo>
                    <a:cubicBezTo>
                      <a:pt x="2692" y="13076"/>
                      <a:pt x="2501" y="13048"/>
                      <a:pt x="2315" y="13048"/>
                    </a:cubicBezTo>
                    <a:cubicBezTo>
                      <a:pt x="1025" y="13048"/>
                      <a:pt x="0" y="14385"/>
                      <a:pt x="339" y="15683"/>
                    </a:cubicBezTo>
                    <a:cubicBezTo>
                      <a:pt x="470" y="16186"/>
                      <a:pt x="653" y="16665"/>
                      <a:pt x="857" y="17135"/>
                    </a:cubicBezTo>
                    <a:cubicBezTo>
                      <a:pt x="695" y="17412"/>
                      <a:pt x="588" y="17741"/>
                      <a:pt x="576" y="18135"/>
                    </a:cubicBezTo>
                    <a:cubicBezTo>
                      <a:pt x="393" y="24601"/>
                      <a:pt x="767" y="30345"/>
                      <a:pt x="5272" y="35460"/>
                    </a:cubicBezTo>
                    <a:cubicBezTo>
                      <a:pt x="9326" y="40064"/>
                      <a:pt x="14423" y="41420"/>
                      <a:pt x="20294" y="42194"/>
                    </a:cubicBezTo>
                    <a:cubicBezTo>
                      <a:pt x="21878" y="42402"/>
                      <a:pt x="23413" y="42551"/>
                      <a:pt x="24938" y="42551"/>
                    </a:cubicBezTo>
                    <a:cubicBezTo>
                      <a:pt x="26627" y="42551"/>
                      <a:pt x="28303" y="42368"/>
                      <a:pt x="30020" y="41880"/>
                    </a:cubicBezTo>
                    <a:cubicBezTo>
                      <a:pt x="30164" y="41838"/>
                      <a:pt x="30308" y="41785"/>
                      <a:pt x="30450" y="41741"/>
                    </a:cubicBezTo>
                    <a:cubicBezTo>
                      <a:pt x="31692" y="41694"/>
                      <a:pt x="32929" y="41419"/>
                      <a:pt x="34147" y="41018"/>
                    </a:cubicBezTo>
                    <a:lnTo>
                      <a:pt x="34147" y="41018"/>
                    </a:lnTo>
                    <a:cubicBezTo>
                      <a:pt x="32082" y="42885"/>
                      <a:pt x="30144" y="44892"/>
                      <a:pt x="28303" y="47000"/>
                    </a:cubicBezTo>
                    <a:cubicBezTo>
                      <a:pt x="28087" y="47247"/>
                      <a:pt x="27944" y="47508"/>
                      <a:pt x="27859" y="47772"/>
                    </a:cubicBezTo>
                    <a:cubicBezTo>
                      <a:pt x="26894" y="48604"/>
                      <a:pt x="25919" y="49428"/>
                      <a:pt x="24960" y="50269"/>
                    </a:cubicBezTo>
                    <a:cubicBezTo>
                      <a:pt x="23387" y="51648"/>
                      <a:pt x="22344" y="53007"/>
                      <a:pt x="22140" y="54364"/>
                    </a:cubicBezTo>
                    <a:cubicBezTo>
                      <a:pt x="21502" y="54968"/>
                      <a:pt x="21269" y="55924"/>
                      <a:pt x="21769" y="56857"/>
                    </a:cubicBezTo>
                    <a:cubicBezTo>
                      <a:pt x="23223" y="59573"/>
                      <a:pt x="25576" y="61583"/>
                      <a:pt x="27446" y="64003"/>
                    </a:cubicBezTo>
                    <a:cubicBezTo>
                      <a:pt x="28982" y="65990"/>
                      <a:pt x="30994" y="69288"/>
                      <a:pt x="33327" y="70356"/>
                    </a:cubicBezTo>
                    <a:cubicBezTo>
                      <a:pt x="33687" y="70521"/>
                      <a:pt x="34039" y="70593"/>
                      <a:pt x="34381" y="70593"/>
                    </a:cubicBezTo>
                    <a:cubicBezTo>
                      <a:pt x="35904" y="70593"/>
                      <a:pt x="37244" y="69168"/>
                      <a:pt x="38362" y="68212"/>
                    </a:cubicBezTo>
                    <a:cubicBezTo>
                      <a:pt x="41429" y="65590"/>
                      <a:pt x="44064" y="62400"/>
                      <a:pt x="46875" y="59515"/>
                    </a:cubicBezTo>
                    <a:cubicBezTo>
                      <a:pt x="52302" y="53952"/>
                      <a:pt x="58353" y="48893"/>
                      <a:pt x="63092" y="42677"/>
                    </a:cubicBezTo>
                    <a:cubicBezTo>
                      <a:pt x="63796" y="41755"/>
                      <a:pt x="64476" y="40814"/>
                      <a:pt x="65148" y="39869"/>
                    </a:cubicBezTo>
                    <a:cubicBezTo>
                      <a:pt x="65437" y="39773"/>
                      <a:pt x="65702" y="39615"/>
                      <a:pt x="65905" y="39369"/>
                    </a:cubicBezTo>
                    <a:cubicBezTo>
                      <a:pt x="67426" y="37527"/>
                      <a:pt x="69188" y="35831"/>
                      <a:pt x="70265" y="33671"/>
                    </a:cubicBezTo>
                    <a:cubicBezTo>
                      <a:pt x="70506" y="33191"/>
                      <a:pt x="70545" y="32725"/>
                      <a:pt x="70457" y="32302"/>
                    </a:cubicBezTo>
                    <a:cubicBezTo>
                      <a:pt x="70874" y="31721"/>
                      <a:pt x="71296" y="31144"/>
                      <a:pt x="71695" y="30554"/>
                    </a:cubicBezTo>
                    <a:cubicBezTo>
                      <a:pt x="72063" y="30377"/>
                      <a:pt x="72394" y="30096"/>
                      <a:pt x="72646" y="29738"/>
                    </a:cubicBezTo>
                    <a:cubicBezTo>
                      <a:pt x="73752" y="28177"/>
                      <a:pt x="74987" y="26828"/>
                      <a:pt x="75651" y="25000"/>
                    </a:cubicBezTo>
                    <a:cubicBezTo>
                      <a:pt x="75778" y="24653"/>
                      <a:pt x="75766" y="24292"/>
                      <a:pt x="75670" y="23952"/>
                    </a:cubicBezTo>
                    <a:cubicBezTo>
                      <a:pt x="76041" y="23349"/>
                      <a:pt x="76396" y="22738"/>
                      <a:pt x="76720" y="22110"/>
                    </a:cubicBezTo>
                    <a:cubicBezTo>
                      <a:pt x="76963" y="21780"/>
                      <a:pt x="77171" y="21431"/>
                      <a:pt x="77317" y="21053"/>
                    </a:cubicBezTo>
                    <a:cubicBezTo>
                      <a:pt x="77356" y="20944"/>
                      <a:pt x="77383" y="20831"/>
                      <a:pt x="77397" y="20716"/>
                    </a:cubicBezTo>
                    <a:cubicBezTo>
                      <a:pt x="78078" y="19140"/>
                      <a:pt x="78625" y="17355"/>
                      <a:pt x="78652" y="15689"/>
                    </a:cubicBezTo>
                    <a:cubicBezTo>
                      <a:pt x="78703" y="12606"/>
                      <a:pt x="77546" y="11122"/>
                      <a:pt x="76480" y="8372"/>
                    </a:cubicBezTo>
                    <a:cubicBezTo>
                      <a:pt x="76255" y="7791"/>
                      <a:pt x="75858" y="7414"/>
                      <a:pt x="75399" y="7198"/>
                    </a:cubicBezTo>
                    <a:cubicBezTo>
                      <a:pt x="73488" y="4247"/>
                      <a:pt x="69806" y="2967"/>
                      <a:pt x="66636" y="1776"/>
                    </a:cubicBezTo>
                    <a:cubicBezTo>
                      <a:pt x="62106" y="73"/>
                      <a:pt x="57527" y="536"/>
                      <a:pt x="52813" y="99"/>
                    </a:cubicBezTo>
                    <a:cubicBezTo>
                      <a:pt x="52100" y="32"/>
                      <a:pt x="51399" y="0"/>
                      <a:pt x="50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2" name="Google Shape;2063;p45">
                <a:extLst>
                  <a:ext uri="{FF2B5EF4-FFF2-40B4-BE49-F238E27FC236}">
                    <a16:creationId xmlns:a16="http://schemas.microsoft.com/office/drawing/2014/main" id="{0DDB324C-16E7-4390-B66F-2B7E42751063}"/>
                  </a:ext>
                </a:extLst>
              </p:cNvPr>
              <p:cNvSpPr/>
              <p:nvPr/>
            </p:nvSpPr>
            <p:spPr>
              <a:xfrm>
                <a:off x="4271350" y="3891075"/>
                <a:ext cx="747375" cy="938350"/>
              </a:xfrm>
              <a:custGeom>
                <a:avLst/>
                <a:gdLst/>
                <a:ahLst/>
                <a:cxnLst/>
                <a:rect l="l" t="t" r="r" b="b"/>
                <a:pathLst>
                  <a:path w="29895" h="37534" extrusionOk="0">
                    <a:moveTo>
                      <a:pt x="28365" y="0"/>
                    </a:moveTo>
                    <a:cubicBezTo>
                      <a:pt x="27919" y="0"/>
                      <a:pt x="27471" y="250"/>
                      <a:pt x="27360" y="743"/>
                    </a:cubicBezTo>
                    <a:cubicBezTo>
                      <a:pt x="26851" y="3012"/>
                      <a:pt x="25050" y="4594"/>
                      <a:pt x="23841" y="6501"/>
                    </a:cubicBezTo>
                    <a:cubicBezTo>
                      <a:pt x="23699" y="6725"/>
                      <a:pt x="23658" y="6944"/>
                      <a:pt x="23685" y="7145"/>
                    </a:cubicBezTo>
                    <a:cubicBezTo>
                      <a:pt x="21497" y="9057"/>
                      <a:pt x="19836" y="11382"/>
                      <a:pt x="18122" y="13779"/>
                    </a:cubicBezTo>
                    <a:cubicBezTo>
                      <a:pt x="16051" y="16671"/>
                      <a:pt x="13315" y="18990"/>
                      <a:pt x="11037" y="21717"/>
                    </a:cubicBezTo>
                    <a:cubicBezTo>
                      <a:pt x="10805" y="21844"/>
                      <a:pt x="10600" y="22017"/>
                      <a:pt x="10436" y="22224"/>
                    </a:cubicBezTo>
                    <a:cubicBezTo>
                      <a:pt x="7869" y="25405"/>
                      <a:pt x="3834" y="27689"/>
                      <a:pt x="1792" y="31229"/>
                    </a:cubicBezTo>
                    <a:cubicBezTo>
                      <a:pt x="1551" y="31315"/>
                      <a:pt x="1306" y="31394"/>
                      <a:pt x="1066" y="31486"/>
                    </a:cubicBezTo>
                    <a:cubicBezTo>
                      <a:pt x="375" y="31753"/>
                      <a:pt x="0" y="32635"/>
                      <a:pt x="610" y="33216"/>
                    </a:cubicBezTo>
                    <a:cubicBezTo>
                      <a:pt x="1126" y="33707"/>
                      <a:pt x="1738" y="33948"/>
                      <a:pt x="2391" y="34058"/>
                    </a:cubicBezTo>
                    <a:cubicBezTo>
                      <a:pt x="2567" y="34184"/>
                      <a:pt x="2754" y="34295"/>
                      <a:pt x="2965" y="34377"/>
                    </a:cubicBezTo>
                    <a:cubicBezTo>
                      <a:pt x="6376" y="35702"/>
                      <a:pt x="9969" y="36085"/>
                      <a:pt x="13478" y="37053"/>
                    </a:cubicBezTo>
                    <a:cubicBezTo>
                      <a:pt x="14470" y="37327"/>
                      <a:pt x="15500" y="37533"/>
                      <a:pt x="16493" y="37533"/>
                    </a:cubicBezTo>
                    <a:cubicBezTo>
                      <a:pt x="17826" y="37533"/>
                      <a:pt x="19091" y="37161"/>
                      <a:pt x="20102" y="36081"/>
                    </a:cubicBezTo>
                    <a:cubicBezTo>
                      <a:pt x="21798" y="34267"/>
                      <a:pt x="22316" y="30165"/>
                      <a:pt x="23084" y="27899"/>
                    </a:cubicBezTo>
                    <a:cubicBezTo>
                      <a:pt x="24417" y="23951"/>
                      <a:pt x="25864" y="19907"/>
                      <a:pt x="26835" y="15855"/>
                    </a:cubicBezTo>
                    <a:cubicBezTo>
                      <a:pt x="26995" y="15185"/>
                      <a:pt x="26799" y="14517"/>
                      <a:pt x="26408" y="14016"/>
                    </a:cubicBezTo>
                    <a:cubicBezTo>
                      <a:pt x="27114" y="12193"/>
                      <a:pt x="27772" y="10359"/>
                      <a:pt x="28078" y="8402"/>
                    </a:cubicBezTo>
                    <a:cubicBezTo>
                      <a:pt x="28113" y="8171"/>
                      <a:pt x="28104" y="7933"/>
                      <a:pt x="28066" y="7697"/>
                    </a:cubicBezTo>
                    <a:cubicBezTo>
                      <a:pt x="28710" y="5389"/>
                      <a:pt x="29894" y="3254"/>
                      <a:pt x="29355" y="743"/>
                    </a:cubicBezTo>
                    <a:cubicBezTo>
                      <a:pt x="29249" y="247"/>
                      <a:pt x="28808" y="0"/>
                      <a:pt x="28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 name="Google Shape;2064;p45">
                <a:extLst>
                  <a:ext uri="{FF2B5EF4-FFF2-40B4-BE49-F238E27FC236}">
                    <a16:creationId xmlns:a16="http://schemas.microsoft.com/office/drawing/2014/main" id="{D91F5D17-2426-4702-B67D-51A8C83D9CD5}"/>
                  </a:ext>
                </a:extLst>
              </p:cNvPr>
              <p:cNvSpPr/>
              <p:nvPr/>
            </p:nvSpPr>
            <p:spPr>
              <a:xfrm>
                <a:off x="3299025" y="1929375"/>
                <a:ext cx="476525" cy="414825"/>
              </a:xfrm>
              <a:custGeom>
                <a:avLst/>
                <a:gdLst/>
                <a:ahLst/>
                <a:cxnLst/>
                <a:rect l="l" t="t" r="r" b="b"/>
                <a:pathLst>
                  <a:path w="19061" h="16593" extrusionOk="0">
                    <a:moveTo>
                      <a:pt x="2687" y="0"/>
                    </a:moveTo>
                    <a:cubicBezTo>
                      <a:pt x="2248" y="0"/>
                      <a:pt x="1806" y="271"/>
                      <a:pt x="1661" y="749"/>
                    </a:cubicBezTo>
                    <a:cubicBezTo>
                      <a:pt x="1498" y="1286"/>
                      <a:pt x="1390" y="1775"/>
                      <a:pt x="1328" y="2241"/>
                    </a:cubicBezTo>
                    <a:cubicBezTo>
                      <a:pt x="1321" y="2248"/>
                      <a:pt x="1313" y="2252"/>
                      <a:pt x="1307" y="2259"/>
                    </a:cubicBezTo>
                    <a:cubicBezTo>
                      <a:pt x="0" y="3730"/>
                      <a:pt x="404" y="5667"/>
                      <a:pt x="1623" y="7113"/>
                    </a:cubicBezTo>
                    <a:cubicBezTo>
                      <a:pt x="2442" y="8084"/>
                      <a:pt x="3207" y="8547"/>
                      <a:pt x="4437" y="8842"/>
                    </a:cubicBezTo>
                    <a:cubicBezTo>
                      <a:pt x="4752" y="8918"/>
                      <a:pt x="5095" y="8937"/>
                      <a:pt x="5439" y="8937"/>
                    </a:cubicBezTo>
                    <a:cubicBezTo>
                      <a:pt x="5783" y="8937"/>
                      <a:pt x="6128" y="8918"/>
                      <a:pt x="6448" y="8918"/>
                    </a:cubicBezTo>
                    <a:cubicBezTo>
                      <a:pt x="7293" y="8918"/>
                      <a:pt x="8105" y="9213"/>
                      <a:pt x="8894" y="9557"/>
                    </a:cubicBezTo>
                    <a:cubicBezTo>
                      <a:pt x="9138" y="9708"/>
                      <a:pt x="9394" y="9839"/>
                      <a:pt x="9660" y="9948"/>
                    </a:cubicBezTo>
                    <a:cubicBezTo>
                      <a:pt x="9573" y="12474"/>
                      <a:pt x="10664" y="14972"/>
                      <a:pt x="13016" y="16199"/>
                    </a:cubicBezTo>
                    <a:cubicBezTo>
                      <a:pt x="13540" y="16472"/>
                      <a:pt x="14046" y="16592"/>
                      <a:pt x="14524" y="16592"/>
                    </a:cubicBezTo>
                    <a:cubicBezTo>
                      <a:pt x="16301" y="16592"/>
                      <a:pt x="17699" y="14926"/>
                      <a:pt x="18252" y="13205"/>
                    </a:cubicBezTo>
                    <a:cubicBezTo>
                      <a:pt x="19060" y="10689"/>
                      <a:pt x="16325" y="9210"/>
                      <a:pt x="14494" y="8394"/>
                    </a:cubicBezTo>
                    <a:cubicBezTo>
                      <a:pt x="10409" y="6575"/>
                      <a:pt x="5865" y="4533"/>
                      <a:pt x="3553" y="503"/>
                    </a:cubicBezTo>
                    <a:cubicBezTo>
                      <a:pt x="3356" y="159"/>
                      <a:pt x="3023" y="0"/>
                      <a:pt x="26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 name="Google Shape;2065;p45">
                <a:extLst>
                  <a:ext uri="{FF2B5EF4-FFF2-40B4-BE49-F238E27FC236}">
                    <a16:creationId xmlns:a16="http://schemas.microsoft.com/office/drawing/2014/main" id="{E67D5D19-5C1F-4EDA-90BA-A1F97E9F8513}"/>
                  </a:ext>
                </a:extLst>
              </p:cNvPr>
              <p:cNvSpPr/>
              <p:nvPr/>
            </p:nvSpPr>
            <p:spPr>
              <a:xfrm>
                <a:off x="3752050" y="1892925"/>
                <a:ext cx="220775" cy="338825"/>
              </a:xfrm>
              <a:custGeom>
                <a:avLst/>
                <a:gdLst/>
                <a:ahLst/>
                <a:cxnLst/>
                <a:rect l="l" t="t" r="r" b="b"/>
                <a:pathLst>
                  <a:path w="8831" h="13553" extrusionOk="0">
                    <a:moveTo>
                      <a:pt x="2960" y="0"/>
                    </a:moveTo>
                    <a:cubicBezTo>
                      <a:pt x="2292" y="0"/>
                      <a:pt x="1847" y="629"/>
                      <a:pt x="1966" y="1310"/>
                    </a:cubicBezTo>
                    <a:cubicBezTo>
                      <a:pt x="2025" y="1653"/>
                      <a:pt x="2100" y="1988"/>
                      <a:pt x="2188" y="2320"/>
                    </a:cubicBezTo>
                    <a:cubicBezTo>
                      <a:pt x="1612" y="5132"/>
                      <a:pt x="4232" y="9418"/>
                      <a:pt x="992" y="11215"/>
                    </a:cubicBezTo>
                    <a:cubicBezTo>
                      <a:pt x="0" y="11767"/>
                      <a:pt x="606" y="13143"/>
                      <a:pt x="1528" y="13143"/>
                    </a:cubicBezTo>
                    <a:cubicBezTo>
                      <a:pt x="1690" y="13143"/>
                      <a:pt x="1862" y="13100"/>
                      <a:pt x="2037" y="13003"/>
                    </a:cubicBezTo>
                    <a:cubicBezTo>
                      <a:pt x="2094" y="12972"/>
                      <a:pt x="2137" y="12934"/>
                      <a:pt x="2190" y="12902"/>
                    </a:cubicBezTo>
                    <a:cubicBezTo>
                      <a:pt x="2262" y="12974"/>
                      <a:pt x="2337" y="13048"/>
                      <a:pt x="2442" y="13106"/>
                    </a:cubicBezTo>
                    <a:cubicBezTo>
                      <a:pt x="2977" y="13403"/>
                      <a:pt x="3574" y="13552"/>
                      <a:pt x="4165" y="13552"/>
                    </a:cubicBezTo>
                    <a:cubicBezTo>
                      <a:pt x="5130" y="13552"/>
                      <a:pt x="6080" y="13156"/>
                      <a:pt x="6723" y="12362"/>
                    </a:cubicBezTo>
                    <a:cubicBezTo>
                      <a:pt x="7313" y="11636"/>
                      <a:pt x="7527" y="10740"/>
                      <a:pt x="7306" y="9832"/>
                    </a:cubicBezTo>
                    <a:cubicBezTo>
                      <a:pt x="7125" y="9087"/>
                      <a:pt x="6545" y="8484"/>
                      <a:pt x="5975" y="7941"/>
                    </a:cubicBezTo>
                    <a:cubicBezTo>
                      <a:pt x="6024" y="7855"/>
                      <a:pt x="6058" y="7760"/>
                      <a:pt x="6075" y="7661"/>
                    </a:cubicBezTo>
                    <a:cubicBezTo>
                      <a:pt x="6082" y="7658"/>
                      <a:pt x="6090" y="7656"/>
                      <a:pt x="6099" y="7652"/>
                    </a:cubicBezTo>
                    <a:cubicBezTo>
                      <a:pt x="6288" y="7844"/>
                      <a:pt x="6545" y="7967"/>
                      <a:pt x="6819" y="7967"/>
                    </a:cubicBezTo>
                    <a:cubicBezTo>
                      <a:pt x="7053" y="7967"/>
                      <a:pt x="7300" y="7877"/>
                      <a:pt x="7526" y="7665"/>
                    </a:cubicBezTo>
                    <a:cubicBezTo>
                      <a:pt x="8068" y="7156"/>
                      <a:pt x="8770" y="6354"/>
                      <a:pt x="8591" y="5527"/>
                    </a:cubicBezTo>
                    <a:cubicBezTo>
                      <a:pt x="8830" y="4689"/>
                      <a:pt x="8522" y="3727"/>
                      <a:pt x="7836" y="3097"/>
                    </a:cubicBezTo>
                    <a:cubicBezTo>
                      <a:pt x="7647" y="2923"/>
                      <a:pt x="7445" y="2835"/>
                      <a:pt x="7246" y="2810"/>
                    </a:cubicBezTo>
                    <a:cubicBezTo>
                      <a:pt x="7191" y="2728"/>
                      <a:pt x="7142" y="2645"/>
                      <a:pt x="7082" y="2566"/>
                    </a:cubicBezTo>
                    <a:cubicBezTo>
                      <a:pt x="6513" y="1807"/>
                      <a:pt x="5563" y="1016"/>
                      <a:pt x="4639" y="701"/>
                    </a:cubicBezTo>
                    <a:cubicBezTo>
                      <a:pt x="4217" y="400"/>
                      <a:pt x="3751" y="163"/>
                      <a:pt x="3239" y="35"/>
                    </a:cubicBezTo>
                    <a:cubicBezTo>
                      <a:pt x="3143" y="12"/>
                      <a:pt x="3050" y="0"/>
                      <a:pt x="29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5" name="Google Shape;2066;p45">
                <a:extLst>
                  <a:ext uri="{FF2B5EF4-FFF2-40B4-BE49-F238E27FC236}">
                    <a16:creationId xmlns:a16="http://schemas.microsoft.com/office/drawing/2014/main" id="{C96A56E5-9C5E-43AE-A2FC-C7BE93B4B163}"/>
                  </a:ext>
                </a:extLst>
              </p:cNvPr>
              <p:cNvSpPr/>
              <p:nvPr/>
            </p:nvSpPr>
            <p:spPr>
              <a:xfrm>
                <a:off x="3555550" y="4589225"/>
                <a:ext cx="349450" cy="355325"/>
              </a:xfrm>
              <a:custGeom>
                <a:avLst/>
                <a:gdLst/>
                <a:ahLst/>
                <a:cxnLst/>
                <a:rect l="l" t="t" r="r" b="b"/>
                <a:pathLst>
                  <a:path w="13978" h="14213" extrusionOk="0">
                    <a:moveTo>
                      <a:pt x="7577" y="0"/>
                    </a:moveTo>
                    <a:cubicBezTo>
                      <a:pt x="7026" y="0"/>
                      <a:pt x="6481" y="196"/>
                      <a:pt x="6151" y="609"/>
                    </a:cubicBezTo>
                    <a:cubicBezTo>
                      <a:pt x="4827" y="2268"/>
                      <a:pt x="3216" y="3607"/>
                      <a:pt x="1498" y="4841"/>
                    </a:cubicBezTo>
                    <a:cubicBezTo>
                      <a:pt x="0" y="5916"/>
                      <a:pt x="551" y="7985"/>
                      <a:pt x="1760" y="8611"/>
                    </a:cubicBezTo>
                    <a:cubicBezTo>
                      <a:pt x="1579" y="9548"/>
                      <a:pt x="2014" y="10317"/>
                      <a:pt x="2698" y="10721"/>
                    </a:cubicBezTo>
                    <a:cubicBezTo>
                      <a:pt x="2559" y="10995"/>
                      <a:pt x="2427" y="11275"/>
                      <a:pt x="2306" y="11564"/>
                    </a:cubicBezTo>
                    <a:cubicBezTo>
                      <a:pt x="1762" y="12860"/>
                      <a:pt x="3105" y="14212"/>
                      <a:pt x="4382" y="14212"/>
                    </a:cubicBezTo>
                    <a:cubicBezTo>
                      <a:pt x="4721" y="14212"/>
                      <a:pt x="5055" y="14117"/>
                      <a:pt x="5348" y="13901"/>
                    </a:cubicBezTo>
                    <a:cubicBezTo>
                      <a:pt x="7732" y="12140"/>
                      <a:pt x="9997" y="10204"/>
                      <a:pt x="12696" y="8932"/>
                    </a:cubicBezTo>
                    <a:cubicBezTo>
                      <a:pt x="13713" y="8454"/>
                      <a:pt x="13977" y="7005"/>
                      <a:pt x="13439" y="6101"/>
                    </a:cubicBezTo>
                    <a:cubicBezTo>
                      <a:pt x="12236" y="4074"/>
                      <a:pt x="10626" y="2370"/>
                      <a:pt x="9079" y="609"/>
                    </a:cubicBezTo>
                    <a:cubicBezTo>
                      <a:pt x="8729" y="212"/>
                      <a:pt x="8150" y="0"/>
                      <a:pt x="75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6" name="Google Shape;2067;p45">
                <a:extLst>
                  <a:ext uri="{FF2B5EF4-FFF2-40B4-BE49-F238E27FC236}">
                    <a16:creationId xmlns:a16="http://schemas.microsoft.com/office/drawing/2014/main" id="{8F70E121-DA6C-4279-BCFF-2A758ED90436}"/>
                  </a:ext>
                </a:extLst>
              </p:cNvPr>
              <p:cNvSpPr/>
              <p:nvPr/>
            </p:nvSpPr>
            <p:spPr>
              <a:xfrm>
                <a:off x="4286650" y="4747100"/>
                <a:ext cx="313000" cy="290425"/>
              </a:xfrm>
              <a:custGeom>
                <a:avLst/>
                <a:gdLst/>
                <a:ahLst/>
                <a:cxnLst/>
                <a:rect l="l" t="t" r="r" b="b"/>
                <a:pathLst>
                  <a:path w="12520" h="11617" extrusionOk="0">
                    <a:moveTo>
                      <a:pt x="3547" y="1"/>
                    </a:moveTo>
                    <a:cubicBezTo>
                      <a:pt x="2644" y="1"/>
                      <a:pt x="1723" y="616"/>
                      <a:pt x="1527" y="1522"/>
                    </a:cubicBezTo>
                    <a:cubicBezTo>
                      <a:pt x="1006" y="3939"/>
                      <a:pt x="0" y="6184"/>
                      <a:pt x="5" y="8697"/>
                    </a:cubicBezTo>
                    <a:cubicBezTo>
                      <a:pt x="8" y="10032"/>
                      <a:pt x="1045" y="10698"/>
                      <a:pt x="2080" y="10698"/>
                    </a:cubicBezTo>
                    <a:cubicBezTo>
                      <a:pt x="2334" y="10698"/>
                      <a:pt x="2588" y="10658"/>
                      <a:pt x="2827" y="10578"/>
                    </a:cubicBezTo>
                    <a:cubicBezTo>
                      <a:pt x="3095" y="10932"/>
                      <a:pt x="3467" y="11206"/>
                      <a:pt x="3905" y="11315"/>
                    </a:cubicBezTo>
                    <a:cubicBezTo>
                      <a:pt x="4665" y="11503"/>
                      <a:pt x="5385" y="11617"/>
                      <a:pt x="6076" y="11617"/>
                    </a:cubicBezTo>
                    <a:cubicBezTo>
                      <a:pt x="7272" y="11617"/>
                      <a:pt x="8380" y="11276"/>
                      <a:pt x="9458" y="10391"/>
                    </a:cubicBezTo>
                    <a:cubicBezTo>
                      <a:pt x="11058" y="9078"/>
                      <a:pt x="11048" y="6622"/>
                      <a:pt x="11833" y="4877"/>
                    </a:cubicBezTo>
                    <a:cubicBezTo>
                      <a:pt x="12519" y="3354"/>
                      <a:pt x="11683" y="1954"/>
                      <a:pt x="10045" y="1761"/>
                    </a:cubicBezTo>
                    <a:cubicBezTo>
                      <a:pt x="7993" y="1521"/>
                      <a:pt x="6042" y="663"/>
                      <a:pt x="4076" y="76"/>
                    </a:cubicBezTo>
                    <a:cubicBezTo>
                      <a:pt x="3904" y="25"/>
                      <a:pt x="3726" y="1"/>
                      <a:pt x="35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7" name="Google Shape;2068;p45">
                <a:extLst>
                  <a:ext uri="{FF2B5EF4-FFF2-40B4-BE49-F238E27FC236}">
                    <a16:creationId xmlns:a16="http://schemas.microsoft.com/office/drawing/2014/main" id="{9A34DA2C-D3FA-48EE-AA50-1075B1BFA756}"/>
                  </a:ext>
                </a:extLst>
              </p:cNvPr>
              <p:cNvSpPr/>
              <p:nvPr/>
            </p:nvSpPr>
            <p:spPr>
              <a:xfrm>
                <a:off x="4514700" y="2498000"/>
                <a:ext cx="343275" cy="310975"/>
              </a:xfrm>
              <a:custGeom>
                <a:avLst/>
                <a:gdLst/>
                <a:ahLst/>
                <a:cxnLst/>
                <a:rect l="l" t="t" r="r" b="b"/>
                <a:pathLst>
                  <a:path w="13731" h="12439" extrusionOk="0">
                    <a:moveTo>
                      <a:pt x="4621" y="1"/>
                    </a:moveTo>
                    <a:cubicBezTo>
                      <a:pt x="4386" y="1"/>
                      <a:pt x="4141" y="96"/>
                      <a:pt x="3918" y="320"/>
                    </a:cubicBezTo>
                    <a:cubicBezTo>
                      <a:pt x="2892" y="1354"/>
                      <a:pt x="1897" y="2410"/>
                      <a:pt x="711" y="3264"/>
                    </a:cubicBezTo>
                    <a:cubicBezTo>
                      <a:pt x="174" y="3651"/>
                      <a:pt x="0" y="4381"/>
                      <a:pt x="501" y="4890"/>
                    </a:cubicBezTo>
                    <a:cubicBezTo>
                      <a:pt x="734" y="5127"/>
                      <a:pt x="906" y="5413"/>
                      <a:pt x="1058" y="5713"/>
                    </a:cubicBezTo>
                    <a:cubicBezTo>
                      <a:pt x="916" y="5887"/>
                      <a:pt x="822" y="6097"/>
                      <a:pt x="819" y="6332"/>
                    </a:cubicBezTo>
                    <a:cubicBezTo>
                      <a:pt x="812" y="7132"/>
                      <a:pt x="1108" y="7793"/>
                      <a:pt x="1498" y="8417"/>
                    </a:cubicBezTo>
                    <a:cubicBezTo>
                      <a:pt x="1443" y="8478"/>
                      <a:pt x="1382" y="8537"/>
                      <a:pt x="1330" y="8602"/>
                    </a:cubicBezTo>
                    <a:cubicBezTo>
                      <a:pt x="700" y="9382"/>
                      <a:pt x="1384" y="10412"/>
                      <a:pt x="2117" y="10412"/>
                    </a:cubicBezTo>
                    <a:cubicBezTo>
                      <a:pt x="2203" y="10412"/>
                      <a:pt x="2290" y="10398"/>
                      <a:pt x="2375" y="10368"/>
                    </a:cubicBezTo>
                    <a:lnTo>
                      <a:pt x="2375" y="10368"/>
                    </a:lnTo>
                    <a:cubicBezTo>
                      <a:pt x="2372" y="10403"/>
                      <a:pt x="2371" y="10438"/>
                      <a:pt x="2372" y="10472"/>
                    </a:cubicBezTo>
                    <a:cubicBezTo>
                      <a:pt x="2445" y="11406"/>
                      <a:pt x="2872" y="11896"/>
                      <a:pt x="3484" y="12117"/>
                    </a:cubicBezTo>
                    <a:cubicBezTo>
                      <a:pt x="3652" y="12310"/>
                      <a:pt x="3901" y="12439"/>
                      <a:pt x="4235" y="12439"/>
                    </a:cubicBezTo>
                    <a:cubicBezTo>
                      <a:pt x="4490" y="12439"/>
                      <a:pt x="4695" y="12364"/>
                      <a:pt x="4853" y="12242"/>
                    </a:cubicBezTo>
                    <a:cubicBezTo>
                      <a:pt x="5245" y="12206"/>
                      <a:pt x="5662" y="12120"/>
                      <a:pt x="6078" y="12017"/>
                    </a:cubicBezTo>
                    <a:cubicBezTo>
                      <a:pt x="6244" y="12209"/>
                      <a:pt x="6492" y="12335"/>
                      <a:pt x="6823" y="12335"/>
                    </a:cubicBezTo>
                    <a:cubicBezTo>
                      <a:pt x="7405" y="12335"/>
                      <a:pt x="7733" y="11944"/>
                      <a:pt x="7807" y="11500"/>
                    </a:cubicBezTo>
                    <a:cubicBezTo>
                      <a:pt x="7900" y="11469"/>
                      <a:pt x="7998" y="11436"/>
                      <a:pt x="8086" y="11406"/>
                    </a:cubicBezTo>
                    <a:cubicBezTo>
                      <a:pt x="8556" y="11305"/>
                      <a:pt x="9014" y="11155"/>
                      <a:pt x="9453" y="10961"/>
                    </a:cubicBezTo>
                    <a:cubicBezTo>
                      <a:pt x="9461" y="10959"/>
                      <a:pt x="9470" y="10956"/>
                      <a:pt x="9478" y="10953"/>
                    </a:cubicBezTo>
                    <a:lnTo>
                      <a:pt x="9478" y="10951"/>
                    </a:lnTo>
                    <a:cubicBezTo>
                      <a:pt x="9561" y="10914"/>
                      <a:pt x="9643" y="10889"/>
                      <a:pt x="9726" y="10849"/>
                    </a:cubicBezTo>
                    <a:cubicBezTo>
                      <a:pt x="10527" y="10451"/>
                      <a:pt x="10309" y="9455"/>
                      <a:pt x="9693" y="9077"/>
                    </a:cubicBezTo>
                    <a:cubicBezTo>
                      <a:pt x="10604" y="8602"/>
                      <a:pt x="11512" y="8124"/>
                      <a:pt x="12418" y="7640"/>
                    </a:cubicBezTo>
                    <a:cubicBezTo>
                      <a:pt x="13424" y="7103"/>
                      <a:pt x="12808" y="5720"/>
                      <a:pt x="11873" y="5720"/>
                    </a:cubicBezTo>
                    <a:cubicBezTo>
                      <a:pt x="11713" y="5720"/>
                      <a:pt x="11544" y="5761"/>
                      <a:pt x="11373" y="5852"/>
                    </a:cubicBezTo>
                    <a:cubicBezTo>
                      <a:pt x="10641" y="6241"/>
                      <a:pt x="9908" y="6629"/>
                      <a:pt x="9174" y="7015"/>
                    </a:cubicBezTo>
                    <a:cubicBezTo>
                      <a:pt x="10359" y="6107"/>
                      <a:pt x="11564" y="5227"/>
                      <a:pt x="12832" y="4431"/>
                    </a:cubicBezTo>
                    <a:cubicBezTo>
                      <a:pt x="13730" y="3865"/>
                      <a:pt x="13287" y="2498"/>
                      <a:pt x="12328" y="2498"/>
                    </a:cubicBezTo>
                    <a:cubicBezTo>
                      <a:pt x="12235" y="2498"/>
                      <a:pt x="12137" y="2511"/>
                      <a:pt x="12035" y="2539"/>
                    </a:cubicBezTo>
                    <a:cubicBezTo>
                      <a:pt x="11276" y="2744"/>
                      <a:pt x="10554" y="3024"/>
                      <a:pt x="9852" y="3349"/>
                    </a:cubicBezTo>
                    <a:cubicBezTo>
                      <a:pt x="10091" y="3017"/>
                      <a:pt x="10316" y="2672"/>
                      <a:pt x="10512" y="2299"/>
                    </a:cubicBezTo>
                    <a:cubicBezTo>
                      <a:pt x="10924" y="1513"/>
                      <a:pt x="10334" y="768"/>
                      <a:pt x="9596" y="768"/>
                    </a:cubicBezTo>
                    <a:cubicBezTo>
                      <a:pt x="9433" y="768"/>
                      <a:pt x="9264" y="804"/>
                      <a:pt x="9096" y="884"/>
                    </a:cubicBezTo>
                    <a:cubicBezTo>
                      <a:pt x="7397" y="1686"/>
                      <a:pt x="5854" y="2735"/>
                      <a:pt x="4374" y="3875"/>
                    </a:cubicBezTo>
                    <a:cubicBezTo>
                      <a:pt x="4767" y="3110"/>
                      <a:pt x="5181" y="2355"/>
                      <a:pt x="5544" y="1575"/>
                    </a:cubicBezTo>
                    <a:cubicBezTo>
                      <a:pt x="5897" y="811"/>
                      <a:pt x="5307"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8" name="Google Shape;2069;p45">
                <a:extLst>
                  <a:ext uri="{FF2B5EF4-FFF2-40B4-BE49-F238E27FC236}">
                    <a16:creationId xmlns:a16="http://schemas.microsoft.com/office/drawing/2014/main" id="{14812ADA-62B4-4694-A7C3-09DC33140E41}"/>
                  </a:ext>
                </a:extLst>
              </p:cNvPr>
              <p:cNvSpPr/>
              <p:nvPr/>
            </p:nvSpPr>
            <p:spPr>
              <a:xfrm>
                <a:off x="4837850" y="2560525"/>
                <a:ext cx="200" cy="150"/>
              </a:xfrm>
              <a:custGeom>
                <a:avLst/>
                <a:gdLst/>
                <a:ahLst/>
                <a:cxnLst/>
                <a:rect l="l" t="t" r="r" b="b"/>
                <a:pathLst>
                  <a:path w="8" h="6" extrusionOk="0">
                    <a:moveTo>
                      <a:pt x="8" y="0"/>
                    </a:moveTo>
                    <a:lnTo>
                      <a:pt x="8" y="0"/>
                    </a:lnTo>
                    <a:cubicBezTo>
                      <a:pt x="5" y="2"/>
                      <a:pt x="3" y="4"/>
                      <a:pt x="1" y="5"/>
                    </a:cubicBezTo>
                    <a:cubicBezTo>
                      <a:pt x="3" y="4"/>
                      <a:pt x="5" y="2"/>
                      <a:pt x="8" y="0"/>
                    </a:cubicBezTo>
                    <a:close/>
                  </a:path>
                </a:pathLst>
              </a:custGeom>
              <a:solidFill>
                <a:srgbClr val="FFF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9" name="Google Shape;2070;p45">
                <a:extLst>
                  <a:ext uri="{FF2B5EF4-FFF2-40B4-BE49-F238E27FC236}">
                    <a16:creationId xmlns:a16="http://schemas.microsoft.com/office/drawing/2014/main" id="{5C48C277-FE1B-4CCE-992C-9EB0CDB34899}"/>
                  </a:ext>
                </a:extLst>
              </p:cNvPr>
              <p:cNvSpPr/>
              <p:nvPr/>
            </p:nvSpPr>
            <p:spPr>
              <a:xfrm>
                <a:off x="4697850" y="2076525"/>
                <a:ext cx="608275" cy="877025"/>
              </a:xfrm>
              <a:custGeom>
                <a:avLst/>
                <a:gdLst/>
                <a:ahLst/>
                <a:cxnLst/>
                <a:rect l="l" t="t" r="r" b="b"/>
                <a:pathLst>
                  <a:path w="24331" h="35081" extrusionOk="0">
                    <a:moveTo>
                      <a:pt x="3947" y="0"/>
                    </a:moveTo>
                    <a:cubicBezTo>
                      <a:pt x="3133" y="0"/>
                      <a:pt x="2399" y="634"/>
                      <a:pt x="2094" y="1401"/>
                    </a:cubicBezTo>
                    <a:cubicBezTo>
                      <a:pt x="1929" y="1623"/>
                      <a:pt x="1804" y="1901"/>
                      <a:pt x="1745" y="2249"/>
                    </a:cubicBezTo>
                    <a:cubicBezTo>
                      <a:pt x="1039" y="6377"/>
                      <a:pt x="346" y="10516"/>
                      <a:pt x="855" y="14695"/>
                    </a:cubicBezTo>
                    <a:cubicBezTo>
                      <a:pt x="509" y="15487"/>
                      <a:pt x="251" y="16300"/>
                      <a:pt x="222" y="17187"/>
                    </a:cubicBezTo>
                    <a:cubicBezTo>
                      <a:pt x="206" y="17669"/>
                      <a:pt x="654" y="18228"/>
                      <a:pt x="1166" y="18228"/>
                    </a:cubicBezTo>
                    <a:cubicBezTo>
                      <a:pt x="1196" y="18228"/>
                      <a:pt x="1227" y="18226"/>
                      <a:pt x="1257" y="18222"/>
                    </a:cubicBezTo>
                    <a:cubicBezTo>
                      <a:pt x="1903" y="18137"/>
                      <a:pt x="2449" y="17960"/>
                      <a:pt x="3033" y="17669"/>
                    </a:cubicBezTo>
                    <a:cubicBezTo>
                      <a:pt x="3431" y="17471"/>
                      <a:pt x="3804" y="17218"/>
                      <a:pt x="4204" y="17020"/>
                    </a:cubicBezTo>
                    <a:cubicBezTo>
                      <a:pt x="4255" y="17049"/>
                      <a:pt x="4296" y="17084"/>
                      <a:pt x="4353" y="17111"/>
                    </a:cubicBezTo>
                    <a:cubicBezTo>
                      <a:pt x="4378" y="17123"/>
                      <a:pt x="4405" y="17132"/>
                      <a:pt x="4429" y="17143"/>
                    </a:cubicBezTo>
                    <a:cubicBezTo>
                      <a:pt x="3923" y="17376"/>
                      <a:pt x="3457" y="17672"/>
                      <a:pt x="3113" y="18111"/>
                    </a:cubicBezTo>
                    <a:cubicBezTo>
                      <a:pt x="2821" y="18484"/>
                      <a:pt x="2695" y="18927"/>
                      <a:pt x="2952" y="19365"/>
                    </a:cubicBezTo>
                    <a:cubicBezTo>
                      <a:pt x="3123" y="19658"/>
                      <a:pt x="3490" y="19891"/>
                      <a:pt x="3847" y="19891"/>
                    </a:cubicBezTo>
                    <a:cubicBezTo>
                      <a:pt x="3940" y="19891"/>
                      <a:pt x="4032" y="19876"/>
                      <a:pt x="4120" y="19841"/>
                    </a:cubicBezTo>
                    <a:cubicBezTo>
                      <a:pt x="4247" y="19792"/>
                      <a:pt x="4370" y="19734"/>
                      <a:pt x="4493" y="19680"/>
                    </a:cubicBezTo>
                    <a:cubicBezTo>
                      <a:pt x="4593" y="19709"/>
                      <a:pt x="4697" y="19724"/>
                      <a:pt x="4801" y="19724"/>
                    </a:cubicBezTo>
                    <a:cubicBezTo>
                      <a:pt x="5092" y="19724"/>
                      <a:pt x="5385" y="19605"/>
                      <a:pt x="5605" y="19329"/>
                    </a:cubicBezTo>
                    <a:cubicBezTo>
                      <a:pt x="5609" y="19336"/>
                      <a:pt x="5612" y="19342"/>
                      <a:pt x="5616" y="19348"/>
                    </a:cubicBezTo>
                    <a:cubicBezTo>
                      <a:pt x="5614" y="19351"/>
                      <a:pt x="5609" y="19357"/>
                      <a:pt x="5608" y="19359"/>
                    </a:cubicBezTo>
                    <a:cubicBezTo>
                      <a:pt x="5611" y="19358"/>
                      <a:pt x="5614" y="19356"/>
                      <a:pt x="5617" y="19353"/>
                    </a:cubicBezTo>
                    <a:cubicBezTo>
                      <a:pt x="5618" y="19355"/>
                      <a:pt x="5618" y="19356"/>
                      <a:pt x="5619" y="19357"/>
                    </a:cubicBezTo>
                    <a:cubicBezTo>
                      <a:pt x="5619" y="19357"/>
                      <a:pt x="5618" y="19357"/>
                      <a:pt x="5618" y="19357"/>
                    </a:cubicBezTo>
                    <a:cubicBezTo>
                      <a:pt x="5617" y="19357"/>
                      <a:pt x="5616" y="19357"/>
                      <a:pt x="5615" y="19357"/>
                    </a:cubicBezTo>
                    <a:cubicBezTo>
                      <a:pt x="5614" y="19357"/>
                      <a:pt x="5612" y="19358"/>
                      <a:pt x="5608" y="19360"/>
                    </a:cubicBezTo>
                    <a:cubicBezTo>
                      <a:pt x="5588" y="19394"/>
                      <a:pt x="5585" y="19406"/>
                      <a:pt x="5590" y="19406"/>
                    </a:cubicBezTo>
                    <a:cubicBezTo>
                      <a:pt x="5596" y="19406"/>
                      <a:pt x="5614" y="19388"/>
                      <a:pt x="5626" y="19371"/>
                    </a:cubicBezTo>
                    <a:cubicBezTo>
                      <a:pt x="5733" y="19608"/>
                      <a:pt x="5830" y="19852"/>
                      <a:pt x="5919" y="20097"/>
                    </a:cubicBezTo>
                    <a:cubicBezTo>
                      <a:pt x="5569" y="20359"/>
                      <a:pt x="5237" y="20644"/>
                      <a:pt x="4926" y="20950"/>
                    </a:cubicBezTo>
                    <a:cubicBezTo>
                      <a:pt x="4523" y="21143"/>
                      <a:pt x="4121" y="21339"/>
                      <a:pt x="3737" y="21572"/>
                    </a:cubicBezTo>
                    <a:cubicBezTo>
                      <a:pt x="2777" y="22153"/>
                      <a:pt x="3363" y="23512"/>
                      <a:pt x="4256" y="23512"/>
                    </a:cubicBezTo>
                    <a:cubicBezTo>
                      <a:pt x="4370" y="23512"/>
                      <a:pt x="4489" y="23490"/>
                      <a:pt x="4611" y="23441"/>
                    </a:cubicBezTo>
                    <a:cubicBezTo>
                      <a:pt x="4723" y="23490"/>
                      <a:pt x="4843" y="23519"/>
                      <a:pt x="4967" y="23519"/>
                    </a:cubicBezTo>
                    <a:cubicBezTo>
                      <a:pt x="5063" y="23519"/>
                      <a:pt x="5160" y="23502"/>
                      <a:pt x="5258" y="23464"/>
                    </a:cubicBezTo>
                    <a:cubicBezTo>
                      <a:pt x="5368" y="23422"/>
                      <a:pt x="5483" y="23359"/>
                      <a:pt x="5596" y="23307"/>
                    </a:cubicBezTo>
                    <a:lnTo>
                      <a:pt x="5596" y="23307"/>
                    </a:lnTo>
                    <a:cubicBezTo>
                      <a:pt x="5573" y="23398"/>
                      <a:pt x="5545" y="23485"/>
                      <a:pt x="5518" y="23572"/>
                    </a:cubicBezTo>
                    <a:cubicBezTo>
                      <a:pt x="5399" y="23803"/>
                      <a:pt x="5294" y="24041"/>
                      <a:pt x="5205" y="24286"/>
                    </a:cubicBezTo>
                    <a:cubicBezTo>
                      <a:pt x="4918" y="24756"/>
                      <a:pt x="4493" y="25073"/>
                      <a:pt x="3830" y="25073"/>
                    </a:cubicBezTo>
                    <a:cubicBezTo>
                      <a:pt x="3736" y="25073"/>
                      <a:pt x="3638" y="25067"/>
                      <a:pt x="3535" y="25054"/>
                    </a:cubicBezTo>
                    <a:cubicBezTo>
                      <a:pt x="3485" y="25048"/>
                      <a:pt x="3438" y="25045"/>
                      <a:pt x="3392" y="25045"/>
                    </a:cubicBezTo>
                    <a:cubicBezTo>
                      <a:pt x="2213" y="25045"/>
                      <a:pt x="2279" y="26966"/>
                      <a:pt x="3535" y="27125"/>
                    </a:cubicBezTo>
                    <a:cubicBezTo>
                      <a:pt x="3666" y="27139"/>
                      <a:pt x="3795" y="27165"/>
                      <a:pt x="3923" y="27201"/>
                    </a:cubicBezTo>
                    <a:cubicBezTo>
                      <a:pt x="3827" y="27427"/>
                      <a:pt x="3732" y="27652"/>
                      <a:pt x="3643" y="27880"/>
                    </a:cubicBezTo>
                    <a:cubicBezTo>
                      <a:pt x="1549" y="28271"/>
                      <a:pt x="0" y="29683"/>
                      <a:pt x="222" y="32093"/>
                    </a:cubicBezTo>
                    <a:cubicBezTo>
                      <a:pt x="327" y="33235"/>
                      <a:pt x="1085" y="34137"/>
                      <a:pt x="2292" y="34163"/>
                    </a:cubicBezTo>
                    <a:cubicBezTo>
                      <a:pt x="2744" y="34173"/>
                      <a:pt x="3197" y="34177"/>
                      <a:pt x="3651" y="34177"/>
                    </a:cubicBezTo>
                    <a:cubicBezTo>
                      <a:pt x="5266" y="34177"/>
                      <a:pt x="6889" y="34125"/>
                      <a:pt x="8511" y="34096"/>
                    </a:cubicBezTo>
                    <a:cubicBezTo>
                      <a:pt x="9971" y="34864"/>
                      <a:pt x="11480" y="35080"/>
                      <a:pt x="13013" y="35080"/>
                    </a:cubicBezTo>
                    <a:cubicBezTo>
                      <a:pt x="14981" y="35080"/>
                      <a:pt x="16989" y="34724"/>
                      <a:pt x="18983" y="34724"/>
                    </a:cubicBezTo>
                    <a:cubicBezTo>
                      <a:pt x="19424" y="34724"/>
                      <a:pt x="19864" y="34742"/>
                      <a:pt x="20303" y="34784"/>
                    </a:cubicBezTo>
                    <a:cubicBezTo>
                      <a:pt x="20366" y="34790"/>
                      <a:pt x="20427" y="34793"/>
                      <a:pt x="20487" y="34793"/>
                    </a:cubicBezTo>
                    <a:cubicBezTo>
                      <a:pt x="21862" y="34793"/>
                      <a:pt x="22598" y="33239"/>
                      <a:pt x="22256" y="32043"/>
                    </a:cubicBezTo>
                    <a:cubicBezTo>
                      <a:pt x="22306" y="31934"/>
                      <a:pt x="22357" y="31830"/>
                      <a:pt x="22403" y="31712"/>
                    </a:cubicBezTo>
                    <a:cubicBezTo>
                      <a:pt x="23841" y="28076"/>
                      <a:pt x="22835" y="23568"/>
                      <a:pt x="22505" y="19559"/>
                    </a:cubicBezTo>
                    <a:cubicBezTo>
                      <a:pt x="22790" y="17323"/>
                      <a:pt x="23091" y="15093"/>
                      <a:pt x="23202" y="12840"/>
                    </a:cubicBezTo>
                    <a:cubicBezTo>
                      <a:pt x="23220" y="12461"/>
                      <a:pt x="23145" y="12142"/>
                      <a:pt x="23016" y="11871"/>
                    </a:cubicBezTo>
                    <a:cubicBezTo>
                      <a:pt x="23582" y="8664"/>
                      <a:pt x="24330" y="5475"/>
                      <a:pt x="24237" y="2178"/>
                    </a:cubicBezTo>
                    <a:cubicBezTo>
                      <a:pt x="24203" y="1004"/>
                      <a:pt x="23317" y="168"/>
                      <a:pt x="22166" y="107"/>
                    </a:cubicBezTo>
                    <a:cubicBezTo>
                      <a:pt x="20850" y="38"/>
                      <a:pt x="19533" y="13"/>
                      <a:pt x="18216" y="13"/>
                    </a:cubicBezTo>
                    <a:cubicBezTo>
                      <a:pt x="15100" y="13"/>
                      <a:pt x="11984" y="150"/>
                      <a:pt x="8869" y="150"/>
                    </a:cubicBezTo>
                    <a:cubicBezTo>
                      <a:pt x="7263" y="150"/>
                      <a:pt x="5658" y="114"/>
                      <a:pt x="4053" y="4"/>
                    </a:cubicBezTo>
                    <a:cubicBezTo>
                      <a:pt x="4017" y="1"/>
                      <a:pt x="3982" y="0"/>
                      <a:pt x="3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0" name="Google Shape;2071;p45">
                <a:extLst>
                  <a:ext uri="{FF2B5EF4-FFF2-40B4-BE49-F238E27FC236}">
                    <a16:creationId xmlns:a16="http://schemas.microsoft.com/office/drawing/2014/main" id="{59315101-DB22-480B-BB14-3567F5149CFD}"/>
                  </a:ext>
                </a:extLst>
              </p:cNvPr>
              <p:cNvSpPr/>
              <p:nvPr/>
            </p:nvSpPr>
            <p:spPr>
              <a:xfrm>
                <a:off x="5093650" y="1737625"/>
                <a:ext cx="201000" cy="354075"/>
              </a:xfrm>
              <a:custGeom>
                <a:avLst/>
                <a:gdLst/>
                <a:ahLst/>
                <a:cxnLst/>
                <a:rect l="l" t="t" r="r" b="b"/>
                <a:pathLst>
                  <a:path w="8040" h="14163" extrusionOk="0">
                    <a:moveTo>
                      <a:pt x="1159" y="0"/>
                    </a:moveTo>
                    <a:cubicBezTo>
                      <a:pt x="470" y="0"/>
                      <a:pt x="1" y="660"/>
                      <a:pt x="161" y="1310"/>
                    </a:cubicBezTo>
                    <a:cubicBezTo>
                      <a:pt x="237" y="1623"/>
                      <a:pt x="329" y="1929"/>
                      <a:pt x="426" y="2231"/>
                    </a:cubicBezTo>
                    <a:cubicBezTo>
                      <a:pt x="406" y="2747"/>
                      <a:pt x="319" y="3385"/>
                      <a:pt x="326" y="3645"/>
                    </a:cubicBezTo>
                    <a:cubicBezTo>
                      <a:pt x="351" y="4479"/>
                      <a:pt x="418" y="5313"/>
                      <a:pt x="471" y="6145"/>
                    </a:cubicBezTo>
                    <a:cubicBezTo>
                      <a:pt x="610" y="8257"/>
                      <a:pt x="716" y="10359"/>
                      <a:pt x="368" y="12457"/>
                    </a:cubicBezTo>
                    <a:cubicBezTo>
                      <a:pt x="236" y="13242"/>
                      <a:pt x="905" y="13754"/>
                      <a:pt x="1508" y="13754"/>
                    </a:cubicBezTo>
                    <a:cubicBezTo>
                      <a:pt x="1554" y="13754"/>
                      <a:pt x="1599" y="13751"/>
                      <a:pt x="1644" y="13745"/>
                    </a:cubicBezTo>
                    <a:cubicBezTo>
                      <a:pt x="2335" y="14042"/>
                      <a:pt x="3132" y="14163"/>
                      <a:pt x="3944" y="14163"/>
                    </a:cubicBezTo>
                    <a:cubicBezTo>
                      <a:pt x="5054" y="14163"/>
                      <a:pt x="6192" y="13937"/>
                      <a:pt x="7126" y="13627"/>
                    </a:cubicBezTo>
                    <a:cubicBezTo>
                      <a:pt x="7637" y="13458"/>
                      <a:pt x="8039" y="12908"/>
                      <a:pt x="7850" y="12353"/>
                    </a:cubicBezTo>
                    <a:cubicBezTo>
                      <a:pt x="6584" y="8645"/>
                      <a:pt x="3815" y="5640"/>
                      <a:pt x="2526" y="1975"/>
                    </a:cubicBezTo>
                    <a:cubicBezTo>
                      <a:pt x="2469" y="1431"/>
                      <a:pt x="2362" y="926"/>
                      <a:pt x="2155" y="513"/>
                    </a:cubicBezTo>
                    <a:cubicBezTo>
                      <a:pt x="1996" y="194"/>
                      <a:pt x="1608" y="0"/>
                      <a:pt x="1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1" name="Google Shape;2072;p45">
                <a:extLst>
                  <a:ext uri="{FF2B5EF4-FFF2-40B4-BE49-F238E27FC236}">
                    <a16:creationId xmlns:a16="http://schemas.microsoft.com/office/drawing/2014/main" id="{B14AA1B8-0868-4272-81CC-14BB9C87555E}"/>
                  </a:ext>
                </a:extLst>
              </p:cNvPr>
              <p:cNvSpPr/>
              <p:nvPr/>
            </p:nvSpPr>
            <p:spPr>
              <a:xfrm>
                <a:off x="2933750" y="2040350"/>
                <a:ext cx="1563750" cy="1417950"/>
              </a:xfrm>
              <a:custGeom>
                <a:avLst/>
                <a:gdLst/>
                <a:ahLst/>
                <a:cxnLst/>
                <a:rect l="l" t="t" r="r" b="b"/>
                <a:pathLst>
                  <a:path w="62550" h="56718" extrusionOk="0">
                    <a:moveTo>
                      <a:pt x="42629" y="1"/>
                    </a:moveTo>
                    <a:cubicBezTo>
                      <a:pt x="41902" y="1"/>
                      <a:pt x="41164" y="402"/>
                      <a:pt x="40740" y="1027"/>
                    </a:cubicBezTo>
                    <a:cubicBezTo>
                      <a:pt x="40574" y="1159"/>
                      <a:pt x="40407" y="1291"/>
                      <a:pt x="40241" y="1423"/>
                    </a:cubicBezTo>
                    <a:cubicBezTo>
                      <a:pt x="39050" y="2118"/>
                      <a:pt x="38925" y="3698"/>
                      <a:pt x="39821" y="4674"/>
                    </a:cubicBezTo>
                    <a:cubicBezTo>
                      <a:pt x="40167" y="5884"/>
                      <a:pt x="39857" y="6840"/>
                      <a:pt x="38890" y="7544"/>
                    </a:cubicBezTo>
                    <a:cubicBezTo>
                      <a:pt x="38883" y="7551"/>
                      <a:pt x="38879" y="7560"/>
                      <a:pt x="38871" y="7567"/>
                    </a:cubicBezTo>
                    <a:cubicBezTo>
                      <a:pt x="38521" y="7633"/>
                      <a:pt x="38162" y="7666"/>
                      <a:pt x="37803" y="7666"/>
                    </a:cubicBezTo>
                    <a:cubicBezTo>
                      <a:pt x="37038" y="7666"/>
                      <a:pt x="36274" y="7516"/>
                      <a:pt x="35602" y="7220"/>
                    </a:cubicBezTo>
                    <a:cubicBezTo>
                      <a:pt x="35268" y="7072"/>
                      <a:pt x="34895" y="6995"/>
                      <a:pt x="34526" y="6995"/>
                    </a:cubicBezTo>
                    <a:cubicBezTo>
                      <a:pt x="33635" y="6995"/>
                      <a:pt x="32770" y="7447"/>
                      <a:pt x="32560" y="8457"/>
                    </a:cubicBezTo>
                    <a:cubicBezTo>
                      <a:pt x="32245" y="9970"/>
                      <a:pt x="31795" y="11158"/>
                      <a:pt x="31004" y="12260"/>
                    </a:cubicBezTo>
                    <a:cubicBezTo>
                      <a:pt x="30315" y="12548"/>
                      <a:pt x="29596" y="12792"/>
                      <a:pt x="28908" y="13057"/>
                    </a:cubicBezTo>
                    <a:cubicBezTo>
                      <a:pt x="28805" y="13049"/>
                      <a:pt x="28703" y="13032"/>
                      <a:pt x="28599" y="13028"/>
                    </a:cubicBezTo>
                    <a:cubicBezTo>
                      <a:pt x="28335" y="12912"/>
                      <a:pt x="28071" y="12804"/>
                      <a:pt x="27809" y="12695"/>
                    </a:cubicBezTo>
                    <a:cubicBezTo>
                      <a:pt x="27272" y="12373"/>
                      <a:pt x="26749" y="11991"/>
                      <a:pt x="26235" y="11540"/>
                    </a:cubicBezTo>
                    <a:cubicBezTo>
                      <a:pt x="26094" y="10734"/>
                      <a:pt x="25891" y="9935"/>
                      <a:pt x="25596" y="9147"/>
                    </a:cubicBezTo>
                    <a:cubicBezTo>
                      <a:pt x="24985" y="7517"/>
                      <a:pt x="23862" y="6274"/>
                      <a:pt x="22330" y="5475"/>
                    </a:cubicBezTo>
                    <a:cubicBezTo>
                      <a:pt x="20715" y="4631"/>
                      <a:pt x="16080" y="5115"/>
                      <a:pt x="16028" y="2589"/>
                    </a:cubicBezTo>
                    <a:cubicBezTo>
                      <a:pt x="16003" y="1319"/>
                      <a:pt x="14815" y="547"/>
                      <a:pt x="13727" y="547"/>
                    </a:cubicBezTo>
                    <a:cubicBezTo>
                      <a:pt x="12889" y="547"/>
                      <a:pt x="12110" y="1004"/>
                      <a:pt x="11962" y="2040"/>
                    </a:cubicBezTo>
                    <a:cubicBezTo>
                      <a:pt x="11935" y="2228"/>
                      <a:pt x="11920" y="2411"/>
                      <a:pt x="11911" y="2593"/>
                    </a:cubicBezTo>
                    <a:cubicBezTo>
                      <a:pt x="11903" y="2591"/>
                      <a:pt x="11896" y="2590"/>
                      <a:pt x="11888" y="2589"/>
                    </a:cubicBezTo>
                    <a:lnTo>
                      <a:pt x="11888" y="2589"/>
                    </a:lnTo>
                    <a:cubicBezTo>
                      <a:pt x="11889" y="2676"/>
                      <a:pt x="11903" y="2754"/>
                      <a:pt x="11906" y="2840"/>
                    </a:cubicBezTo>
                    <a:cubicBezTo>
                      <a:pt x="11904" y="3377"/>
                      <a:pt x="11971" y="3912"/>
                      <a:pt x="12109" y="4430"/>
                    </a:cubicBezTo>
                    <a:cubicBezTo>
                      <a:pt x="11885" y="4464"/>
                      <a:pt x="11668" y="4532"/>
                      <a:pt x="11465" y="4632"/>
                    </a:cubicBezTo>
                    <a:cubicBezTo>
                      <a:pt x="9823" y="5453"/>
                      <a:pt x="9104" y="7105"/>
                      <a:pt x="8532" y="8731"/>
                    </a:cubicBezTo>
                    <a:cubicBezTo>
                      <a:pt x="7335" y="12131"/>
                      <a:pt x="6370" y="15444"/>
                      <a:pt x="4846" y="18767"/>
                    </a:cubicBezTo>
                    <a:cubicBezTo>
                      <a:pt x="2353" y="24196"/>
                      <a:pt x="288" y="30086"/>
                      <a:pt x="398" y="36127"/>
                    </a:cubicBezTo>
                    <a:cubicBezTo>
                      <a:pt x="405" y="36431"/>
                      <a:pt x="475" y="36731"/>
                      <a:pt x="608" y="37005"/>
                    </a:cubicBezTo>
                    <a:cubicBezTo>
                      <a:pt x="227" y="37329"/>
                      <a:pt x="0" y="37825"/>
                      <a:pt x="87" y="38508"/>
                    </a:cubicBezTo>
                    <a:cubicBezTo>
                      <a:pt x="747" y="43723"/>
                      <a:pt x="1616" y="48865"/>
                      <a:pt x="5711" y="52532"/>
                    </a:cubicBezTo>
                    <a:cubicBezTo>
                      <a:pt x="9111" y="55576"/>
                      <a:pt x="12466" y="56718"/>
                      <a:pt x="16271" y="56718"/>
                    </a:cubicBezTo>
                    <a:cubicBezTo>
                      <a:pt x="17920" y="56718"/>
                      <a:pt x="19654" y="56503"/>
                      <a:pt x="21512" y="56136"/>
                    </a:cubicBezTo>
                    <a:cubicBezTo>
                      <a:pt x="24766" y="55494"/>
                      <a:pt x="27864" y="55067"/>
                      <a:pt x="31006" y="53929"/>
                    </a:cubicBezTo>
                    <a:cubicBezTo>
                      <a:pt x="34350" y="52718"/>
                      <a:pt x="37529" y="51048"/>
                      <a:pt x="40777" y="49611"/>
                    </a:cubicBezTo>
                    <a:cubicBezTo>
                      <a:pt x="47300" y="46730"/>
                      <a:pt x="53718" y="43838"/>
                      <a:pt x="59756" y="40072"/>
                    </a:cubicBezTo>
                    <a:cubicBezTo>
                      <a:pt x="59792" y="40074"/>
                      <a:pt x="59828" y="40075"/>
                      <a:pt x="59863" y="40075"/>
                    </a:cubicBezTo>
                    <a:cubicBezTo>
                      <a:pt x="61207" y="40075"/>
                      <a:pt x="62549" y="38586"/>
                      <a:pt x="61808" y="36946"/>
                    </a:cubicBezTo>
                    <a:cubicBezTo>
                      <a:pt x="60375" y="33774"/>
                      <a:pt x="59264" y="30500"/>
                      <a:pt x="58188" y="27193"/>
                    </a:cubicBezTo>
                    <a:cubicBezTo>
                      <a:pt x="57973" y="26537"/>
                      <a:pt x="57727" y="25885"/>
                      <a:pt x="57475" y="25232"/>
                    </a:cubicBezTo>
                    <a:cubicBezTo>
                      <a:pt x="57358" y="24829"/>
                      <a:pt x="57239" y="24426"/>
                      <a:pt x="57127" y="24022"/>
                    </a:cubicBezTo>
                    <a:cubicBezTo>
                      <a:pt x="56953" y="23399"/>
                      <a:pt x="56887" y="21860"/>
                      <a:pt x="56587" y="21860"/>
                    </a:cubicBezTo>
                    <a:cubicBezTo>
                      <a:pt x="56528" y="21860"/>
                      <a:pt x="56460" y="21920"/>
                      <a:pt x="56380" y="22058"/>
                    </a:cubicBezTo>
                    <a:cubicBezTo>
                      <a:pt x="56376" y="22048"/>
                      <a:pt x="56374" y="22039"/>
                      <a:pt x="56372" y="22027"/>
                    </a:cubicBezTo>
                    <a:cubicBezTo>
                      <a:pt x="56667" y="21307"/>
                      <a:pt x="56551" y="20622"/>
                      <a:pt x="56204" y="20086"/>
                    </a:cubicBezTo>
                    <a:cubicBezTo>
                      <a:pt x="56692" y="19719"/>
                      <a:pt x="57179" y="19349"/>
                      <a:pt x="57655" y="18958"/>
                    </a:cubicBezTo>
                    <a:cubicBezTo>
                      <a:pt x="58460" y="18298"/>
                      <a:pt x="58480" y="16688"/>
                      <a:pt x="57655" y="16032"/>
                    </a:cubicBezTo>
                    <a:cubicBezTo>
                      <a:pt x="55193" y="14070"/>
                      <a:pt x="53410" y="11604"/>
                      <a:pt x="51477" y="9147"/>
                    </a:cubicBezTo>
                    <a:cubicBezTo>
                      <a:pt x="49167" y="6212"/>
                      <a:pt x="46496" y="3388"/>
                      <a:pt x="43991" y="609"/>
                    </a:cubicBezTo>
                    <a:cubicBezTo>
                      <a:pt x="43609" y="185"/>
                      <a:pt x="43122" y="1"/>
                      <a:pt x="426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2" name="Google Shape;2073;p45">
                <a:extLst>
                  <a:ext uri="{FF2B5EF4-FFF2-40B4-BE49-F238E27FC236}">
                    <a16:creationId xmlns:a16="http://schemas.microsoft.com/office/drawing/2014/main" id="{98C82DA0-1DEC-4162-AD70-BCF376492DAF}"/>
                  </a:ext>
                </a:extLst>
              </p:cNvPr>
              <p:cNvSpPr/>
              <p:nvPr/>
            </p:nvSpPr>
            <p:spPr>
              <a:xfrm>
                <a:off x="4330725" y="2481725"/>
                <a:ext cx="253750" cy="529250"/>
              </a:xfrm>
              <a:custGeom>
                <a:avLst/>
                <a:gdLst/>
                <a:ahLst/>
                <a:cxnLst/>
                <a:rect l="l" t="t" r="r" b="b"/>
                <a:pathLst>
                  <a:path w="10150" h="21170" extrusionOk="0">
                    <a:moveTo>
                      <a:pt x="4154" y="0"/>
                    </a:moveTo>
                    <a:cubicBezTo>
                      <a:pt x="3564" y="0"/>
                      <a:pt x="2947" y="217"/>
                      <a:pt x="2361" y="661"/>
                    </a:cubicBezTo>
                    <a:cubicBezTo>
                      <a:pt x="1150" y="728"/>
                      <a:pt x="0" y="1706"/>
                      <a:pt x="489" y="3186"/>
                    </a:cubicBezTo>
                    <a:cubicBezTo>
                      <a:pt x="694" y="3805"/>
                      <a:pt x="895" y="4425"/>
                      <a:pt x="1092" y="5048"/>
                    </a:cubicBezTo>
                    <a:cubicBezTo>
                      <a:pt x="1099" y="5118"/>
                      <a:pt x="1097" y="5184"/>
                      <a:pt x="1111" y="5256"/>
                    </a:cubicBezTo>
                    <a:cubicBezTo>
                      <a:pt x="1455" y="7120"/>
                      <a:pt x="2029" y="8862"/>
                      <a:pt x="2976" y="10511"/>
                    </a:cubicBezTo>
                    <a:cubicBezTo>
                      <a:pt x="3004" y="10561"/>
                      <a:pt x="3039" y="10601"/>
                      <a:pt x="3069" y="10647"/>
                    </a:cubicBezTo>
                    <a:cubicBezTo>
                      <a:pt x="3003" y="11107"/>
                      <a:pt x="3076" y="11602"/>
                      <a:pt x="3286" y="12064"/>
                    </a:cubicBezTo>
                    <a:cubicBezTo>
                      <a:pt x="4058" y="13774"/>
                      <a:pt x="4489" y="15701"/>
                      <a:pt x="5486" y="17296"/>
                    </a:cubicBezTo>
                    <a:cubicBezTo>
                      <a:pt x="5440" y="18159"/>
                      <a:pt x="5689" y="18986"/>
                      <a:pt x="6147" y="19719"/>
                    </a:cubicBezTo>
                    <a:cubicBezTo>
                      <a:pt x="6148" y="19720"/>
                      <a:pt x="6150" y="19723"/>
                      <a:pt x="6151" y="19725"/>
                    </a:cubicBezTo>
                    <a:cubicBezTo>
                      <a:pt x="6157" y="19738"/>
                      <a:pt x="6164" y="19751"/>
                      <a:pt x="6171" y="19763"/>
                    </a:cubicBezTo>
                    <a:cubicBezTo>
                      <a:pt x="5916" y="20435"/>
                      <a:pt x="6519" y="21169"/>
                      <a:pt x="7184" y="21169"/>
                    </a:cubicBezTo>
                    <a:cubicBezTo>
                      <a:pt x="7418" y="21169"/>
                      <a:pt x="7660" y="21078"/>
                      <a:pt x="7875" y="20860"/>
                    </a:cubicBezTo>
                    <a:cubicBezTo>
                      <a:pt x="8559" y="20166"/>
                      <a:pt x="9193" y="19418"/>
                      <a:pt x="9694" y="18581"/>
                    </a:cubicBezTo>
                    <a:cubicBezTo>
                      <a:pt x="9889" y="18252"/>
                      <a:pt x="9891" y="17938"/>
                      <a:pt x="9775" y="17681"/>
                    </a:cubicBezTo>
                    <a:cubicBezTo>
                      <a:pt x="9876" y="17431"/>
                      <a:pt x="9934" y="17165"/>
                      <a:pt x="9927" y="16893"/>
                    </a:cubicBezTo>
                    <a:cubicBezTo>
                      <a:pt x="10065" y="16618"/>
                      <a:pt x="10150" y="16314"/>
                      <a:pt x="10145" y="15989"/>
                    </a:cubicBezTo>
                    <a:cubicBezTo>
                      <a:pt x="10100" y="12649"/>
                      <a:pt x="8872" y="9456"/>
                      <a:pt x="7424" y="6435"/>
                    </a:cubicBezTo>
                    <a:cubicBezTo>
                      <a:pt x="7351" y="5260"/>
                      <a:pt x="7270" y="4126"/>
                      <a:pt x="7070" y="3120"/>
                    </a:cubicBezTo>
                    <a:cubicBezTo>
                      <a:pt x="6666" y="1085"/>
                      <a:pt x="5477" y="0"/>
                      <a:pt x="4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3" name="Google Shape;2074;p45">
                <a:extLst>
                  <a:ext uri="{FF2B5EF4-FFF2-40B4-BE49-F238E27FC236}">
                    <a16:creationId xmlns:a16="http://schemas.microsoft.com/office/drawing/2014/main" id="{BC1758AD-A955-4647-8E49-DDAE87C6D5B5}"/>
                  </a:ext>
                </a:extLst>
              </p:cNvPr>
              <p:cNvSpPr/>
              <p:nvPr/>
            </p:nvSpPr>
            <p:spPr>
              <a:xfrm>
                <a:off x="4420925" y="2236300"/>
                <a:ext cx="308325" cy="337025"/>
              </a:xfrm>
              <a:custGeom>
                <a:avLst/>
                <a:gdLst/>
                <a:ahLst/>
                <a:cxnLst/>
                <a:rect l="l" t="t" r="r" b="b"/>
                <a:pathLst>
                  <a:path w="12333" h="13481" extrusionOk="0">
                    <a:moveTo>
                      <a:pt x="11115" y="1"/>
                    </a:moveTo>
                    <a:cubicBezTo>
                      <a:pt x="10879" y="1"/>
                      <a:pt x="10646" y="99"/>
                      <a:pt x="10464" y="334"/>
                    </a:cubicBezTo>
                    <a:cubicBezTo>
                      <a:pt x="9346" y="1779"/>
                      <a:pt x="7613" y="2709"/>
                      <a:pt x="6175" y="3816"/>
                    </a:cubicBezTo>
                    <a:cubicBezTo>
                      <a:pt x="4428" y="5161"/>
                      <a:pt x="2619" y="6425"/>
                      <a:pt x="839" y="7729"/>
                    </a:cubicBezTo>
                    <a:cubicBezTo>
                      <a:pt x="0" y="8345"/>
                      <a:pt x="360" y="9658"/>
                      <a:pt x="1342" y="9658"/>
                    </a:cubicBezTo>
                    <a:cubicBezTo>
                      <a:pt x="1435" y="9658"/>
                      <a:pt x="1534" y="9646"/>
                      <a:pt x="1637" y="9621"/>
                    </a:cubicBezTo>
                    <a:cubicBezTo>
                      <a:pt x="1976" y="9539"/>
                      <a:pt x="2304" y="9431"/>
                      <a:pt x="2627" y="9313"/>
                    </a:cubicBezTo>
                    <a:cubicBezTo>
                      <a:pt x="2789" y="9768"/>
                      <a:pt x="3111" y="10142"/>
                      <a:pt x="3513" y="10386"/>
                    </a:cubicBezTo>
                    <a:cubicBezTo>
                      <a:pt x="3478" y="11168"/>
                      <a:pt x="3520" y="11951"/>
                      <a:pt x="3677" y="12728"/>
                    </a:cubicBezTo>
                    <a:cubicBezTo>
                      <a:pt x="3773" y="13206"/>
                      <a:pt x="4234" y="13480"/>
                      <a:pt x="4689" y="13480"/>
                    </a:cubicBezTo>
                    <a:cubicBezTo>
                      <a:pt x="4955" y="13480"/>
                      <a:pt x="5219" y="13386"/>
                      <a:pt x="5406" y="13184"/>
                    </a:cubicBezTo>
                    <a:cubicBezTo>
                      <a:pt x="6228" y="12300"/>
                      <a:pt x="7119" y="11491"/>
                      <a:pt x="8013" y="10686"/>
                    </a:cubicBezTo>
                    <a:cubicBezTo>
                      <a:pt x="8541" y="10316"/>
                      <a:pt x="9043" y="9947"/>
                      <a:pt x="9622" y="9693"/>
                    </a:cubicBezTo>
                    <a:lnTo>
                      <a:pt x="9622" y="9693"/>
                    </a:lnTo>
                    <a:cubicBezTo>
                      <a:pt x="9681" y="10276"/>
                      <a:pt x="9644" y="10852"/>
                      <a:pt x="9328" y="11041"/>
                    </a:cubicBezTo>
                    <a:cubicBezTo>
                      <a:pt x="8361" y="11616"/>
                      <a:pt x="8951" y="12981"/>
                      <a:pt x="9851" y="12981"/>
                    </a:cubicBezTo>
                    <a:cubicBezTo>
                      <a:pt x="10017" y="12981"/>
                      <a:pt x="10193" y="12934"/>
                      <a:pt x="10372" y="12828"/>
                    </a:cubicBezTo>
                    <a:cubicBezTo>
                      <a:pt x="11969" y="11879"/>
                      <a:pt x="11814" y="9492"/>
                      <a:pt x="11389" y="7921"/>
                    </a:cubicBezTo>
                    <a:cubicBezTo>
                      <a:pt x="11778" y="5640"/>
                      <a:pt x="12333" y="3403"/>
                      <a:pt x="12232" y="1066"/>
                    </a:cubicBezTo>
                    <a:cubicBezTo>
                      <a:pt x="12208" y="509"/>
                      <a:pt x="11652" y="1"/>
                      <a:pt x="11115" y="1"/>
                    </a:cubicBezTo>
                    <a:close/>
                  </a:path>
                </a:pathLst>
              </a:custGeom>
              <a:solidFill>
                <a:srgbClr val="DC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4" name="Google Shape;2075;p45">
                <a:extLst>
                  <a:ext uri="{FF2B5EF4-FFF2-40B4-BE49-F238E27FC236}">
                    <a16:creationId xmlns:a16="http://schemas.microsoft.com/office/drawing/2014/main" id="{010BA5CD-CBC9-4AE6-B19C-B7632CFE3663}"/>
                  </a:ext>
                </a:extLst>
              </p:cNvPr>
              <p:cNvSpPr/>
              <p:nvPr/>
            </p:nvSpPr>
            <p:spPr>
              <a:xfrm>
                <a:off x="3138750" y="2464800"/>
                <a:ext cx="67950" cy="52675"/>
              </a:xfrm>
              <a:custGeom>
                <a:avLst/>
                <a:gdLst/>
                <a:ahLst/>
                <a:cxnLst/>
                <a:rect l="l" t="t" r="r" b="b"/>
                <a:pathLst>
                  <a:path w="2718" h="2107"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5" name="Google Shape;2076;p45">
                <a:extLst>
                  <a:ext uri="{FF2B5EF4-FFF2-40B4-BE49-F238E27FC236}">
                    <a16:creationId xmlns:a16="http://schemas.microsoft.com/office/drawing/2014/main" id="{46BD4FEA-04EC-4180-878B-6A96CFA0CA27}"/>
                  </a:ext>
                </a:extLst>
              </p:cNvPr>
              <p:cNvSpPr/>
              <p:nvPr/>
            </p:nvSpPr>
            <p:spPr>
              <a:xfrm>
                <a:off x="3239675" y="2314675"/>
                <a:ext cx="67950" cy="52725"/>
              </a:xfrm>
              <a:custGeom>
                <a:avLst/>
                <a:gdLst/>
                <a:ahLst/>
                <a:cxnLst/>
                <a:rect l="l" t="t" r="r" b="b"/>
                <a:pathLst>
                  <a:path w="2718" h="2109" extrusionOk="0">
                    <a:moveTo>
                      <a:pt x="1359" y="1"/>
                    </a:moveTo>
                    <a:cubicBezTo>
                      <a:pt x="0" y="1"/>
                      <a:pt x="0" y="2109"/>
                      <a:pt x="1359" y="2109"/>
                    </a:cubicBezTo>
                    <a:cubicBezTo>
                      <a:pt x="2718" y="2109"/>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6" name="Google Shape;2077;p45">
                <a:extLst>
                  <a:ext uri="{FF2B5EF4-FFF2-40B4-BE49-F238E27FC236}">
                    <a16:creationId xmlns:a16="http://schemas.microsoft.com/office/drawing/2014/main" id="{A407C099-834C-4FFD-BAB2-0567C94F0872}"/>
                  </a:ext>
                </a:extLst>
              </p:cNvPr>
              <p:cNvSpPr/>
              <p:nvPr/>
            </p:nvSpPr>
            <p:spPr>
              <a:xfrm>
                <a:off x="3353550" y="2501025"/>
                <a:ext cx="67925" cy="52700"/>
              </a:xfrm>
              <a:custGeom>
                <a:avLst/>
                <a:gdLst/>
                <a:ahLst/>
                <a:cxnLst/>
                <a:rect l="l" t="t" r="r" b="b"/>
                <a:pathLst>
                  <a:path w="2717" h="2108" extrusionOk="0">
                    <a:moveTo>
                      <a:pt x="1359" y="1"/>
                    </a:moveTo>
                    <a:cubicBezTo>
                      <a:pt x="0" y="1"/>
                      <a:pt x="0" y="2107"/>
                      <a:pt x="1359" y="2107"/>
                    </a:cubicBezTo>
                    <a:cubicBezTo>
                      <a:pt x="2717" y="2107"/>
                      <a:pt x="2717"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7" name="Google Shape;2078;p45">
                <a:extLst>
                  <a:ext uri="{FF2B5EF4-FFF2-40B4-BE49-F238E27FC236}">
                    <a16:creationId xmlns:a16="http://schemas.microsoft.com/office/drawing/2014/main" id="{6E310686-4555-4304-80CE-00F200916527}"/>
                  </a:ext>
                </a:extLst>
              </p:cNvPr>
              <p:cNvSpPr/>
              <p:nvPr/>
            </p:nvSpPr>
            <p:spPr>
              <a:xfrm>
                <a:off x="3213800" y="2651125"/>
                <a:ext cx="67925" cy="52675"/>
              </a:xfrm>
              <a:custGeom>
                <a:avLst/>
                <a:gdLst/>
                <a:ahLst/>
                <a:cxnLst/>
                <a:rect l="l" t="t" r="r" b="b"/>
                <a:pathLst>
                  <a:path w="2717" h="2107" extrusionOk="0">
                    <a:moveTo>
                      <a:pt x="1358" y="0"/>
                    </a:moveTo>
                    <a:cubicBezTo>
                      <a:pt x="0" y="0"/>
                      <a:pt x="0" y="2107"/>
                      <a:pt x="1358" y="2107"/>
                    </a:cubicBezTo>
                    <a:cubicBezTo>
                      <a:pt x="2717" y="2107"/>
                      <a:pt x="2717" y="0"/>
                      <a:pt x="1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8" name="Google Shape;2079;p45">
                <a:extLst>
                  <a:ext uri="{FF2B5EF4-FFF2-40B4-BE49-F238E27FC236}">
                    <a16:creationId xmlns:a16="http://schemas.microsoft.com/office/drawing/2014/main" id="{2D722AFE-44F5-4EB6-ACE9-82A6A39BA4E5}"/>
                  </a:ext>
                </a:extLst>
              </p:cNvPr>
              <p:cNvSpPr/>
              <p:nvPr/>
            </p:nvSpPr>
            <p:spPr>
              <a:xfrm>
                <a:off x="3050750" y="2783075"/>
                <a:ext cx="67975" cy="52700"/>
              </a:xfrm>
              <a:custGeom>
                <a:avLst/>
                <a:gdLst/>
                <a:ahLst/>
                <a:cxnLst/>
                <a:rect l="l" t="t" r="r" b="b"/>
                <a:pathLst>
                  <a:path w="2719" h="2108" extrusionOk="0">
                    <a:moveTo>
                      <a:pt x="1360" y="1"/>
                    </a:moveTo>
                    <a:cubicBezTo>
                      <a:pt x="1" y="1"/>
                      <a:pt x="1" y="2108"/>
                      <a:pt x="1360" y="2108"/>
                    </a:cubicBezTo>
                    <a:cubicBezTo>
                      <a:pt x="2718" y="2108"/>
                      <a:pt x="2719" y="1"/>
                      <a:pt x="1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9" name="Google Shape;2080;p45">
                <a:extLst>
                  <a:ext uri="{FF2B5EF4-FFF2-40B4-BE49-F238E27FC236}">
                    <a16:creationId xmlns:a16="http://schemas.microsoft.com/office/drawing/2014/main" id="{24E46B25-C430-471C-9CF0-6E19F5526A48}"/>
                  </a:ext>
                </a:extLst>
              </p:cNvPr>
              <p:cNvSpPr/>
              <p:nvPr/>
            </p:nvSpPr>
            <p:spPr>
              <a:xfrm>
                <a:off x="3436350" y="2762375"/>
                <a:ext cx="67975" cy="52700"/>
              </a:xfrm>
              <a:custGeom>
                <a:avLst/>
                <a:gdLst/>
                <a:ahLst/>
                <a:cxnLst/>
                <a:rect l="l" t="t" r="r" b="b"/>
                <a:pathLst>
                  <a:path w="2719" h="2108" extrusionOk="0">
                    <a:moveTo>
                      <a:pt x="1360" y="1"/>
                    </a:moveTo>
                    <a:cubicBezTo>
                      <a:pt x="1" y="1"/>
                      <a:pt x="1" y="2108"/>
                      <a:pt x="1360" y="2108"/>
                    </a:cubicBezTo>
                    <a:cubicBezTo>
                      <a:pt x="2717" y="2108"/>
                      <a:pt x="2719"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0" name="Google Shape;2081;p45">
                <a:extLst>
                  <a:ext uri="{FF2B5EF4-FFF2-40B4-BE49-F238E27FC236}">
                    <a16:creationId xmlns:a16="http://schemas.microsoft.com/office/drawing/2014/main" id="{1C5B4267-29D3-4DF2-A113-AFCA3E881976}"/>
                  </a:ext>
                </a:extLst>
              </p:cNvPr>
              <p:cNvSpPr/>
              <p:nvPr/>
            </p:nvSpPr>
            <p:spPr>
              <a:xfrm>
                <a:off x="3260375" y="2933175"/>
                <a:ext cx="67975" cy="52700"/>
              </a:xfrm>
              <a:custGeom>
                <a:avLst/>
                <a:gdLst/>
                <a:ahLst/>
                <a:cxnLst/>
                <a:rect l="l" t="t" r="r" b="b"/>
                <a:pathLst>
                  <a:path w="2719" h="2108"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1" name="Google Shape;2082;p45">
                <a:extLst>
                  <a:ext uri="{FF2B5EF4-FFF2-40B4-BE49-F238E27FC236}">
                    <a16:creationId xmlns:a16="http://schemas.microsoft.com/office/drawing/2014/main" id="{E48B4A0F-B209-4704-8A86-8533FF801DC9}"/>
                  </a:ext>
                </a:extLst>
              </p:cNvPr>
              <p:cNvSpPr/>
              <p:nvPr/>
            </p:nvSpPr>
            <p:spPr>
              <a:xfrm>
                <a:off x="3105125" y="3207475"/>
                <a:ext cx="67925" cy="52700"/>
              </a:xfrm>
              <a:custGeom>
                <a:avLst/>
                <a:gdLst/>
                <a:ahLst/>
                <a:cxnLst/>
                <a:rect l="l" t="t" r="r" b="b"/>
                <a:pathLst>
                  <a:path w="2717" h="2108" extrusionOk="0">
                    <a:moveTo>
                      <a:pt x="1359" y="0"/>
                    </a:moveTo>
                    <a:cubicBezTo>
                      <a:pt x="0" y="0"/>
                      <a:pt x="0" y="2107"/>
                      <a:pt x="1359" y="2107"/>
                    </a:cubicBezTo>
                    <a:cubicBezTo>
                      <a:pt x="2717" y="2107"/>
                      <a:pt x="2717"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2" name="Google Shape;2083;p45">
                <a:extLst>
                  <a:ext uri="{FF2B5EF4-FFF2-40B4-BE49-F238E27FC236}">
                    <a16:creationId xmlns:a16="http://schemas.microsoft.com/office/drawing/2014/main" id="{47740D1C-95FD-4A22-8646-5FB45CBC2BDB}"/>
                  </a:ext>
                </a:extLst>
              </p:cNvPr>
              <p:cNvSpPr/>
              <p:nvPr/>
            </p:nvSpPr>
            <p:spPr>
              <a:xfrm>
                <a:off x="3369050" y="3277325"/>
                <a:ext cx="67975" cy="52725"/>
              </a:xfrm>
              <a:custGeom>
                <a:avLst/>
                <a:gdLst/>
                <a:ahLst/>
                <a:cxnLst/>
                <a:rect l="l" t="t" r="r" b="b"/>
                <a:pathLst>
                  <a:path w="2719" h="2109" extrusionOk="0">
                    <a:moveTo>
                      <a:pt x="1359" y="1"/>
                    </a:moveTo>
                    <a:cubicBezTo>
                      <a:pt x="1" y="1"/>
                      <a:pt x="1" y="2109"/>
                      <a:pt x="1359" y="2109"/>
                    </a:cubicBezTo>
                    <a:cubicBezTo>
                      <a:pt x="2718" y="2109"/>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3" name="Google Shape;2084;p45">
                <a:extLst>
                  <a:ext uri="{FF2B5EF4-FFF2-40B4-BE49-F238E27FC236}">
                    <a16:creationId xmlns:a16="http://schemas.microsoft.com/office/drawing/2014/main" id="{AF6E35F2-ED9A-486F-95C2-23135C5381B0}"/>
                  </a:ext>
                </a:extLst>
              </p:cNvPr>
              <p:cNvSpPr/>
              <p:nvPr/>
            </p:nvSpPr>
            <p:spPr>
              <a:xfrm>
                <a:off x="3506225" y="3013400"/>
                <a:ext cx="67950" cy="52700"/>
              </a:xfrm>
              <a:custGeom>
                <a:avLst/>
                <a:gdLst/>
                <a:ahLst/>
                <a:cxnLst/>
                <a:rect l="l" t="t" r="r" b="b"/>
                <a:pathLst>
                  <a:path w="2718" h="2108" extrusionOk="0">
                    <a:moveTo>
                      <a:pt x="1359" y="0"/>
                    </a:moveTo>
                    <a:cubicBezTo>
                      <a:pt x="0" y="0"/>
                      <a:pt x="0" y="2107"/>
                      <a:pt x="1359" y="2107"/>
                    </a:cubicBezTo>
                    <a:cubicBezTo>
                      <a:pt x="2717"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4" name="Google Shape;2085;p45">
                <a:extLst>
                  <a:ext uri="{FF2B5EF4-FFF2-40B4-BE49-F238E27FC236}">
                    <a16:creationId xmlns:a16="http://schemas.microsoft.com/office/drawing/2014/main" id="{51634FF0-4270-4329-B63F-DC4068C3392B}"/>
                  </a:ext>
                </a:extLst>
              </p:cNvPr>
              <p:cNvSpPr/>
              <p:nvPr/>
            </p:nvSpPr>
            <p:spPr>
              <a:xfrm>
                <a:off x="3627850" y="3191975"/>
                <a:ext cx="67925" cy="52700"/>
              </a:xfrm>
              <a:custGeom>
                <a:avLst/>
                <a:gdLst/>
                <a:ahLst/>
                <a:cxnLst/>
                <a:rect l="l" t="t" r="r" b="b"/>
                <a:pathLst>
                  <a:path w="2717" h="2108" extrusionOk="0">
                    <a:moveTo>
                      <a:pt x="1359" y="0"/>
                    </a:moveTo>
                    <a:cubicBezTo>
                      <a:pt x="0" y="0"/>
                      <a:pt x="0" y="2107"/>
                      <a:pt x="1359" y="2107"/>
                    </a:cubicBezTo>
                    <a:cubicBezTo>
                      <a:pt x="2717" y="2107"/>
                      <a:pt x="2717"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5" name="Google Shape;2086;p45">
                <a:extLst>
                  <a:ext uri="{FF2B5EF4-FFF2-40B4-BE49-F238E27FC236}">
                    <a16:creationId xmlns:a16="http://schemas.microsoft.com/office/drawing/2014/main" id="{E595EA0F-4B68-4A5E-A99E-109457C23B13}"/>
                  </a:ext>
                </a:extLst>
              </p:cNvPr>
              <p:cNvSpPr/>
              <p:nvPr/>
            </p:nvSpPr>
            <p:spPr>
              <a:xfrm>
                <a:off x="3806425" y="2943525"/>
                <a:ext cx="67925" cy="52700"/>
              </a:xfrm>
              <a:custGeom>
                <a:avLst/>
                <a:gdLst/>
                <a:ahLst/>
                <a:cxnLst/>
                <a:rect l="l" t="t" r="r" b="b"/>
                <a:pathLst>
                  <a:path w="2717" h="2108" extrusionOk="0">
                    <a:moveTo>
                      <a:pt x="1359" y="1"/>
                    </a:moveTo>
                    <a:cubicBezTo>
                      <a:pt x="0" y="1"/>
                      <a:pt x="0" y="2108"/>
                      <a:pt x="1359" y="2108"/>
                    </a:cubicBezTo>
                    <a:cubicBezTo>
                      <a:pt x="2717" y="2108"/>
                      <a:pt x="2717"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6" name="Google Shape;2087;p45">
                <a:extLst>
                  <a:ext uri="{FF2B5EF4-FFF2-40B4-BE49-F238E27FC236}">
                    <a16:creationId xmlns:a16="http://schemas.microsoft.com/office/drawing/2014/main" id="{655021A4-E63A-44B9-B75C-35A2AF6270BC}"/>
                  </a:ext>
                </a:extLst>
              </p:cNvPr>
              <p:cNvSpPr/>
              <p:nvPr/>
            </p:nvSpPr>
            <p:spPr>
              <a:xfrm>
                <a:off x="4008250" y="3059975"/>
                <a:ext cx="67975" cy="52700"/>
              </a:xfrm>
              <a:custGeom>
                <a:avLst/>
                <a:gdLst/>
                <a:ahLst/>
                <a:cxnLst/>
                <a:rect l="l" t="t" r="r" b="b"/>
                <a:pathLst>
                  <a:path w="2719" h="2108"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7" name="Google Shape;2088;p45">
                <a:extLst>
                  <a:ext uri="{FF2B5EF4-FFF2-40B4-BE49-F238E27FC236}">
                    <a16:creationId xmlns:a16="http://schemas.microsoft.com/office/drawing/2014/main" id="{4E8962DF-D57B-4830-8057-5D8BE911DDAB}"/>
                  </a:ext>
                </a:extLst>
              </p:cNvPr>
              <p:cNvSpPr/>
              <p:nvPr/>
            </p:nvSpPr>
            <p:spPr>
              <a:xfrm>
                <a:off x="4075525" y="2824500"/>
                <a:ext cx="67975" cy="52675"/>
              </a:xfrm>
              <a:custGeom>
                <a:avLst/>
                <a:gdLst/>
                <a:ahLst/>
                <a:cxnLst/>
                <a:rect l="l" t="t" r="r" b="b"/>
                <a:pathLst>
                  <a:path w="2719" h="2107"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8" name="Google Shape;2089;p45">
                <a:extLst>
                  <a:ext uri="{FF2B5EF4-FFF2-40B4-BE49-F238E27FC236}">
                    <a16:creationId xmlns:a16="http://schemas.microsoft.com/office/drawing/2014/main" id="{786FB500-4BDF-4EC4-A912-C66D0EA2B159}"/>
                  </a:ext>
                </a:extLst>
              </p:cNvPr>
              <p:cNvSpPr/>
              <p:nvPr/>
            </p:nvSpPr>
            <p:spPr>
              <a:xfrm>
                <a:off x="3785675" y="2620050"/>
                <a:ext cx="67975" cy="52700"/>
              </a:xfrm>
              <a:custGeom>
                <a:avLst/>
                <a:gdLst/>
                <a:ahLst/>
                <a:cxnLst/>
                <a:rect l="l" t="t" r="r" b="b"/>
                <a:pathLst>
                  <a:path w="2719" h="2108" extrusionOk="0">
                    <a:moveTo>
                      <a:pt x="1360" y="0"/>
                    </a:moveTo>
                    <a:cubicBezTo>
                      <a:pt x="1" y="0"/>
                      <a:pt x="1" y="2107"/>
                      <a:pt x="1360" y="2107"/>
                    </a:cubicBezTo>
                    <a:cubicBezTo>
                      <a:pt x="2719" y="2107"/>
                      <a:pt x="2719"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9" name="Google Shape;2090;p45">
                <a:extLst>
                  <a:ext uri="{FF2B5EF4-FFF2-40B4-BE49-F238E27FC236}">
                    <a16:creationId xmlns:a16="http://schemas.microsoft.com/office/drawing/2014/main" id="{D920E8B9-4DF6-4133-9E85-568E538C1C5D}"/>
                  </a:ext>
                </a:extLst>
              </p:cNvPr>
              <p:cNvSpPr/>
              <p:nvPr/>
            </p:nvSpPr>
            <p:spPr>
              <a:xfrm>
                <a:off x="3847800" y="2413025"/>
                <a:ext cx="67975" cy="52700"/>
              </a:xfrm>
              <a:custGeom>
                <a:avLst/>
                <a:gdLst/>
                <a:ahLst/>
                <a:cxnLst/>
                <a:rect l="l" t="t" r="r" b="b"/>
                <a:pathLst>
                  <a:path w="2719" h="2108" extrusionOk="0">
                    <a:moveTo>
                      <a:pt x="1359" y="0"/>
                    </a:moveTo>
                    <a:cubicBezTo>
                      <a:pt x="0" y="0"/>
                      <a:pt x="0" y="2107"/>
                      <a:pt x="1359" y="2107"/>
                    </a:cubicBezTo>
                    <a:cubicBezTo>
                      <a:pt x="2718" y="2107"/>
                      <a:pt x="2718" y="0"/>
                      <a:pt x="1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0" name="Google Shape;2091;p45">
                <a:extLst>
                  <a:ext uri="{FF2B5EF4-FFF2-40B4-BE49-F238E27FC236}">
                    <a16:creationId xmlns:a16="http://schemas.microsoft.com/office/drawing/2014/main" id="{37FD5A3C-6D3B-4172-A111-818FD895E5E3}"/>
                  </a:ext>
                </a:extLst>
              </p:cNvPr>
              <p:cNvSpPr/>
              <p:nvPr/>
            </p:nvSpPr>
            <p:spPr>
              <a:xfrm>
                <a:off x="4018600" y="2221525"/>
                <a:ext cx="67950" cy="52700"/>
              </a:xfrm>
              <a:custGeom>
                <a:avLst/>
                <a:gdLst/>
                <a:ahLst/>
                <a:cxnLst/>
                <a:rect l="l" t="t" r="r" b="b"/>
                <a:pathLst>
                  <a:path w="2718" h="2108" extrusionOk="0">
                    <a:moveTo>
                      <a:pt x="1359" y="1"/>
                    </a:moveTo>
                    <a:cubicBezTo>
                      <a:pt x="1" y="1"/>
                      <a:pt x="1" y="2107"/>
                      <a:pt x="1359" y="2107"/>
                    </a:cubicBezTo>
                    <a:cubicBezTo>
                      <a:pt x="2718" y="2107"/>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1" name="Google Shape;2092;p45">
                <a:extLst>
                  <a:ext uri="{FF2B5EF4-FFF2-40B4-BE49-F238E27FC236}">
                    <a16:creationId xmlns:a16="http://schemas.microsoft.com/office/drawing/2014/main" id="{9BA8C2DB-AFD6-4A6D-A0A4-4B0505AE5399}"/>
                  </a:ext>
                </a:extLst>
              </p:cNvPr>
              <p:cNvSpPr/>
              <p:nvPr/>
            </p:nvSpPr>
            <p:spPr>
              <a:xfrm>
                <a:off x="4233400" y="2441500"/>
                <a:ext cx="67950" cy="52700"/>
              </a:xfrm>
              <a:custGeom>
                <a:avLst/>
                <a:gdLst/>
                <a:ahLst/>
                <a:cxnLst/>
                <a:rect l="l" t="t" r="r" b="b"/>
                <a:pathLst>
                  <a:path w="2718" h="2108" extrusionOk="0">
                    <a:moveTo>
                      <a:pt x="1359" y="1"/>
                    </a:moveTo>
                    <a:cubicBezTo>
                      <a:pt x="0" y="1"/>
                      <a:pt x="0" y="2108"/>
                      <a:pt x="1359" y="2108"/>
                    </a:cubicBezTo>
                    <a:cubicBezTo>
                      <a:pt x="2718" y="2108"/>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2" name="Google Shape;2093;p45">
                <a:extLst>
                  <a:ext uri="{FF2B5EF4-FFF2-40B4-BE49-F238E27FC236}">
                    <a16:creationId xmlns:a16="http://schemas.microsoft.com/office/drawing/2014/main" id="{E3A9896A-0B97-4D61-A477-3271AA526F60}"/>
                  </a:ext>
                </a:extLst>
              </p:cNvPr>
              <p:cNvSpPr/>
              <p:nvPr/>
            </p:nvSpPr>
            <p:spPr>
              <a:xfrm>
                <a:off x="4091050" y="2389725"/>
                <a:ext cx="67975" cy="52700"/>
              </a:xfrm>
              <a:custGeom>
                <a:avLst/>
                <a:gdLst/>
                <a:ahLst/>
                <a:cxnLst/>
                <a:rect l="l" t="t" r="r" b="b"/>
                <a:pathLst>
                  <a:path w="2719" h="2108" extrusionOk="0">
                    <a:moveTo>
                      <a:pt x="1360" y="1"/>
                    </a:moveTo>
                    <a:cubicBezTo>
                      <a:pt x="1" y="1"/>
                      <a:pt x="1" y="2108"/>
                      <a:pt x="1360" y="2108"/>
                    </a:cubicBezTo>
                    <a:cubicBezTo>
                      <a:pt x="2719" y="2108"/>
                      <a:pt x="2717" y="1"/>
                      <a:pt x="1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3" name="Google Shape;2094;p45">
                <a:extLst>
                  <a:ext uri="{FF2B5EF4-FFF2-40B4-BE49-F238E27FC236}">
                    <a16:creationId xmlns:a16="http://schemas.microsoft.com/office/drawing/2014/main" id="{042DC70B-7D77-4B0C-B5D0-FDC15AA8526E}"/>
                  </a:ext>
                </a:extLst>
              </p:cNvPr>
              <p:cNvSpPr/>
              <p:nvPr/>
            </p:nvSpPr>
            <p:spPr>
              <a:xfrm>
                <a:off x="3555375" y="2394925"/>
                <a:ext cx="67975" cy="52700"/>
              </a:xfrm>
              <a:custGeom>
                <a:avLst/>
                <a:gdLst/>
                <a:ahLst/>
                <a:cxnLst/>
                <a:rect l="l" t="t" r="r" b="b"/>
                <a:pathLst>
                  <a:path w="2719" h="2108" extrusionOk="0">
                    <a:moveTo>
                      <a:pt x="1359" y="1"/>
                    </a:moveTo>
                    <a:cubicBezTo>
                      <a:pt x="0" y="1"/>
                      <a:pt x="0" y="2108"/>
                      <a:pt x="1359" y="2108"/>
                    </a:cubicBezTo>
                    <a:cubicBezTo>
                      <a:pt x="2717" y="2108"/>
                      <a:pt x="2718"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4" name="Google Shape;2095;p45">
                <a:extLst>
                  <a:ext uri="{FF2B5EF4-FFF2-40B4-BE49-F238E27FC236}">
                    <a16:creationId xmlns:a16="http://schemas.microsoft.com/office/drawing/2014/main" id="{A7D99C68-3543-47B1-9A8C-CD31039776CB}"/>
                  </a:ext>
                </a:extLst>
              </p:cNvPr>
              <p:cNvSpPr/>
              <p:nvPr/>
            </p:nvSpPr>
            <p:spPr>
              <a:xfrm>
                <a:off x="4334300" y="2884000"/>
                <a:ext cx="67950" cy="52700"/>
              </a:xfrm>
              <a:custGeom>
                <a:avLst/>
                <a:gdLst/>
                <a:ahLst/>
                <a:cxnLst/>
                <a:rect l="l" t="t" r="r" b="b"/>
                <a:pathLst>
                  <a:path w="2718" h="2108" extrusionOk="0">
                    <a:moveTo>
                      <a:pt x="1359" y="1"/>
                    </a:moveTo>
                    <a:cubicBezTo>
                      <a:pt x="0" y="1"/>
                      <a:pt x="0" y="2108"/>
                      <a:pt x="1359" y="2108"/>
                    </a:cubicBezTo>
                    <a:cubicBezTo>
                      <a:pt x="2718" y="2108"/>
                      <a:pt x="2718"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5" name="Google Shape;2096;p45">
                <a:extLst>
                  <a:ext uri="{FF2B5EF4-FFF2-40B4-BE49-F238E27FC236}">
                    <a16:creationId xmlns:a16="http://schemas.microsoft.com/office/drawing/2014/main" id="{F0F4A0A2-A594-49E3-8B28-4365498B2EAA}"/>
                  </a:ext>
                </a:extLst>
              </p:cNvPr>
              <p:cNvSpPr/>
              <p:nvPr/>
            </p:nvSpPr>
            <p:spPr>
              <a:xfrm>
                <a:off x="2991150" y="1294925"/>
                <a:ext cx="240300" cy="221675"/>
              </a:xfrm>
              <a:custGeom>
                <a:avLst/>
                <a:gdLst/>
                <a:ahLst/>
                <a:cxnLst/>
                <a:rect l="l" t="t" r="r" b="b"/>
                <a:pathLst>
                  <a:path w="9612" h="8867" extrusionOk="0">
                    <a:moveTo>
                      <a:pt x="4085" y="1"/>
                    </a:moveTo>
                    <a:cubicBezTo>
                      <a:pt x="3205" y="1"/>
                      <a:pt x="2336" y="325"/>
                      <a:pt x="1615" y="1054"/>
                    </a:cubicBezTo>
                    <a:cubicBezTo>
                      <a:pt x="212" y="2470"/>
                      <a:pt x="1" y="4788"/>
                      <a:pt x="1122" y="6418"/>
                    </a:cubicBezTo>
                    <a:cubicBezTo>
                      <a:pt x="2126" y="7875"/>
                      <a:pt x="4124" y="8867"/>
                      <a:pt x="5947" y="8867"/>
                    </a:cubicBezTo>
                    <a:cubicBezTo>
                      <a:pt x="7467" y="8867"/>
                      <a:pt x="8866" y="8177"/>
                      <a:pt x="9467" y="6493"/>
                    </a:cubicBezTo>
                    <a:cubicBezTo>
                      <a:pt x="9612" y="6086"/>
                      <a:pt x="9278" y="5820"/>
                      <a:pt x="8939" y="5820"/>
                    </a:cubicBezTo>
                    <a:cubicBezTo>
                      <a:pt x="8717" y="5820"/>
                      <a:pt x="8492" y="5934"/>
                      <a:pt x="8398" y="6198"/>
                    </a:cubicBezTo>
                    <a:cubicBezTo>
                      <a:pt x="7989" y="7343"/>
                      <a:pt x="7044" y="7777"/>
                      <a:pt x="5997" y="7777"/>
                    </a:cubicBezTo>
                    <a:cubicBezTo>
                      <a:pt x="4754" y="7777"/>
                      <a:pt x="3368" y="7165"/>
                      <a:pt x="2566" y="6402"/>
                    </a:cubicBezTo>
                    <a:cubicBezTo>
                      <a:pt x="517" y="4451"/>
                      <a:pt x="1990" y="1105"/>
                      <a:pt x="4227" y="1105"/>
                    </a:cubicBezTo>
                    <a:cubicBezTo>
                      <a:pt x="4798" y="1105"/>
                      <a:pt x="5420" y="1323"/>
                      <a:pt x="6045" y="1839"/>
                    </a:cubicBezTo>
                    <a:cubicBezTo>
                      <a:pt x="6160" y="1935"/>
                      <a:pt x="6287" y="1975"/>
                      <a:pt x="6409" y="1975"/>
                    </a:cubicBezTo>
                    <a:cubicBezTo>
                      <a:pt x="6865" y="1975"/>
                      <a:pt x="7264" y="1414"/>
                      <a:pt x="6829" y="1055"/>
                    </a:cubicBezTo>
                    <a:lnTo>
                      <a:pt x="6829" y="1055"/>
                    </a:lnTo>
                    <a:lnTo>
                      <a:pt x="6829" y="1057"/>
                    </a:lnTo>
                    <a:cubicBezTo>
                      <a:pt x="6019" y="387"/>
                      <a:pt x="5045" y="1"/>
                      <a:pt x="4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6" name="Google Shape;2097;p45">
                <a:extLst>
                  <a:ext uri="{FF2B5EF4-FFF2-40B4-BE49-F238E27FC236}">
                    <a16:creationId xmlns:a16="http://schemas.microsoft.com/office/drawing/2014/main" id="{11B1E38F-5641-446E-A97A-37C4179FCC74}"/>
                  </a:ext>
                </a:extLst>
              </p:cNvPr>
              <p:cNvSpPr/>
              <p:nvPr/>
            </p:nvSpPr>
            <p:spPr>
              <a:xfrm>
                <a:off x="3060075" y="1380550"/>
                <a:ext cx="125100" cy="84950"/>
              </a:xfrm>
              <a:custGeom>
                <a:avLst/>
                <a:gdLst/>
                <a:ahLst/>
                <a:cxnLst/>
                <a:rect l="l" t="t" r="r" b="b"/>
                <a:pathLst>
                  <a:path w="5004" h="3398" extrusionOk="0">
                    <a:moveTo>
                      <a:pt x="1162" y="0"/>
                    </a:moveTo>
                    <a:cubicBezTo>
                      <a:pt x="1013" y="0"/>
                      <a:pt x="863" y="4"/>
                      <a:pt x="713" y="14"/>
                    </a:cubicBezTo>
                    <a:cubicBezTo>
                      <a:pt x="18" y="58"/>
                      <a:pt x="0" y="1124"/>
                      <a:pt x="671" y="1124"/>
                    </a:cubicBezTo>
                    <a:cubicBezTo>
                      <a:pt x="684" y="1124"/>
                      <a:pt x="698" y="1124"/>
                      <a:pt x="713" y="1123"/>
                    </a:cubicBezTo>
                    <a:lnTo>
                      <a:pt x="713" y="1124"/>
                    </a:lnTo>
                    <a:cubicBezTo>
                      <a:pt x="866" y="1114"/>
                      <a:pt x="1019" y="1110"/>
                      <a:pt x="1172" y="1110"/>
                    </a:cubicBezTo>
                    <a:cubicBezTo>
                      <a:pt x="1829" y="1110"/>
                      <a:pt x="2480" y="1190"/>
                      <a:pt x="3133" y="1260"/>
                    </a:cubicBezTo>
                    <a:lnTo>
                      <a:pt x="3133" y="1260"/>
                    </a:lnTo>
                    <a:cubicBezTo>
                      <a:pt x="2770" y="1647"/>
                      <a:pt x="2404" y="2030"/>
                      <a:pt x="2058" y="2432"/>
                    </a:cubicBezTo>
                    <a:cubicBezTo>
                      <a:pt x="1703" y="2842"/>
                      <a:pt x="2074" y="3398"/>
                      <a:pt x="2477" y="3398"/>
                    </a:cubicBezTo>
                    <a:cubicBezTo>
                      <a:pt x="2603" y="3398"/>
                      <a:pt x="2731" y="3344"/>
                      <a:pt x="2842" y="3216"/>
                    </a:cubicBezTo>
                    <a:cubicBezTo>
                      <a:pt x="3437" y="2524"/>
                      <a:pt x="4093" y="1886"/>
                      <a:pt x="4689" y="1193"/>
                    </a:cubicBezTo>
                    <a:cubicBezTo>
                      <a:pt x="5003" y="828"/>
                      <a:pt x="4795" y="267"/>
                      <a:pt x="4297" y="246"/>
                    </a:cubicBezTo>
                    <a:cubicBezTo>
                      <a:pt x="3247" y="203"/>
                      <a:pt x="2212" y="0"/>
                      <a:pt x="116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7" name="Google Shape;2098;p45">
                <a:extLst>
                  <a:ext uri="{FF2B5EF4-FFF2-40B4-BE49-F238E27FC236}">
                    <a16:creationId xmlns:a16="http://schemas.microsoft.com/office/drawing/2014/main" id="{DC8897DF-A519-4518-8FE5-BB886F84F397}"/>
                  </a:ext>
                </a:extLst>
              </p:cNvPr>
              <p:cNvSpPr/>
              <p:nvPr/>
            </p:nvSpPr>
            <p:spPr>
              <a:xfrm>
                <a:off x="3195625" y="948925"/>
                <a:ext cx="1065725" cy="868675"/>
              </a:xfrm>
              <a:custGeom>
                <a:avLst/>
                <a:gdLst/>
                <a:ahLst/>
                <a:cxnLst/>
                <a:rect l="l" t="t" r="r" b="b"/>
                <a:pathLst>
                  <a:path w="42629" h="34747" extrusionOk="0">
                    <a:moveTo>
                      <a:pt x="40688" y="0"/>
                    </a:moveTo>
                    <a:cubicBezTo>
                      <a:pt x="40412" y="0"/>
                      <a:pt x="40158" y="175"/>
                      <a:pt x="40201" y="528"/>
                    </a:cubicBezTo>
                    <a:cubicBezTo>
                      <a:pt x="41365" y="10067"/>
                      <a:pt x="38047" y="23368"/>
                      <a:pt x="30842" y="30037"/>
                    </a:cubicBezTo>
                    <a:cubicBezTo>
                      <a:pt x="28224" y="32461"/>
                      <a:pt x="25568" y="33420"/>
                      <a:pt x="22845" y="33420"/>
                    </a:cubicBezTo>
                    <a:cubicBezTo>
                      <a:pt x="19882" y="33420"/>
                      <a:pt x="16841" y="32284"/>
                      <a:pt x="13684" y="30664"/>
                    </a:cubicBezTo>
                    <a:cubicBezTo>
                      <a:pt x="8730" y="28123"/>
                      <a:pt x="4262" y="24779"/>
                      <a:pt x="1228" y="20044"/>
                    </a:cubicBezTo>
                    <a:cubicBezTo>
                      <a:pt x="1111" y="19862"/>
                      <a:pt x="941" y="19787"/>
                      <a:pt x="772" y="19787"/>
                    </a:cubicBezTo>
                    <a:cubicBezTo>
                      <a:pt x="384" y="19787"/>
                      <a:pt x="1" y="20183"/>
                      <a:pt x="270" y="20604"/>
                    </a:cubicBezTo>
                    <a:cubicBezTo>
                      <a:pt x="3531" y="25694"/>
                      <a:pt x="8359" y="29241"/>
                      <a:pt x="13708" y="31920"/>
                    </a:cubicBezTo>
                    <a:cubicBezTo>
                      <a:pt x="16754" y="33444"/>
                      <a:pt x="19868" y="34746"/>
                      <a:pt x="23010" y="34746"/>
                    </a:cubicBezTo>
                    <a:cubicBezTo>
                      <a:pt x="24812" y="34746"/>
                      <a:pt x="26623" y="34318"/>
                      <a:pt x="28436" y="33258"/>
                    </a:cubicBezTo>
                    <a:cubicBezTo>
                      <a:pt x="38461" y="27392"/>
                      <a:pt x="42628" y="11340"/>
                      <a:pt x="41310" y="528"/>
                    </a:cubicBezTo>
                    <a:cubicBezTo>
                      <a:pt x="41267" y="177"/>
                      <a:pt x="40966" y="0"/>
                      <a:pt x="40688"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8" name="Google Shape;2099;p45">
                <a:extLst>
                  <a:ext uri="{FF2B5EF4-FFF2-40B4-BE49-F238E27FC236}">
                    <a16:creationId xmlns:a16="http://schemas.microsoft.com/office/drawing/2014/main" id="{A31F4401-58A1-46DA-B7FB-AADAD49CCE78}"/>
                  </a:ext>
                </a:extLst>
              </p:cNvPr>
              <p:cNvSpPr/>
              <p:nvPr/>
            </p:nvSpPr>
            <p:spPr>
              <a:xfrm>
                <a:off x="3127775" y="781375"/>
                <a:ext cx="1104525" cy="559800"/>
              </a:xfrm>
              <a:custGeom>
                <a:avLst/>
                <a:gdLst/>
                <a:ahLst/>
                <a:cxnLst/>
                <a:rect l="l" t="t" r="r" b="b"/>
                <a:pathLst>
                  <a:path w="44181" h="22392" extrusionOk="0">
                    <a:moveTo>
                      <a:pt x="20432" y="1"/>
                    </a:moveTo>
                    <a:cubicBezTo>
                      <a:pt x="20300" y="1"/>
                      <a:pt x="20169" y="49"/>
                      <a:pt x="20058" y="157"/>
                    </a:cubicBezTo>
                    <a:cubicBezTo>
                      <a:pt x="17178" y="2969"/>
                      <a:pt x="13882" y="4095"/>
                      <a:pt x="10343" y="4095"/>
                    </a:cubicBezTo>
                    <a:cubicBezTo>
                      <a:pt x="8585" y="4095"/>
                      <a:pt x="6766" y="3817"/>
                      <a:pt x="4909" y="3330"/>
                    </a:cubicBezTo>
                    <a:cubicBezTo>
                      <a:pt x="4865" y="3319"/>
                      <a:pt x="4820" y="3313"/>
                      <a:pt x="4775" y="3313"/>
                    </a:cubicBezTo>
                    <a:cubicBezTo>
                      <a:pt x="4481" y="3313"/>
                      <a:pt x="4189" y="3548"/>
                      <a:pt x="4208" y="3866"/>
                    </a:cubicBezTo>
                    <a:cubicBezTo>
                      <a:pt x="4484" y="8588"/>
                      <a:pt x="3505" y="12449"/>
                      <a:pt x="1584" y="16693"/>
                    </a:cubicBezTo>
                    <a:cubicBezTo>
                      <a:pt x="798" y="18429"/>
                      <a:pt x="0" y="20104"/>
                      <a:pt x="580" y="22003"/>
                    </a:cubicBezTo>
                    <a:cubicBezTo>
                      <a:pt x="662" y="22274"/>
                      <a:pt x="881" y="22391"/>
                      <a:pt x="1101" y="22391"/>
                    </a:cubicBezTo>
                    <a:cubicBezTo>
                      <a:pt x="1436" y="22391"/>
                      <a:pt x="1774" y="22122"/>
                      <a:pt x="1648" y="21709"/>
                    </a:cubicBezTo>
                    <a:cubicBezTo>
                      <a:pt x="783" y="18868"/>
                      <a:pt x="3549" y="15651"/>
                      <a:pt x="4388" y="12952"/>
                    </a:cubicBezTo>
                    <a:cubicBezTo>
                      <a:pt x="4778" y="11698"/>
                      <a:pt x="4921" y="5441"/>
                      <a:pt x="5941" y="4747"/>
                    </a:cubicBezTo>
                    <a:cubicBezTo>
                      <a:pt x="6045" y="4677"/>
                      <a:pt x="6279" y="4648"/>
                      <a:pt x="6601" y="4648"/>
                    </a:cubicBezTo>
                    <a:cubicBezTo>
                      <a:pt x="8010" y="4648"/>
                      <a:pt x="11101" y="5197"/>
                      <a:pt x="12376" y="5197"/>
                    </a:cubicBezTo>
                    <a:cubicBezTo>
                      <a:pt x="12500" y="5197"/>
                      <a:pt x="12608" y="5192"/>
                      <a:pt x="12695" y="5181"/>
                    </a:cubicBezTo>
                    <a:cubicBezTo>
                      <a:pt x="15166" y="4849"/>
                      <a:pt x="16663" y="3875"/>
                      <a:pt x="18780" y="2768"/>
                    </a:cubicBezTo>
                    <a:cubicBezTo>
                      <a:pt x="19796" y="2237"/>
                      <a:pt x="20150" y="1957"/>
                      <a:pt x="20547" y="1957"/>
                    </a:cubicBezTo>
                    <a:cubicBezTo>
                      <a:pt x="20867" y="1957"/>
                      <a:pt x="21215" y="2138"/>
                      <a:pt x="21960" y="2515"/>
                    </a:cubicBezTo>
                    <a:cubicBezTo>
                      <a:pt x="23051" y="3064"/>
                      <a:pt x="24021" y="4205"/>
                      <a:pt x="25068" y="4853"/>
                    </a:cubicBezTo>
                    <a:cubicBezTo>
                      <a:pt x="26829" y="5942"/>
                      <a:pt x="28662" y="6639"/>
                      <a:pt x="30740" y="6819"/>
                    </a:cubicBezTo>
                    <a:cubicBezTo>
                      <a:pt x="31256" y="6864"/>
                      <a:pt x="31792" y="6891"/>
                      <a:pt x="32336" y="6891"/>
                    </a:cubicBezTo>
                    <a:cubicBezTo>
                      <a:pt x="34758" y="6891"/>
                      <a:pt x="37321" y="6362"/>
                      <a:pt x="38874" y="4554"/>
                    </a:cubicBezTo>
                    <a:lnTo>
                      <a:pt x="38874" y="4554"/>
                    </a:lnTo>
                    <a:cubicBezTo>
                      <a:pt x="39703" y="6463"/>
                      <a:pt x="40955" y="7931"/>
                      <a:pt x="43175" y="7931"/>
                    </a:cubicBezTo>
                    <a:cubicBezTo>
                      <a:pt x="43270" y="7931"/>
                      <a:pt x="43368" y="7928"/>
                      <a:pt x="43467" y="7923"/>
                    </a:cubicBezTo>
                    <a:cubicBezTo>
                      <a:pt x="44164" y="7883"/>
                      <a:pt x="44181" y="6812"/>
                      <a:pt x="43505" y="6812"/>
                    </a:cubicBezTo>
                    <a:cubicBezTo>
                      <a:pt x="43492" y="6812"/>
                      <a:pt x="43480" y="6813"/>
                      <a:pt x="43467" y="6813"/>
                    </a:cubicBezTo>
                    <a:lnTo>
                      <a:pt x="43466" y="6813"/>
                    </a:lnTo>
                    <a:cubicBezTo>
                      <a:pt x="41262" y="6445"/>
                      <a:pt x="39957" y="5253"/>
                      <a:pt x="39549" y="3237"/>
                    </a:cubicBezTo>
                    <a:cubicBezTo>
                      <a:pt x="39464" y="2988"/>
                      <a:pt x="39222" y="2837"/>
                      <a:pt x="38985" y="2837"/>
                    </a:cubicBezTo>
                    <a:cubicBezTo>
                      <a:pt x="38811" y="2837"/>
                      <a:pt x="38639" y="2919"/>
                      <a:pt x="38535" y="3105"/>
                    </a:cubicBezTo>
                    <a:cubicBezTo>
                      <a:pt x="37387" y="5166"/>
                      <a:pt x="34849" y="5795"/>
                      <a:pt x="32456" y="5795"/>
                    </a:cubicBezTo>
                    <a:cubicBezTo>
                      <a:pt x="31519" y="5795"/>
                      <a:pt x="30604" y="5698"/>
                      <a:pt x="29804" y="5553"/>
                    </a:cubicBezTo>
                    <a:cubicBezTo>
                      <a:pt x="26188" y="4899"/>
                      <a:pt x="23585" y="2409"/>
                      <a:pt x="20842" y="157"/>
                    </a:cubicBezTo>
                    <a:cubicBezTo>
                      <a:pt x="20721" y="58"/>
                      <a:pt x="20576" y="1"/>
                      <a:pt x="2043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9" name="Google Shape;2100;p45">
                <a:extLst>
                  <a:ext uri="{FF2B5EF4-FFF2-40B4-BE49-F238E27FC236}">
                    <a16:creationId xmlns:a16="http://schemas.microsoft.com/office/drawing/2014/main" id="{750158FD-961C-42E5-8734-0910721060EF}"/>
                  </a:ext>
                </a:extLst>
              </p:cNvPr>
              <p:cNvSpPr/>
              <p:nvPr/>
            </p:nvSpPr>
            <p:spPr>
              <a:xfrm>
                <a:off x="3367075" y="1634975"/>
                <a:ext cx="474025" cy="585600"/>
              </a:xfrm>
              <a:custGeom>
                <a:avLst/>
                <a:gdLst/>
                <a:ahLst/>
                <a:cxnLst/>
                <a:rect l="l" t="t" r="r" b="b"/>
                <a:pathLst>
                  <a:path w="18961" h="23424" extrusionOk="0">
                    <a:moveTo>
                      <a:pt x="1393" y="1"/>
                    </a:moveTo>
                    <a:cubicBezTo>
                      <a:pt x="1116" y="1"/>
                      <a:pt x="849" y="178"/>
                      <a:pt x="867" y="535"/>
                    </a:cubicBezTo>
                    <a:lnTo>
                      <a:pt x="867" y="536"/>
                    </a:lnTo>
                    <a:cubicBezTo>
                      <a:pt x="1024" y="3695"/>
                      <a:pt x="368" y="6564"/>
                      <a:pt x="118" y="9674"/>
                    </a:cubicBezTo>
                    <a:cubicBezTo>
                      <a:pt x="1" y="11133"/>
                      <a:pt x="2" y="12271"/>
                      <a:pt x="860" y="13508"/>
                    </a:cubicBezTo>
                    <a:cubicBezTo>
                      <a:pt x="2033" y="15201"/>
                      <a:pt x="4283" y="16241"/>
                      <a:pt x="5941" y="17360"/>
                    </a:cubicBezTo>
                    <a:cubicBezTo>
                      <a:pt x="9050" y="19463"/>
                      <a:pt x="12430" y="21139"/>
                      <a:pt x="15465" y="23342"/>
                    </a:cubicBezTo>
                    <a:cubicBezTo>
                      <a:pt x="15543" y="23399"/>
                      <a:pt x="15632" y="23423"/>
                      <a:pt x="15722" y="23423"/>
                    </a:cubicBezTo>
                    <a:cubicBezTo>
                      <a:pt x="15919" y="23423"/>
                      <a:pt x="16122" y="23303"/>
                      <a:pt x="16225" y="23143"/>
                    </a:cubicBezTo>
                    <a:cubicBezTo>
                      <a:pt x="17556" y="21076"/>
                      <a:pt x="18961" y="19415"/>
                      <a:pt x="18760" y="16876"/>
                    </a:cubicBezTo>
                    <a:cubicBezTo>
                      <a:pt x="18502" y="13640"/>
                      <a:pt x="17928" y="10420"/>
                      <a:pt x="17680" y="7161"/>
                    </a:cubicBezTo>
                    <a:cubicBezTo>
                      <a:pt x="17653" y="6806"/>
                      <a:pt x="17360" y="6628"/>
                      <a:pt x="17083" y="6628"/>
                    </a:cubicBezTo>
                    <a:cubicBezTo>
                      <a:pt x="16806" y="6628"/>
                      <a:pt x="16544" y="6805"/>
                      <a:pt x="16571" y="7161"/>
                    </a:cubicBezTo>
                    <a:cubicBezTo>
                      <a:pt x="16709" y="8967"/>
                      <a:pt x="16710" y="10795"/>
                      <a:pt x="16913" y="12595"/>
                    </a:cubicBezTo>
                    <a:cubicBezTo>
                      <a:pt x="17084" y="14113"/>
                      <a:pt x="17791" y="16015"/>
                      <a:pt x="17728" y="17470"/>
                    </a:cubicBezTo>
                    <a:cubicBezTo>
                      <a:pt x="17604" y="20302"/>
                      <a:pt x="16617" y="21263"/>
                      <a:pt x="15275" y="21263"/>
                    </a:cubicBezTo>
                    <a:cubicBezTo>
                      <a:pt x="13218" y="21263"/>
                      <a:pt x="10329" y="19006"/>
                      <a:pt x="8438" y="17773"/>
                    </a:cubicBezTo>
                    <a:cubicBezTo>
                      <a:pt x="4937" y="15488"/>
                      <a:pt x="687" y="13549"/>
                      <a:pt x="1366" y="8691"/>
                    </a:cubicBezTo>
                    <a:cubicBezTo>
                      <a:pt x="1758" y="5887"/>
                      <a:pt x="2118" y="3398"/>
                      <a:pt x="1976" y="535"/>
                    </a:cubicBezTo>
                    <a:cubicBezTo>
                      <a:pt x="1958" y="179"/>
                      <a:pt x="1671" y="1"/>
                      <a:pt x="139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0" name="Google Shape;2101;p45">
                <a:extLst>
                  <a:ext uri="{FF2B5EF4-FFF2-40B4-BE49-F238E27FC236}">
                    <a16:creationId xmlns:a16="http://schemas.microsoft.com/office/drawing/2014/main" id="{F3E98228-0909-4778-9078-2B82CD80F832}"/>
                  </a:ext>
                </a:extLst>
              </p:cNvPr>
              <p:cNvSpPr/>
              <p:nvPr/>
            </p:nvSpPr>
            <p:spPr>
              <a:xfrm>
                <a:off x="3260625" y="1889850"/>
                <a:ext cx="518875" cy="479000"/>
              </a:xfrm>
              <a:custGeom>
                <a:avLst/>
                <a:gdLst/>
                <a:ahLst/>
                <a:cxnLst/>
                <a:rect l="l" t="t" r="r" b="b"/>
                <a:pathLst>
                  <a:path w="20755" h="19160" extrusionOk="0">
                    <a:moveTo>
                      <a:pt x="4695" y="0"/>
                    </a:moveTo>
                    <a:cubicBezTo>
                      <a:pt x="4572" y="0"/>
                      <a:pt x="4445" y="42"/>
                      <a:pt x="4329" y="140"/>
                    </a:cubicBezTo>
                    <a:cubicBezTo>
                      <a:pt x="2219" y="1922"/>
                      <a:pt x="1" y="5507"/>
                      <a:pt x="1448" y="8321"/>
                    </a:cubicBezTo>
                    <a:cubicBezTo>
                      <a:pt x="2027" y="9448"/>
                      <a:pt x="3091" y="10174"/>
                      <a:pt x="4210" y="10693"/>
                    </a:cubicBezTo>
                    <a:cubicBezTo>
                      <a:pt x="5868" y="11462"/>
                      <a:pt x="8959" y="11136"/>
                      <a:pt x="10249" y="12174"/>
                    </a:cubicBezTo>
                    <a:cubicBezTo>
                      <a:pt x="11587" y="13249"/>
                      <a:pt x="11331" y="15824"/>
                      <a:pt x="12536" y="17215"/>
                    </a:cubicBezTo>
                    <a:cubicBezTo>
                      <a:pt x="13426" y="18241"/>
                      <a:pt x="14821" y="19125"/>
                      <a:pt x="16216" y="19158"/>
                    </a:cubicBezTo>
                    <a:cubicBezTo>
                      <a:pt x="16248" y="19159"/>
                      <a:pt x="16281" y="19160"/>
                      <a:pt x="16313" y="19160"/>
                    </a:cubicBezTo>
                    <a:cubicBezTo>
                      <a:pt x="19475" y="19160"/>
                      <a:pt x="20201" y="15398"/>
                      <a:pt x="20673" y="12958"/>
                    </a:cubicBezTo>
                    <a:cubicBezTo>
                      <a:pt x="20754" y="12538"/>
                      <a:pt x="20400" y="12263"/>
                      <a:pt x="20075" y="12263"/>
                    </a:cubicBezTo>
                    <a:cubicBezTo>
                      <a:pt x="19860" y="12263"/>
                      <a:pt x="19658" y="12384"/>
                      <a:pt x="19603" y="12663"/>
                    </a:cubicBezTo>
                    <a:cubicBezTo>
                      <a:pt x="19356" y="13935"/>
                      <a:pt x="19226" y="15737"/>
                      <a:pt x="18372" y="16767"/>
                    </a:cubicBezTo>
                    <a:cubicBezTo>
                      <a:pt x="17558" y="17749"/>
                      <a:pt x="16801" y="18134"/>
                      <a:pt x="16114" y="18134"/>
                    </a:cubicBezTo>
                    <a:cubicBezTo>
                      <a:pt x="14183" y="18134"/>
                      <a:pt x="12803" y="15098"/>
                      <a:pt x="12227" y="13762"/>
                    </a:cubicBezTo>
                    <a:cubicBezTo>
                      <a:pt x="11806" y="12786"/>
                      <a:pt x="11716" y="11624"/>
                      <a:pt x="10756" y="10973"/>
                    </a:cubicBezTo>
                    <a:cubicBezTo>
                      <a:pt x="9588" y="10183"/>
                      <a:pt x="7426" y="10545"/>
                      <a:pt x="6147" y="10192"/>
                    </a:cubicBezTo>
                    <a:cubicBezTo>
                      <a:pt x="1010" y="8773"/>
                      <a:pt x="1676" y="3826"/>
                      <a:pt x="5113" y="924"/>
                    </a:cubicBezTo>
                    <a:cubicBezTo>
                      <a:pt x="5544" y="561"/>
                      <a:pt x="5148" y="0"/>
                      <a:pt x="46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1" name="Google Shape;2102;p45">
                <a:extLst>
                  <a:ext uri="{FF2B5EF4-FFF2-40B4-BE49-F238E27FC236}">
                    <a16:creationId xmlns:a16="http://schemas.microsoft.com/office/drawing/2014/main" id="{FB0C6897-DA2F-4CCF-94CC-42A38A226A15}"/>
                  </a:ext>
                </a:extLst>
              </p:cNvPr>
              <p:cNvSpPr/>
              <p:nvPr/>
            </p:nvSpPr>
            <p:spPr>
              <a:xfrm>
                <a:off x="3736950" y="1879975"/>
                <a:ext cx="328075" cy="366650"/>
              </a:xfrm>
              <a:custGeom>
                <a:avLst/>
                <a:gdLst/>
                <a:ahLst/>
                <a:cxnLst/>
                <a:rect l="l" t="t" r="r" b="b"/>
                <a:pathLst>
                  <a:path w="13123" h="14666" extrusionOk="0">
                    <a:moveTo>
                      <a:pt x="3163" y="1"/>
                    </a:moveTo>
                    <a:cubicBezTo>
                      <a:pt x="3133" y="1"/>
                      <a:pt x="3104" y="1"/>
                      <a:pt x="3074" y="2"/>
                    </a:cubicBezTo>
                    <a:cubicBezTo>
                      <a:pt x="2365" y="15"/>
                      <a:pt x="2359" y="1111"/>
                      <a:pt x="3062" y="1111"/>
                    </a:cubicBezTo>
                    <a:cubicBezTo>
                      <a:pt x="3066" y="1111"/>
                      <a:pt x="3070" y="1111"/>
                      <a:pt x="3074" y="1111"/>
                    </a:cubicBezTo>
                    <a:cubicBezTo>
                      <a:pt x="3094" y="1111"/>
                      <a:pt x="3114" y="1110"/>
                      <a:pt x="3134" y="1110"/>
                    </a:cubicBezTo>
                    <a:cubicBezTo>
                      <a:pt x="6574" y="1110"/>
                      <a:pt x="11951" y="6541"/>
                      <a:pt x="6581" y="8125"/>
                    </a:cubicBezTo>
                    <a:cubicBezTo>
                      <a:pt x="6251" y="8221"/>
                      <a:pt x="6049" y="8632"/>
                      <a:pt x="6248" y="8939"/>
                    </a:cubicBezTo>
                    <a:cubicBezTo>
                      <a:pt x="7306" y="10565"/>
                      <a:pt x="8036" y="12684"/>
                      <a:pt x="5560" y="13395"/>
                    </a:cubicBezTo>
                    <a:cubicBezTo>
                      <a:pt x="5188" y="13502"/>
                      <a:pt x="4804" y="13550"/>
                      <a:pt x="4418" y="13550"/>
                    </a:cubicBezTo>
                    <a:cubicBezTo>
                      <a:pt x="3256" y="13550"/>
                      <a:pt x="2069" y="13119"/>
                      <a:pt x="1093" y="12581"/>
                    </a:cubicBezTo>
                    <a:cubicBezTo>
                      <a:pt x="1000" y="12530"/>
                      <a:pt x="908" y="12508"/>
                      <a:pt x="822" y="12508"/>
                    </a:cubicBezTo>
                    <a:cubicBezTo>
                      <a:pt x="327" y="12508"/>
                      <a:pt x="0" y="13245"/>
                      <a:pt x="533" y="13540"/>
                    </a:cubicBezTo>
                    <a:lnTo>
                      <a:pt x="533" y="13538"/>
                    </a:lnTo>
                    <a:cubicBezTo>
                      <a:pt x="1672" y="14166"/>
                      <a:pt x="3136" y="14665"/>
                      <a:pt x="4542" y="14665"/>
                    </a:cubicBezTo>
                    <a:cubicBezTo>
                      <a:pt x="5485" y="14665"/>
                      <a:pt x="6402" y="14441"/>
                      <a:pt x="7176" y="13881"/>
                    </a:cubicBezTo>
                    <a:cubicBezTo>
                      <a:pt x="8951" y="12598"/>
                      <a:pt x="8476" y="10598"/>
                      <a:pt x="7557" y="8958"/>
                    </a:cubicBezTo>
                    <a:lnTo>
                      <a:pt x="7557" y="8958"/>
                    </a:lnTo>
                    <a:cubicBezTo>
                      <a:pt x="13123" y="6712"/>
                      <a:pt x="7806" y="1"/>
                      <a:pt x="3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2" name="Google Shape;2103;p45">
                <a:extLst>
                  <a:ext uri="{FF2B5EF4-FFF2-40B4-BE49-F238E27FC236}">
                    <a16:creationId xmlns:a16="http://schemas.microsoft.com/office/drawing/2014/main" id="{69CC2E89-07E8-4DDC-ABC9-120507BCE3A5}"/>
                  </a:ext>
                </a:extLst>
              </p:cNvPr>
              <p:cNvSpPr/>
              <p:nvPr/>
            </p:nvSpPr>
            <p:spPr>
              <a:xfrm>
                <a:off x="2922025" y="1967425"/>
                <a:ext cx="1709675" cy="1506675"/>
              </a:xfrm>
              <a:custGeom>
                <a:avLst/>
                <a:gdLst/>
                <a:ahLst/>
                <a:cxnLst/>
                <a:rect l="l" t="t" r="r" b="b"/>
                <a:pathLst>
                  <a:path w="68387" h="60267" extrusionOk="0">
                    <a:moveTo>
                      <a:pt x="15677" y="1"/>
                    </a:moveTo>
                    <a:cubicBezTo>
                      <a:pt x="15508" y="1"/>
                      <a:pt x="15337" y="76"/>
                      <a:pt x="15220" y="256"/>
                    </a:cubicBezTo>
                    <a:lnTo>
                      <a:pt x="15221" y="258"/>
                    </a:lnTo>
                    <a:cubicBezTo>
                      <a:pt x="11052" y="6656"/>
                      <a:pt x="7805" y="13766"/>
                      <a:pt x="5064" y="20885"/>
                    </a:cubicBezTo>
                    <a:cubicBezTo>
                      <a:pt x="2324" y="28003"/>
                      <a:pt x="0" y="35787"/>
                      <a:pt x="346" y="43500"/>
                    </a:cubicBezTo>
                    <a:cubicBezTo>
                      <a:pt x="553" y="48110"/>
                      <a:pt x="1757" y="53254"/>
                      <a:pt x="5121" y="56628"/>
                    </a:cubicBezTo>
                    <a:cubicBezTo>
                      <a:pt x="7974" y="59489"/>
                      <a:pt x="12008" y="60266"/>
                      <a:pt x="16008" y="60266"/>
                    </a:cubicBezTo>
                    <a:cubicBezTo>
                      <a:pt x="17822" y="60266"/>
                      <a:pt x="19628" y="60106"/>
                      <a:pt x="21315" y="59909"/>
                    </a:cubicBezTo>
                    <a:cubicBezTo>
                      <a:pt x="29036" y="59003"/>
                      <a:pt x="36181" y="55810"/>
                      <a:pt x="43219" y="52688"/>
                    </a:cubicBezTo>
                    <a:cubicBezTo>
                      <a:pt x="50065" y="49653"/>
                      <a:pt x="57272" y="46356"/>
                      <a:pt x="63429" y="42043"/>
                    </a:cubicBezTo>
                    <a:cubicBezTo>
                      <a:pt x="68386" y="38570"/>
                      <a:pt x="67513" y="35172"/>
                      <a:pt x="65622" y="30032"/>
                    </a:cubicBezTo>
                    <a:cubicBezTo>
                      <a:pt x="64655" y="27406"/>
                      <a:pt x="65116" y="20981"/>
                      <a:pt x="62273" y="19584"/>
                    </a:cubicBezTo>
                    <a:cubicBezTo>
                      <a:pt x="61902" y="19402"/>
                      <a:pt x="61499" y="19320"/>
                      <a:pt x="61072" y="19320"/>
                    </a:cubicBezTo>
                    <a:cubicBezTo>
                      <a:pt x="57827" y="19320"/>
                      <a:pt x="53191" y="24037"/>
                      <a:pt x="50873" y="25254"/>
                    </a:cubicBezTo>
                    <a:cubicBezTo>
                      <a:pt x="45963" y="27835"/>
                      <a:pt x="40843" y="30068"/>
                      <a:pt x="35663" y="32047"/>
                    </a:cubicBezTo>
                    <a:cubicBezTo>
                      <a:pt x="30966" y="33841"/>
                      <a:pt x="25644" y="36279"/>
                      <a:pt x="20556" y="36279"/>
                    </a:cubicBezTo>
                    <a:cubicBezTo>
                      <a:pt x="20506" y="36279"/>
                      <a:pt x="20455" y="36279"/>
                      <a:pt x="20405" y="36278"/>
                    </a:cubicBezTo>
                    <a:cubicBezTo>
                      <a:pt x="20404" y="36278"/>
                      <a:pt x="20402" y="36278"/>
                      <a:pt x="20400" y="36278"/>
                    </a:cubicBezTo>
                    <a:cubicBezTo>
                      <a:pt x="19691" y="36278"/>
                      <a:pt x="19693" y="37382"/>
                      <a:pt x="20405" y="37388"/>
                    </a:cubicBezTo>
                    <a:cubicBezTo>
                      <a:pt x="20462" y="37388"/>
                      <a:pt x="20519" y="37388"/>
                      <a:pt x="20575" y="37388"/>
                    </a:cubicBezTo>
                    <a:cubicBezTo>
                      <a:pt x="26311" y="37388"/>
                      <a:pt x="32191" y="34609"/>
                      <a:pt x="37440" y="32542"/>
                    </a:cubicBezTo>
                    <a:cubicBezTo>
                      <a:pt x="42790" y="30434"/>
                      <a:pt x="48463" y="28233"/>
                      <a:pt x="53340" y="25172"/>
                    </a:cubicBezTo>
                    <a:cubicBezTo>
                      <a:pt x="54829" y="24237"/>
                      <a:pt x="56182" y="23090"/>
                      <a:pt x="57671" y="22147"/>
                    </a:cubicBezTo>
                    <a:cubicBezTo>
                      <a:pt x="58368" y="21707"/>
                      <a:pt x="59766" y="20601"/>
                      <a:pt x="60609" y="20601"/>
                    </a:cubicBezTo>
                    <a:cubicBezTo>
                      <a:pt x="60622" y="20601"/>
                      <a:pt x="60635" y="20601"/>
                      <a:pt x="60648" y="20601"/>
                    </a:cubicBezTo>
                    <a:cubicBezTo>
                      <a:pt x="62477" y="20679"/>
                      <a:pt x="62922" y="22868"/>
                      <a:pt x="63210" y="24212"/>
                    </a:cubicBezTo>
                    <a:cubicBezTo>
                      <a:pt x="63569" y="25889"/>
                      <a:pt x="63685" y="27620"/>
                      <a:pt x="64163" y="29266"/>
                    </a:cubicBezTo>
                    <a:cubicBezTo>
                      <a:pt x="65176" y="32746"/>
                      <a:pt x="67758" y="36550"/>
                      <a:pt x="64518" y="39774"/>
                    </a:cubicBezTo>
                    <a:cubicBezTo>
                      <a:pt x="60587" y="43686"/>
                      <a:pt x="54001" y="46333"/>
                      <a:pt x="49107" y="48732"/>
                    </a:cubicBezTo>
                    <a:cubicBezTo>
                      <a:pt x="42653" y="51897"/>
                      <a:pt x="35949" y="55062"/>
                      <a:pt x="29053" y="57138"/>
                    </a:cubicBezTo>
                    <a:cubicBezTo>
                      <a:pt x="25447" y="58223"/>
                      <a:pt x="20672" y="59359"/>
                      <a:pt x="16186" y="59359"/>
                    </a:cubicBezTo>
                    <a:cubicBezTo>
                      <a:pt x="13283" y="59359"/>
                      <a:pt x="10502" y="58883"/>
                      <a:pt x="8237" y="57609"/>
                    </a:cubicBezTo>
                    <a:cubicBezTo>
                      <a:pt x="3127" y="54732"/>
                      <a:pt x="1563" y="48227"/>
                      <a:pt x="1442" y="42786"/>
                    </a:cubicBezTo>
                    <a:cubicBezTo>
                      <a:pt x="1278" y="35421"/>
                      <a:pt x="3480" y="27982"/>
                      <a:pt x="6134" y="21179"/>
                    </a:cubicBezTo>
                    <a:cubicBezTo>
                      <a:pt x="8874" y="14155"/>
                      <a:pt x="12056" y="7143"/>
                      <a:pt x="16178" y="816"/>
                    </a:cubicBezTo>
                    <a:cubicBezTo>
                      <a:pt x="16451" y="398"/>
                      <a:pt x="16067" y="1"/>
                      <a:pt x="1567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3" name="Google Shape;2104;p45">
                <a:extLst>
                  <a:ext uri="{FF2B5EF4-FFF2-40B4-BE49-F238E27FC236}">
                    <a16:creationId xmlns:a16="http://schemas.microsoft.com/office/drawing/2014/main" id="{2F0D1F19-4202-4222-8D82-1B404FD2588D}"/>
                  </a:ext>
                </a:extLst>
              </p:cNvPr>
              <p:cNvSpPr/>
              <p:nvPr/>
            </p:nvSpPr>
            <p:spPr>
              <a:xfrm>
                <a:off x="3150425" y="2081475"/>
                <a:ext cx="549125" cy="766975"/>
              </a:xfrm>
              <a:custGeom>
                <a:avLst/>
                <a:gdLst/>
                <a:ahLst/>
                <a:cxnLst/>
                <a:rect l="l" t="t" r="r" b="b"/>
                <a:pathLst>
                  <a:path w="21965" h="30679" extrusionOk="0">
                    <a:moveTo>
                      <a:pt x="3225" y="0"/>
                    </a:moveTo>
                    <a:cubicBezTo>
                      <a:pt x="1585" y="0"/>
                      <a:pt x="1" y="1481"/>
                      <a:pt x="713" y="3138"/>
                    </a:cubicBezTo>
                    <a:cubicBezTo>
                      <a:pt x="1222" y="4808"/>
                      <a:pt x="4374" y="5720"/>
                      <a:pt x="5448" y="6852"/>
                    </a:cubicBezTo>
                    <a:cubicBezTo>
                      <a:pt x="10419" y="12092"/>
                      <a:pt x="13843" y="18395"/>
                      <a:pt x="16712" y="24821"/>
                    </a:cubicBezTo>
                    <a:cubicBezTo>
                      <a:pt x="17627" y="26778"/>
                      <a:pt x="18548" y="28459"/>
                      <a:pt x="18905" y="30677"/>
                    </a:cubicBezTo>
                    <a:cubicBezTo>
                      <a:pt x="18934" y="30678"/>
                      <a:pt x="18963" y="30678"/>
                      <a:pt x="18992" y="30678"/>
                    </a:cubicBezTo>
                    <a:cubicBezTo>
                      <a:pt x="20060" y="30678"/>
                      <a:pt x="21014" y="30168"/>
                      <a:pt x="21965" y="29791"/>
                    </a:cubicBezTo>
                    <a:cubicBezTo>
                      <a:pt x="20658" y="26995"/>
                      <a:pt x="20604" y="23819"/>
                      <a:pt x="19154" y="21158"/>
                    </a:cubicBezTo>
                    <a:cubicBezTo>
                      <a:pt x="17711" y="18359"/>
                      <a:pt x="15847" y="15686"/>
                      <a:pt x="14260" y="13021"/>
                    </a:cubicBezTo>
                    <a:cubicBezTo>
                      <a:pt x="12405" y="10073"/>
                      <a:pt x="10262" y="7532"/>
                      <a:pt x="7983" y="4986"/>
                    </a:cubicBezTo>
                    <a:cubicBezTo>
                      <a:pt x="6509" y="3291"/>
                      <a:pt x="5586" y="1610"/>
                      <a:pt x="3686" y="318"/>
                    </a:cubicBezTo>
                    <a:lnTo>
                      <a:pt x="3695" y="42"/>
                    </a:lnTo>
                    <a:cubicBezTo>
                      <a:pt x="3539" y="14"/>
                      <a:pt x="3382" y="0"/>
                      <a:pt x="3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4" name="Google Shape;2105;p45">
                <a:extLst>
                  <a:ext uri="{FF2B5EF4-FFF2-40B4-BE49-F238E27FC236}">
                    <a16:creationId xmlns:a16="http://schemas.microsoft.com/office/drawing/2014/main" id="{7A791445-9757-4A45-B8B2-6F7352D67FBD}"/>
                  </a:ext>
                </a:extLst>
              </p:cNvPr>
              <p:cNvSpPr/>
              <p:nvPr/>
            </p:nvSpPr>
            <p:spPr>
              <a:xfrm>
                <a:off x="4496100" y="2468450"/>
                <a:ext cx="365925" cy="364975"/>
              </a:xfrm>
              <a:custGeom>
                <a:avLst/>
                <a:gdLst/>
                <a:ahLst/>
                <a:cxnLst/>
                <a:rect l="l" t="t" r="r" b="b"/>
                <a:pathLst>
                  <a:path w="14637" h="14599" extrusionOk="0">
                    <a:moveTo>
                      <a:pt x="6883" y="0"/>
                    </a:moveTo>
                    <a:cubicBezTo>
                      <a:pt x="6834" y="0"/>
                      <a:pt x="6784" y="7"/>
                      <a:pt x="6735" y="23"/>
                    </a:cubicBezTo>
                    <a:cubicBezTo>
                      <a:pt x="4168" y="816"/>
                      <a:pt x="2890" y="3304"/>
                      <a:pt x="550" y="4476"/>
                    </a:cubicBezTo>
                    <a:cubicBezTo>
                      <a:pt x="0" y="4750"/>
                      <a:pt x="340" y="5498"/>
                      <a:pt x="851" y="5498"/>
                    </a:cubicBezTo>
                    <a:cubicBezTo>
                      <a:pt x="934" y="5498"/>
                      <a:pt x="1021" y="5478"/>
                      <a:pt x="1110" y="5434"/>
                    </a:cubicBezTo>
                    <a:lnTo>
                      <a:pt x="1110" y="5433"/>
                    </a:lnTo>
                    <a:cubicBezTo>
                      <a:pt x="3048" y="4462"/>
                      <a:pt x="4282" y="2443"/>
                      <a:pt x="6163" y="1453"/>
                    </a:cubicBezTo>
                    <a:lnTo>
                      <a:pt x="6163" y="1453"/>
                    </a:lnTo>
                    <a:cubicBezTo>
                      <a:pt x="5790" y="2543"/>
                      <a:pt x="4869" y="3532"/>
                      <a:pt x="4360" y="4503"/>
                    </a:cubicBezTo>
                    <a:cubicBezTo>
                      <a:pt x="4169" y="4866"/>
                      <a:pt x="4428" y="5344"/>
                      <a:pt x="4826" y="5344"/>
                    </a:cubicBezTo>
                    <a:cubicBezTo>
                      <a:pt x="4877" y="5344"/>
                      <a:pt x="4931" y="5336"/>
                      <a:pt x="4986" y="5319"/>
                    </a:cubicBezTo>
                    <a:cubicBezTo>
                      <a:pt x="7068" y="4669"/>
                      <a:pt x="8783" y="3264"/>
                      <a:pt x="10782" y="2485"/>
                    </a:cubicBezTo>
                    <a:lnTo>
                      <a:pt x="10782" y="2485"/>
                    </a:lnTo>
                    <a:cubicBezTo>
                      <a:pt x="9629" y="3815"/>
                      <a:pt x="7979" y="4725"/>
                      <a:pt x="6616" y="5829"/>
                    </a:cubicBezTo>
                    <a:cubicBezTo>
                      <a:pt x="6229" y="6144"/>
                      <a:pt x="6565" y="6781"/>
                      <a:pt x="7005" y="6781"/>
                    </a:cubicBezTo>
                    <a:cubicBezTo>
                      <a:pt x="7054" y="6781"/>
                      <a:pt x="7105" y="6773"/>
                      <a:pt x="7156" y="6755"/>
                    </a:cubicBezTo>
                    <a:cubicBezTo>
                      <a:pt x="8054" y="6450"/>
                      <a:pt x="12292" y="4276"/>
                      <a:pt x="12877" y="4276"/>
                    </a:cubicBezTo>
                    <a:cubicBezTo>
                      <a:pt x="12917" y="4276"/>
                      <a:pt x="12940" y="4286"/>
                      <a:pt x="12944" y="4308"/>
                    </a:cubicBezTo>
                    <a:cubicBezTo>
                      <a:pt x="13051" y="5032"/>
                      <a:pt x="8871" y="7219"/>
                      <a:pt x="8197" y="7714"/>
                    </a:cubicBezTo>
                    <a:cubicBezTo>
                      <a:pt x="7755" y="8038"/>
                      <a:pt x="7937" y="8749"/>
                      <a:pt x="8460" y="8749"/>
                    </a:cubicBezTo>
                    <a:cubicBezTo>
                      <a:pt x="8512" y="8749"/>
                      <a:pt x="8567" y="8742"/>
                      <a:pt x="8624" y="8728"/>
                    </a:cubicBezTo>
                    <a:cubicBezTo>
                      <a:pt x="9981" y="8380"/>
                      <a:pt x="11281" y="7944"/>
                      <a:pt x="12657" y="7814"/>
                    </a:cubicBezTo>
                    <a:lnTo>
                      <a:pt x="12657" y="7814"/>
                    </a:lnTo>
                    <a:cubicBezTo>
                      <a:pt x="11634" y="8981"/>
                      <a:pt x="9269" y="9473"/>
                      <a:pt x="8131" y="10197"/>
                    </a:cubicBezTo>
                    <a:cubicBezTo>
                      <a:pt x="7686" y="10480"/>
                      <a:pt x="7838" y="11231"/>
                      <a:pt x="8398" y="11231"/>
                    </a:cubicBezTo>
                    <a:cubicBezTo>
                      <a:pt x="8402" y="11231"/>
                      <a:pt x="8406" y="11231"/>
                      <a:pt x="8411" y="11230"/>
                    </a:cubicBezTo>
                    <a:cubicBezTo>
                      <a:pt x="8577" y="11227"/>
                      <a:pt x="8764" y="11224"/>
                      <a:pt x="8958" y="11224"/>
                    </a:cubicBezTo>
                    <a:cubicBezTo>
                      <a:pt x="10367" y="11224"/>
                      <a:pt x="12157" y="11360"/>
                      <a:pt x="9210" y="12263"/>
                    </a:cubicBezTo>
                    <a:cubicBezTo>
                      <a:pt x="7529" y="12777"/>
                      <a:pt x="5815" y="12805"/>
                      <a:pt x="4171" y="13485"/>
                    </a:cubicBezTo>
                    <a:cubicBezTo>
                      <a:pt x="3593" y="13724"/>
                      <a:pt x="3755" y="14599"/>
                      <a:pt x="4261" y="14599"/>
                    </a:cubicBezTo>
                    <a:cubicBezTo>
                      <a:pt x="4324" y="14599"/>
                      <a:pt x="4393" y="14585"/>
                      <a:pt x="4466" y="14554"/>
                    </a:cubicBezTo>
                    <a:cubicBezTo>
                      <a:pt x="5844" y="13984"/>
                      <a:pt x="12241" y="13719"/>
                      <a:pt x="12375" y="11475"/>
                    </a:cubicBezTo>
                    <a:cubicBezTo>
                      <a:pt x="12424" y="10652"/>
                      <a:pt x="11650" y="10310"/>
                      <a:pt x="10752" y="10176"/>
                    </a:cubicBezTo>
                    <a:lnTo>
                      <a:pt x="10752" y="10176"/>
                    </a:lnTo>
                    <a:cubicBezTo>
                      <a:pt x="12215" y="9560"/>
                      <a:pt x="13706" y="8873"/>
                      <a:pt x="14145" y="7370"/>
                    </a:cubicBezTo>
                    <a:cubicBezTo>
                      <a:pt x="14247" y="7018"/>
                      <a:pt x="13963" y="6675"/>
                      <a:pt x="13609" y="6668"/>
                    </a:cubicBezTo>
                    <a:cubicBezTo>
                      <a:pt x="13549" y="6667"/>
                      <a:pt x="13489" y="6666"/>
                      <a:pt x="13430" y="6666"/>
                    </a:cubicBezTo>
                    <a:cubicBezTo>
                      <a:pt x="12883" y="6666"/>
                      <a:pt x="12358" y="6717"/>
                      <a:pt x="11841" y="6801"/>
                    </a:cubicBezTo>
                    <a:lnTo>
                      <a:pt x="11841" y="6801"/>
                    </a:lnTo>
                    <a:cubicBezTo>
                      <a:pt x="13302" y="5848"/>
                      <a:pt x="14637" y="4726"/>
                      <a:pt x="14349" y="3755"/>
                    </a:cubicBezTo>
                    <a:cubicBezTo>
                      <a:pt x="14190" y="3218"/>
                      <a:pt x="13768" y="3008"/>
                      <a:pt x="13200" y="3008"/>
                    </a:cubicBezTo>
                    <a:cubicBezTo>
                      <a:pt x="12698" y="3008"/>
                      <a:pt x="12080" y="3172"/>
                      <a:pt x="11428" y="3420"/>
                    </a:cubicBezTo>
                    <a:lnTo>
                      <a:pt x="11428" y="3420"/>
                    </a:lnTo>
                    <a:cubicBezTo>
                      <a:pt x="11879" y="2943"/>
                      <a:pt x="12276" y="2414"/>
                      <a:pt x="12581" y="1803"/>
                    </a:cubicBezTo>
                    <a:cubicBezTo>
                      <a:pt x="12787" y="1392"/>
                      <a:pt x="12497" y="976"/>
                      <a:pt x="12078" y="976"/>
                    </a:cubicBezTo>
                    <a:cubicBezTo>
                      <a:pt x="12038" y="976"/>
                      <a:pt x="11997" y="980"/>
                      <a:pt x="11955" y="988"/>
                    </a:cubicBezTo>
                    <a:cubicBezTo>
                      <a:pt x="9798" y="1394"/>
                      <a:pt x="8109" y="2711"/>
                      <a:pt x="6204" y="3638"/>
                    </a:cubicBezTo>
                    <a:lnTo>
                      <a:pt x="6204" y="3638"/>
                    </a:lnTo>
                    <a:cubicBezTo>
                      <a:pt x="6831" y="2693"/>
                      <a:pt x="7423" y="1755"/>
                      <a:pt x="7437" y="557"/>
                    </a:cubicBezTo>
                    <a:cubicBezTo>
                      <a:pt x="7440" y="255"/>
                      <a:pt x="7175" y="0"/>
                      <a:pt x="6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5" name="Google Shape;2106;p45">
                <a:extLst>
                  <a:ext uri="{FF2B5EF4-FFF2-40B4-BE49-F238E27FC236}">
                    <a16:creationId xmlns:a16="http://schemas.microsoft.com/office/drawing/2014/main" id="{273EB22D-38E5-44F4-BD86-25ED4BE8B183}"/>
                  </a:ext>
                </a:extLst>
              </p:cNvPr>
              <p:cNvSpPr/>
              <p:nvPr/>
            </p:nvSpPr>
            <p:spPr>
              <a:xfrm>
                <a:off x="4690650" y="2063125"/>
                <a:ext cx="630850" cy="898675"/>
              </a:xfrm>
              <a:custGeom>
                <a:avLst/>
                <a:gdLst/>
                <a:ahLst/>
                <a:cxnLst/>
                <a:rect l="l" t="t" r="r" b="b"/>
                <a:pathLst>
                  <a:path w="25234" h="35947" extrusionOk="0">
                    <a:moveTo>
                      <a:pt x="2577" y="1"/>
                    </a:moveTo>
                    <a:cubicBezTo>
                      <a:pt x="2389" y="1"/>
                      <a:pt x="2200" y="1"/>
                      <a:pt x="2011" y="1"/>
                    </a:cubicBezTo>
                    <a:cubicBezTo>
                      <a:pt x="1697" y="1"/>
                      <a:pt x="1475" y="255"/>
                      <a:pt x="1457" y="555"/>
                    </a:cubicBezTo>
                    <a:cubicBezTo>
                      <a:pt x="1069" y="6771"/>
                      <a:pt x="7" y="12917"/>
                      <a:pt x="0" y="19157"/>
                    </a:cubicBezTo>
                    <a:cubicBezTo>
                      <a:pt x="0" y="19513"/>
                      <a:pt x="278" y="19692"/>
                      <a:pt x="555" y="19692"/>
                    </a:cubicBezTo>
                    <a:cubicBezTo>
                      <a:pt x="832" y="19692"/>
                      <a:pt x="1109" y="19514"/>
                      <a:pt x="1109" y="19157"/>
                    </a:cubicBezTo>
                    <a:lnTo>
                      <a:pt x="1109" y="19155"/>
                    </a:lnTo>
                    <a:cubicBezTo>
                      <a:pt x="1113" y="16018"/>
                      <a:pt x="1351" y="12918"/>
                      <a:pt x="1684" y="9800"/>
                    </a:cubicBezTo>
                    <a:cubicBezTo>
                      <a:pt x="1906" y="7738"/>
                      <a:pt x="1515" y="2131"/>
                      <a:pt x="3720" y="1107"/>
                    </a:cubicBezTo>
                    <a:cubicBezTo>
                      <a:pt x="4291" y="842"/>
                      <a:pt x="5118" y="751"/>
                      <a:pt x="6045" y="751"/>
                    </a:cubicBezTo>
                    <a:cubicBezTo>
                      <a:pt x="7996" y="751"/>
                      <a:pt x="10387" y="1152"/>
                      <a:pt x="11738" y="1168"/>
                    </a:cubicBezTo>
                    <a:cubicBezTo>
                      <a:pt x="13992" y="1195"/>
                      <a:pt x="16245" y="1223"/>
                      <a:pt x="18499" y="1223"/>
                    </a:cubicBezTo>
                    <a:cubicBezTo>
                      <a:pt x="18626" y="1223"/>
                      <a:pt x="18753" y="1223"/>
                      <a:pt x="18879" y="1223"/>
                    </a:cubicBezTo>
                    <a:cubicBezTo>
                      <a:pt x="19493" y="1221"/>
                      <a:pt x="20898" y="1046"/>
                      <a:pt x="21971" y="1046"/>
                    </a:cubicBezTo>
                    <a:cubicBezTo>
                      <a:pt x="22452" y="1046"/>
                      <a:pt x="22866" y="1081"/>
                      <a:pt x="23112" y="1183"/>
                    </a:cubicBezTo>
                    <a:cubicBezTo>
                      <a:pt x="24251" y="1656"/>
                      <a:pt x="23662" y="978"/>
                      <a:pt x="23947" y="2275"/>
                    </a:cubicBezTo>
                    <a:cubicBezTo>
                      <a:pt x="24235" y="3591"/>
                      <a:pt x="23675" y="5618"/>
                      <a:pt x="23574" y="6970"/>
                    </a:cubicBezTo>
                    <a:cubicBezTo>
                      <a:pt x="23284" y="10859"/>
                      <a:pt x="23014" y="14750"/>
                      <a:pt x="22768" y="18642"/>
                    </a:cubicBezTo>
                    <a:cubicBezTo>
                      <a:pt x="22531" y="22284"/>
                      <a:pt x="22307" y="25927"/>
                      <a:pt x="22094" y="29571"/>
                    </a:cubicBezTo>
                    <a:cubicBezTo>
                      <a:pt x="22027" y="30736"/>
                      <a:pt x="21954" y="31902"/>
                      <a:pt x="21900" y="33068"/>
                    </a:cubicBezTo>
                    <a:cubicBezTo>
                      <a:pt x="21828" y="34662"/>
                      <a:pt x="22063" y="34283"/>
                      <a:pt x="21225" y="34583"/>
                    </a:cubicBezTo>
                    <a:cubicBezTo>
                      <a:pt x="20172" y="34960"/>
                      <a:pt x="18852" y="35083"/>
                      <a:pt x="17451" y="35083"/>
                    </a:cubicBezTo>
                    <a:cubicBezTo>
                      <a:pt x="14966" y="35083"/>
                      <a:pt x="12227" y="34696"/>
                      <a:pt x="10267" y="34657"/>
                    </a:cubicBezTo>
                    <a:cubicBezTo>
                      <a:pt x="8086" y="34613"/>
                      <a:pt x="5904" y="34547"/>
                      <a:pt x="3726" y="34423"/>
                    </a:cubicBezTo>
                    <a:cubicBezTo>
                      <a:pt x="561" y="34241"/>
                      <a:pt x="1331" y="32680"/>
                      <a:pt x="1245" y="29791"/>
                    </a:cubicBezTo>
                    <a:cubicBezTo>
                      <a:pt x="1234" y="29435"/>
                      <a:pt x="951" y="29256"/>
                      <a:pt x="673" y="29256"/>
                    </a:cubicBezTo>
                    <a:cubicBezTo>
                      <a:pt x="396" y="29256"/>
                      <a:pt x="125" y="29434"/>
                      <a:pt x="136" y="29791"/>
                    </a:cubicBezTo>
                    <a:cubicBezTo>
                      <a:pt x="185" y="31450"/>
                      <a:pt x="184" y="33101"/>
                      <a:pt x="143" y="34760"/>
                    </a:cubicBezTo>
                    <a:cubicBezTo>
                      <a:pt x="135" y="35079"/>
                      <a:pt x="404" y="35291"/>
                      <a:pt x="697" y="35316"/>
                    </a:cubicBezTo>
                    <a:cubicBezTo>
                      <a:pt x="5093" y="35685"/>
                      <a:pt x="9602" y="35946"/>
                      <a:pt x="14086" y="35946"/>
                    </a:cubicBezTo>
                    <a:cubicBezTo>
                      <a:pt x="16867" y="35946"/>
                      <a:pt x="19638" y="35846"/>
                      <a:pt x="22367" y="35608"/>
                    </a:cubicBezTo>
                    <a:cubicBezTo>
                      <a:pt x="22673" y="35582"/>
                      <a:pt x="22911" y="35376"/>
                      <a:pt x="22921" y="35054"/>
                    </a:cubicBezTo>
                    <a:cubicBezTo>
                      <a:pt x="23289" y="23576"/>
                      <a:pt x="24143" y="12032"/>
                      <a:pt x="25206" y="598"/>
                    </a:cubicBezTo>
                    <a:cubicBezTo>
                      <a:pt x="25233" y="307"/>
                      <a:pt x="24937" y="44"/>
                      <a:pt x="24661" y="44"/>
                    </a:cubicBezTo>
                    <a:cubicBezTo>
                      <a:pt x="24658" y="44"/>
                      <a:pt x="24655" y="44"/>
                      <a:pt x="24652" y="44"/>
                    </a:cubicBezTo>
                    <a:cubicBezTo>
                      <a:pt x="22599" y="85"/>
                      <a:pt x="20546" y="100"/>
                      <a:pt x="18494" y="100"/>
                    </a:cubicBezTo>
                    <a:cubicBezTo>
                      <a:pt x="13189" y="100"/>
                      <a:pt x="7884" y="1"/>
                      <a:pt x="25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6" name="Google Shape;2107;p45">
                <a:extLst>
                  <a:ext uri="{FF2B5EF4-FFF2-40B4-BE49-F238E27FC236}">
                    <a16:creationId xmlns:a16="http://schemas.microsoft.com/office/drawing/2014/main" id="{BD1EFA8E-6AEC-4BE8-B19D-A6C614865885}"/>
                  </a:ext>
                </a:extLst>
              </p:cNvPr>
              <p:cNvSpPr/>
              <p:nvPr/>
            </p:nvSpPr>
            <p:spPr>
              <a:xfrm>
                <a:off x="5078325" y="1696350"/>
                <a:ext cx="246400" cy="392225"/>
              </a:xfrm>
              <a:custGeom>
                <a:avLst/>
                <a:gdLst/>
                <a:ahLst/>
                <a:cxnLst/>
                <a:rect l="l" t="t" r="r" b="b"/>
                <a:pathLst>
                  <a:path w="9856" h="15689" extrusionOk="0">
                    <a:moveTo>
                      <a:pt x="1146" y="0"/>
                    </a:moveTo>
                    <a:cubicBezTo>
                      <a:pt x="898" y="0"/>
                      <a:pt x="637" y="173"/>
                      <a:pt x="576" y="413"/>
                    </a:cubicBezTo>
                    <a:cubicBezTo>
                      <a:pt x="1" y="2671"/>
                      <a:pt x="41" y="4856"/>
                      <a:pt x="237" y="7169"/>
                    </a:cubicBezTo>
                    <a:cubicBezTo>
                      <a:pt x="461" y="9821"/>
                      <a:pt x="155" y="12412"/>
                      <a:pt x="313" y="15051"/>
                    </a:cubicBezTo>
                    <a:cubicBezTo>
                      <a:pt x="334" y="15406"/>
                      <a:pt x="623" y="15585"/>
                      <a:pt x="900" y="15585"/>
                    </a:cubicBezTo>
                    <a:cubicBezTo>
                      <a:pt x="1177" y="15585"/>
                      <a:pt x="1443" y="15407"/>
                      <a:pt x="1422" y="15051"/>
                    </a:cubicBezTo>
                    <a:cubicBezTo>
                      <a:pt x="1284" y="12750"/>
                      <a:pt x="1638" y="10491"/>
                      <a:pt x="1437" y="8184"/>
                    </a:cubicBezTo>
                    <a:cubicBezTo>
                      <a:pt x="1250" y="6033"/>
                      <a:pt x="1070" y="3978"/>
                      <a:pt x="1405" y="1873"/>
                    </a:cubicBezTo>
                    <a:lnTo>
                      <a:pt x="1405" y="1873"/>
                    </a:lnTo>
                    <a:cubicBezTo>
                      <a:pt x="4398" y="6037"/>
                      <a:pt x="6316" y="10879"/>
                      <a:pt x="8671" y="15409"/>
                    </a:cubicBezTo>
                    <a:cubicBezTo>
                      <a:pt x="8773" y="15607"/>
                      <a:pt x="8936" y="15688"/>
                      <a:pt x="9102" y="15688"/>
                    </a:cubicBezTo>
                    <a:cubicBezTo>
                      <a:pt x="9471" y="15688"/>
                      <a:pt x="9856" y="15287"/>
                      <a:pt x="9629" y="14850"/>
                    </a:cubicBezTo>
                    <a:lnTo>
                      <a:pt x="9629" y="14850"/>
                    </a:lnTo>
                    <a:lnTo>
                      <a:pt x="9629" y="14851"/>
                    </a:lnTo>
                    <a:cubicBezTo>
                      <a:pt x="7048" y="9886"/>
                      <a:pt x="4965" y="4614"/>
                      <a:pt x="1502" y="169"/>
                    </a:cubicBezTo>
                    <a:cubicBezTo>
                      <a:pt x="1410" y="51"/>
                      <a:pt x="1280" y="0"/>
                      <a:pt x="1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7" name="Google Shape;2108;p45">
                <a:extLst>
                  <a:ext uri="{FF2B5EF4-FFF2-40B4-BE49-F238E27FC236}">
                    <a16:creationId xmlns:a16="http://schemas.microsoft.com/office/drawing/2014/main" id="{0A68D60F-A727-4E5B-85F6-312462CFABFF}"/>
                  </a:ext>
                </a:extLst>
              </p:cNvPr>
              <p:cNvSpPr/>
              <p:nvPr/>
            </p:nvSpPr>
            <p:spPr>
              <a:xfrm>
                <a:off x="3991500" y="2379075"/>
                <a:ext cx="115950" cy="295650"/>
              </a:xfrm>
              <a:custGeom>
                <a:avLst/>
                <a:gdLst/>
                <a:ahLst/>
                <a:cxnLst/>
                <a:rect l="l" t="t" r="r" b="b"/>
                <a:pathLst>
                  <a:path w="4638" h="11826" extrusionOk="0">
                    <a:moveTo>
                      <a:pt x="675" y="0"/>
                    </a:moveTo>
                    <a:cubicBezTo>
                      <a:pt x="342" y="0"/>
                      <a:pt x="1" y="271"/>
                      <a:pt x="118" y="686"/>
                    </a:cubicBezTo>
                    <a:cubicBezTo>
                      <a:pt x="717" y="2811"/>
                      <a:pt x="1780" y="4804"/>
                      <a:pt x="2301" y="6944"/>
                    </a:cubicBezTo>
                    <a:cubicBezTo>
                      <a:pt x="2677" y="8485"/>
                      <a:pt x="2829" y="10074"/>
                      <a:pt x="3481" y="11536"/>
                    </a:cubicBezTo>
                    <a:cubicBezTo>
                      <a:pt x="3572" y="11740"/>
                      <a:pt x="3729" y="11825"/>
                      <a:pt x="3892" y="11825"/>
                    </a:cubicBezTo>
                    <a:cubicBezTo>
                      <a:pt x="4249" y="11825"/>
                      <a:pt x="4638" y="11420"/>
                      <a:pt x="4439" y="10976"/>
                    </a:cubicBezTo>
                    <a:cubicBezTo>
                      <a:pt x="3753" y="9437"/>
                      <a:pt x="3711" y="7709"/>
                      <a:pt x="3246" y="6106"/>
                    </a:cubicBezTo>
                    <a:cubicBezTo>
                      <a:pt x="2684" y="4163"/>
                      <a:pt x="1739" y="2346"/>
                      <a:pt x="1187" y="391"/>
                    </a:cubicBezTo>
                    <a:cubicBezTo>
                      <a:pt x="1110" y="118"/>
                      <a:pt x="894" y="0"/>
                      <a:pt x="6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8" name="Google Shape;2109;p45">
                <a:extLst>
                  <a:ext uri="{FF2B5EF4-FFF2-40B4-BE49-F238E27FC236}">
                    <a16:creationId xmlns:a16="http://schemas.microsoft.com/office/drawing/2014/main" id="{5CBF4384-423A-4FA2-9E8A-79C6DB23A4C6}"/>
                  </a:ext>
                </a:extLst>
              </p:cNvPr>
              <p:cNvSpPr/>
              <p:nvPr/>
            </p:nvSpPr>
            <p:spPr>
              <a:xfrm>
                <a:off x="3950225" y="1987575"/>
                <a:ext cx="464750" cy="507475"/>
              </a:xfrm>
              <a:custGeom>
                <a:avLst/>
                <a:gdLst/>
                <a:ahLst/>
                <a:cxnLst/>
                <a:rect l="l" t="t" r="r" b="b"/>
                <a:pathLst>
                  <a:path w="18590" h="20299" extrusionOk="0">
                    <a:moveTo>
                      <a:pt x="804" y="1"/>
                    </a:moveTo>
                    <a:cubicBezTo>
                      <a:pt x="380" y="1"/>
                      <a:pt x="1" y="557"/>
                      <a:pt x="390" y="950"/>
                    </a:cubicBezTo>
                    <a:lnTo>
                      <a:pt x="389" y="950"/>
                    </a:lnTo>
                    <a:cubicBezTo>
                      <a:pt x="6391" y="7010"/>
                      <a:pt x="12230" y="13212"/>
                      <a:pt x="17332" y="20061"/>
                    </a:cubicBezTo>
                    <a:cubicBezTo>
                      <a:pt x="17456" y="20229"/>
                      <a:pt x="17628" y="20299"/>
                      <a:pt x="17798" y="20299"/>
                    </a:cubicBezTo>
                    <a:cubicBezTo>
                      <a:pt x="18201" y="20299"/>
                      <a:pt x="18590" y="19905"/>
                      <a:pt x="18290" y="19501"/>
                    </a:cubicBezTo>
                    <a:cubicBezTo>
                      <a:pt x="13130" y="12576"/>
                      <a:pt x="7243" y="6295"/>
                      <a:pt x="1174" y="166"/>
                    </a:cubicBezTo>
                    <a:cubicBezTo>
                      <a:pt x="1059" y="50"/>
                      <a:pt x="929" y="1"/>
                      <a:pt x="8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9" name="Google Shape;2110;p45">
                <a:extLst>
                  <a:ext uri="{FF2B5EF4-FFF2-40B4-BE49-F238E27FC236}">
                    <a16:creationId xmlns:a16="http://schemas.microsoft.com/office/drawing/2014/main" id="{700A0067-B319-4F13-8C68-FDFB97466458}"/>
                  </a:ext>
                </a:extLst>
              </p:cNvPr>
              <p:cNvSpPr/>
              <p:nvPr/>
            </p:nvSpPr>
            <p:spPr>
              <a:xfrm>
                <a:off x="4376225" y="2207650"/>
                <a:ext cx="367400" cy="281550"/>
              </a:xfrm>
              <a:custGeom>
                <a:avLst/>
                <a:gdLst/>
                <a:ahLst/>
                <a:cxnLst/>
                <a:rect l="l" t="t" r="r" b="b"/>
                <a:pathLst>
                  <a:path w="14696" h="11262" extrusionOk="0">
                    <a:moveTo>
                      <a:pt x="13876" y="0"/>
                    </a:moveTo>
                    <a:cubicBezTo>
                      <a:pt x="13789" y="0"/>
                      <a:pt x="13697" y="23"/>
                      <a:pt x="13604" y="75"/>
                    </a:cubicBezTo>
                    <a:cubicBezTo>
                      <a:pt x="11156" y="1437"/>
                      <a:pt x="9185" y="3507"/>
                      <a:pt x="6885" y="5093"/>
                    </a:cubicBezTo>
                    <a:cubicBezTo>
                      <a:pt x="4577" y="6687"/>
                      <a:pt x="2350" y="8297"/>
                      <a:pt x="385" y="10311"/>
                    </a:cubicBezTo>
                    <a:cubicBezTo>
                      <a:pt x="1" y="10704"/>
                      <a:pt x="378" y="11261"/>
                      <a:pt x="800" y="11261"/>
                    </a:cubicBezTo>
                    <a:cubicBezTo>
                      <a:pt x="925" y="11261"/>
                      <a:pt x="1054" y="11212"/>
                      <a:pt x="1169" y="11095"/>
                    </a:cubicBezTo>
                    <a:lnTo>
                      <a:pt x="1170" y="11095"/>
                    </a:lnTo>
                    <a:cubicBezTo>
                      <a:pt x="3273" y="8938"/>
                      <a:pt x="5709" y="7273"/>
                      <a:pt x="8167" y="5553"/>
                    </a:cubicBezTo>
                    <a:cubicBezTo>
                      <a:pt x="10221" y="4117"/>
                      <a:pt x="11968" y="2255"/>
                      <a:pt x="14164" y="1033"/>
                    </a:cubicBezTo>
                    <a:cubicBezTo>
                      <a:pt x="14695" y="738"/>
                      <a:pt x="14370" y="0"/>
                      <a:pt x="138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0" name="Google Shape;2111;p45">
                <a:extLst>
                  <a:ext uri="{FF2B5EF4-FFF2-40B4-BE49-F238E27FC236}">
                    <a16:creationId xmlns:a16="http://schemas.microsoft.com/office/drawing/2014/main" id="{28B9CAD4-07E3-47D7-A29D-1F77434A89D3}"/>
                  </a:ext>
                </a:extLst>
              </p:cNvPr>
              <p:cNvSpPr/>
              <p:nvPr/>
            </p:nvSpPr>
            <p:spPr>
              <a:xfrm>
                <a:off x="3170225" y="3431375"/>
                <a:ext cx="1449150" cy="775250"/>
              </a:xfrm>
              <a:custGeom>
                <a:avLst/>
                <a:gdLst/>
                <a:ahLst/>
                <a:cxnLst/>
                <a:rect l="l" t="t" r="r" b="b"/>
                <a:pathLst>
                  <a:path w="57966" h="31010" extrusionOk="0">
                    <a:moveTo>
                      <a:pt x="1209" y="0"/>
                    </a:moveTo>
                    <a:cubicBezTo>
                      <a:pt x="932" y="0"/>
                      <a:pt x="649" y="179"/>
                      <a:pt x="640" y="536"/>
                    </a:cubicBezTo>
                    <a:lnTo>
                      <a:pt x="640" y="537"/>
                    </a:lnTo>
                    <a:cubicBezTo>
                      <a:pt x="467" y="7327"/>
                      <a:pt x="0" y="15260"/>
                      <a:pt x="3660" y="21320"/>
                    </a:cubicBezTo>
                    <a:cubicBezTo>
                      <a:pt x="6813" y="26538"/>
                      <a:pt x="12806" y="29423"/>
                      <a:pt x="18624" y="30498"/>
                    </a:cubicBezTo>
                    <a:cubicBezTo>
                      <a:pt x="20508" y="30847"/>
                      <a:pt x="22369" y="31010"/>
                      <a:pt x="24204" y="31010"/>
                    </a:cubicBezTo>
                    <a:cubicBezTo>
                      <a:pt x="36818" y="31010"/>
                      <a:pt x="48213" y="23316"/>
                      <a:pt x="57541" y="15237"/>
                    </a:cubicBezTo>
                    <a:cubicBezTo>
                      <a:pt x="57965" y="14870"/>
                      <a:pt x="57573" y="14310"/>
                      <a:pt x="57124" y="14310"/>
                    </a:cubicBezTo>
                    <a:cubicBezTo>
                      <a:pt x="57001" y="14310"/>
                      <a:pt x="56873" y="14353"/>
                      <a:pt x="56757" y="14453"/>
                    </a:cubicBezTo>
                    <a:cubicBezTo>
                      <a:pt x="47672" y="22323"/>
                      <a:pt x="36648" y="29895"/>
                      <a:pt x="24271" y="29895"/>
                    </a:cubicBezTo>
                    <a:cubicBezTo>
                      <a:pt x="23061" y="29895"/>
                      <a:pt x="21838" y="29823"/>
                      <a:pt x="20603" y="29671"/>
                    </a:cubicBezTo>
                    <a:cubicBezTo>
                      <a:pt x="14474" y="28920"/>
                      <a:pt x="7956" y="26237"/>
                      <a:pt x="4618" y="20760"/>
                    </a:cubicBezTo>
                    <a:cubicBezTo>
                      <a:pt x="1040" y="14886"/>
                      <a:pt x="1581" y="7144"/>
                      <a:pt x="1749" y="536"/>
                    </a:cubicBezTo>
                    <a:cubicBezTo>
                      <a:pt x="1758" y="179"/>
                      <a:pt x="1486" y="0"/>
                      <a:pt x="120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1" name="Google Shape;2112;p45">
                <a:extLst>
                  <a:ext uri="{FF2B5EF4-FFF2-40B4-BE49-F238E27FC236}">
                    <a16:creationId xmlns:a16="http://schemas.microsoft.com/office/drawing/2014/main" id="{BDE27756-4F5E-4FF0-A6E7-0B3164F0D227}"/>
                  </a:ext>
                </a:extLst>
              </p:cNvPr>
              <p:cNvSpPr/>
              <p:nvPr/>
            </p:nvSpPr>
            <p:spPr>
              <a:xfrm>
                <a:off x="3695250" y="3119825"/>
                <a:ext cx="1493150" cy="1798600"/>
              </a:xfrm>
              <a:custGeom>
                <a:avLst/>
                <a:gdLst/>
                <a:ahLst/>
                <a:cxnLst/>
                <a:rect l="l" t="t" r="r" b="b"/>
                <a:pathLst>
                  <a:path w="59726" h="71944" extrusionOk="0">
                    <a:moveTo>
                      <a:pt x="34536" y="1"/>
                    </a:moveTo>
                    <a:cubicBezTo>
                      <a:pt x="30300" y="1"/>
                      <a:pt x="26151" y="381"/>
                      <a:pt x="22612" y="717"/>
                    </a:cubicBezTo>
                    <a:cubicBezTo>
                      <a:pt x="21928" y="782"/>
                      <a:pt x="21901" y="1829"/>
                      <a:pt x="22551" y="1829"/>
                    </a:cubicBezTo>
                    <a:cubicBezTo>
                      <a:pt x="22571" y="1829"/>
                      <a:pt x="22591" y="1828"/>
                      <a:pt x="22612" y="1826"/>
                    </a:cubicBezTo>
                    <a:cubicBezTo>
                      <a:pt x="25277" y="1573"/>
                      <a:pt x="29038" y="1278"/>
                      <a:pt x="33119" y="1278"/>
                    </a:cubicBezTo>
                    <a:cubicBezTo>
                      <a:pt x="44681" y="1278"/>
                      <a:pt x="58814" y="3649"/>
                      <a:pt x="57889" y="16080"/>
                    </a:cubicBezTo>
                    <a:cubicBezTo>
                      <a:pt x="57767" y="17724"/>
                      <a:pt x="57332" y="19315"/>
                      <a:pt x="56665" y="20816"/>
                    </a:cubicBezTo>
                    <a:cubicBezTo>
                      <a:pt x="54050" y="26714"/>
                      <a:pt x="50019" y="32376"/>
                      <a:pt x="46162" y="37519"/>
                    </a:cubicBezTo>
                    <a:cubicBezTo>
                      <a:pt x="37771" y="48706"/>
                      <a:pt x="27649" y="57912"/>
                      <a:pt x="17688" y="67601"/>
                    </a:cubicBezTo>
                    <a:cubicBezTo>
                      <a:pt x="16456" y="68798"/>
                      <a:pt x="15750" y="70164"/>
                      <a:pt x="13963" y="70260"/>
                    </a:cubicBezTo>
                    <a:cubicBezTo>
                      <a:pt x="13894" y="70264"/>
                      <a:pt x="13826" y="70265"/>
                      <a:pt x="13761" y="70265"/>
                    </a:cubicBezTo>
                    <a:cubicBezTo>
                      <a:pt x="12028" y="70265"/>
                      <a:pt x="11580" y="69000"/>
                      <a:pt x="10571" y="67617"/>
                    </a:cubicBezTo>
                    <a:cubicBezTo>
                      <a:pt x="8882" y="65297"/>
                      <a:pt x="7209" y="63013"/>
                      <a:pt x="5335" y="60835"/>
                    </a:cubicBezTo>
                    <a:cubicBezTo>
                      <a:pt x="4156" y="59467"/>
                      <a:pt x="2419" y="57970"/>
                      <a:pt x="1894" y="56167"/>
                    </a:cubicBezTo>
                    <a:cubicBezTo>
                      <a:pt x="1099" y="53433"/>
                      <a:pt x="3076" y="51917"/>
                      <a:pt x="4970" y="50165"/>
                    </a:cubicBezTo>
                    <a:cubicBezTo>
                      <a:pt x="8342" y="47048"/>
                      <a:pt x="11697" y="43946"/>
                      <a:pt x="15367" y="41176"/>
                    </a:cubicBezTo>
                    <a:cubicBezTo>
                      <a:pt x="15830" y="40826"/>
                      <a:pt x="15537" y="40110"/>
                      <a:pt x="15100" y="40110"/>
                    </a:cubicBezTo>
                    <a:cubicBezTo>
                      <a:pt x="15007" y="40110"/>
                      <a:pt x="14907" y="40143"/>
                      <a:pt x="14807" y="40218"/>
                    </a:cubicBezTo>
                    <a:lnTo>
                      <a:pt x="14807" y="40219"/>
                    </a:lnTo>
                    <a:cubicBezTo>
                      <a:pt x="11717" y="42553"/>
                      <a:pt x="8826" y="45095"/>
                      <a:pt x="5979" y="47719"/>
                    </a:cubicBezTo>
                    <a:cubicBezTo>
                      <a:pt x="4251" y="49312"/>
                      <a:pt x="425" y="51552"/>
                      <a:pt x="177" y="54196"/>
                    </a:cubicBezTo>
                    <a:cubicBezTo>
                      <a:pt x="0" y="56078"/>
                      <a:pt x="1721" y="58290"/>
                      <a:pt x="2785" y="59640"/>
                    </a:cubicBezTo>
                    <a:cubicBezTo>
                      <a:pt x="5189" y="62691"/>
                      <a:pt x="7735" y="65569"/>
                      <a:pt x="10019" y="68732"/>
                    </a:cubicBezTo>
                    <a:cubicBezTo>
                      <a:pt x="11511" y="70799"/>
                      <a:pt x="12521" y="71944"/>
                      <a:pt x="13710" y="71944"/>
                    </a:cubicBezTo>
                    <a:cubicBezTo>
                      <a:pt x="14621" y="71944"/>
                      <a:pt x="15636" y="71273"/>
                      <a:pt x="17053" y="69830"/>
                    </a:cubicBezTo>
                    <a:cubicBezTo>
                      <a:pt x="22974" y="63805"/>
                      <a:pt x="29404" y="58367"/>
                      <a:pt x="35175" y="52162"/>
                    </a:cubicBezTo>
                    <a:cubicBezTo>
                      <a:pt x="40775" y="46144"/>
                      <a:pt x="46191" y="39838"/>
                      <a:pt x="50762" y="32989"/>
                    </a:cubicBezTo>
                    <a:cubicBezTo>
                      <a:pt x="53597" y="28741"/>
                      <a:pt x="57095" y="24048"/>
                      <a:pt x="58488" y="19046"/>
                    </a:cubicBezTo>
                    <a:cubicBezTo>
                      <a:pt x="59726" y="14597"/>
                      <a:pt x="58806" y="9806"/>
                      <a:pt x="55511" y="6470"/>
                    </a:cubicBezTo>
                    <a:cubicBezTo>
                      <a:pt x="50384" y="1282"/>
                      <a:pt x="42314" y="1"/>
                      <a:pt x="3453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2" name="Google Shape;2113;p45">
                <a:extLst>
                  <a:ext uri="{FF2B5EF4-FFF2-40B4-BE49-F238E27FC236}">
                    <a16:creationId xmlns:a16="http://schemas.microsoft.com/office/drawing/2014/main" id="{6C10BD47-1066-4722-8AEC-5E9F3FF9BD88}"/>
                  </a:ext>
                </a:extLst>
              </p:cNvPr>
              <p:cNvSpPr/>
              <p:nvPr/>
            </p:nvSpPr>
            <p:spPr>
              <a:xfrm>
                <a:off x="4252700" y="3824275"/>
                <a:ext cx="786050" cy="1027525"/>
              </a:xfrm>
              <a:custGeom>
                <a:avLst/>
                <a:gdLst/>
                <a:ahLst/>
                <a:cxnLst/>
                <a:rect l="l" t="t" r="r" b="b"/>
                <a:pathLst>
                  <a:path w="31442" h="41101" extrusionOk="0">
                    <a:moveTo>
                      <a:pt x="30767" y="0"/>
                    </a:moveTo>
                    <a:cubicBezTo>
                      <a:pt x="30548" y="0"/>
                      <a:pt x="30334" y="119"/>
                      <a:pt x="30259" y="393"/>
                    </a:cubicBezTo>
                    <a:cubicBezTo>
                      <a:pt x="28886" y="5465"/>
                      <a:pt x="28260" y="10669"/>
                      <a:pt x="27224" y="15811"/>
                    </a:cubicBezTo>
                    <a:cubicBezTo>
                      <a:pt x="26250" y="20657"/>
                      <a:pt x="24698" y="25346"/>
                      <a:pt x="23273" y="30072"/>
                    </a:cubicBezTo>
                    <a:cubicBezTo>
                      <a:pt x="22680" y="32040"/>
                      <a:pt x="22169" y="34038"/>
                      <a:pt x="21552" y="35998"/>
                    </a:cubicBezTo>
                    <a:cubicBezTo>
                      <a:pt x="20718" y="38645"/>
                      <a:pt x="20032" y="39767"/>
                      <a:pt x="18010" y="39767"/>
                    </a:cubicBezTo>
                    <a:cubicBezTo>
                      <a:pt x="17525" y="39767"/>
                      <a:pt x="16964" y="39702"/>
                      <a:pt x="16306" y="39579"/>
                    </a:cubicBezTo>
                    <a:cubicBezTo>
                      <a:pt x="11013" y="38590"/>
                      <a:pt x="5916" y="37020"/>
                      <a:pt x="888" y="35106"/>
                    </a:cubicBezTo>
                    <a:cubicBezTo>
                      <a:pt x="818" y="35080"/>
                      <a:pt x="752" y="35068"/>
                      <a:pt x="691" y="35068"/>
                    </a:cubicBezTo>
                    <a:cubicBezTo>
                      <a:pt x="170" y="35068"/>
                      <a:pt x="0" y="35950"/>
                      <a:pt x="593" y="36176"/>
                    </a:cubicBezTo>
                    <a:lnTo>
                      <a:pt x="593" y="36177"/>
                    </a:lnTo>
                    <a:cubicBezTo>
                      <a:pt x="5685" y="38114"/>
                      <a:pt x="12419" y="41101"/>
                      <a:pt x="18035" y="41101"/>
                    </a:cubicBezTo>
                    <a:cubicBezTo>
                      <a:pt x="18207" y="41101"/>
                      <a:pt x="18378" y="41098"/>
                      <a:pt x="18549" y="41092"/>
                    </a:cubicBezTo>
                    <a:cubicBezTo>
                      <a:pt x="21118" y="41005"/>
                      <a:pt x="21646" y="39464"/>
                      <a:pt x="22450" y="36878"/>
                    </a:cubicBezTo>
                    <a:cubicBezTo>
                      <a:pt x="24187" y="31289"/>
                      <a:pt x="25956" y="25641"/>
                      <a:pt x="27413" y="19973"/>
                    </a:cubicBezTo>
                    <a:cubicBezTo>
                      <a:pt x="29047" y="13609"/>
                      <a:pt x="29611" y="7034"/>
                      <a:pt x="31329" y="687"/>
                    </a:cubicBezTo>
                    <a:cubicBezTo>
                      <a:pt x="31441" y="272"/>
                      <a:pt x="31099" y="0"/>
                      <a:pt x="3076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3" name="Google Shape;2114;p45">
                <a:extLst>
                  <a:ext uri="{FF2B5EF4-FFF2-40B4-BE49-F238E27FC236}">
                    <a16:creationId xmlns:a16="http://schemas.microsoft.com/office/drawing/2014/main" id="{3588C343-53C7-4D10-9666-FB1FF75BA795}"/>
                  </a:ext>
                </a:extLst>
              </p:cNvPr>
              <p:cNvSpPr/>
              <p:nvPr/>
            </p:nvSpPr>
            <p:spPr>
              <a:xfrm>
                <a:off x="3335575" y="4563175"/>
                <a:ext cx="590550" cy="714675"/>
              </a:xfrm>
              <a:custGeom>
                <a:avLst/>
                <a:gdLst/>
                <a:ahLst/>
                <a:cxnLst/>
                <a:rect l="l" t="t" r="r" b="b"/>
                <a:pathLst>
                  <a:path w="23622" h="28587" extrusionOk="0">
                    <a:moveTo>
                      <a:pt x="16310" y="0"/>
                    </a:moveTo>
                    <a:cubicBezTo>
                      <a:pt x="16221" y="0"/>
                      <a:pt x="16126" y="26"/>
                      <a:pt x="16029" y="85"/>
                    </a:cubicBezTo>
                    <a:cubicBezTo>
                      <a:pt x="13302" y="1751"/>
                      <a:pt x="11010" y="4432"/>
                      <a:pt x="8567" y="6509"/>
                    </a:cubicBezTo>
                    <a:cubicBezTo>
                      <a:pt x="6229" y="8495"/>
                      <a:pt x="3022" y="10699"/>
                      <a:pt x="1837" y="13660"/>
                    </a:cubicBezTo>
                    <a:cubicBezTo>
                      <a:pt x="0" y="18241"/>
                      <a:pt x="3020" y="23409"/>
                      <a:pt x="6595" y="26210"/>
                    </a:cubicBezTo>
                    <a:cubicBezTo>
                      <a:pt x="7568" y="26973"/>
                      <a:pt x="10238" y="28587"/>
                      <a:pt x="12063" y="28587"/>
                    </a:cubicBezTo>
                    <a:cubicBezTo>
                      <a:pt x="13057" y="28587"/>
                      <a:pt x="13800" y="28109"/>
                      <a:pt x="13884" y="26757"/>
                    </a:cubicBezTo>
                    <a:cubicBezTo>
                      <a:pt x="14036" y="24318"/>
                      <a:pt x="10934" y="22939"/>
                      <a:pt x="10514" y="20930"/>
                    </a:cubicBezTo>
                    <a:cubicBezTo>
                      <a:pt x="10081" y="18855"/>
                      <a:pt x="13991" y="16301"/>
                      <a:pt x="15309" y="15193"/>
                    </a:cubicBezTo>
                    <a:cubicBezTo>
                      <a:pt x="17826" y="13078"/>
                      <a:pt x="20445" y="11101"/>
                      <a:pt x="23140" y="9219"/>
                    </a:cubicBezTo>
                    <a:cubicBezTo>
                      <a:pt x="23622" y="8882"/>
                      <a:pt x="23323" y="8162"/>
                      <a:pt x="22871" y="8162"/>
                    </a:cubicBezTo>
                    <a:cubicBezTo>
                      <a:pt x="22778" y="8162"/>
                      <a:pt x="22680" y="8192"/>
                      <a:pt x="22580" y="8261"/>
                    </a:cubicBezTo>
                    <a:cubicBezTo>
                      <a:pt x="20264" y="9878"/>
                      <a:pt x="18004" y="11556"/>
                      <a:pt x="15815" y="13341"/>
                    </a:cubicBezTo>
                    <a:cubicBezTo>
                      <a:pt x="13945" y="14864"/>
                      <a:pt x="10935" y="16698"/>
                      <a:pt x="9739" y="18829"/>
                    </a:cubicBezTo>
                    <a:cubicBezTo>
                      <a:pt x="9317" y="19581"/>
                      <a:pt x="9173" y="19943"/>
                      <a:pt x="9238" y="20791"/>
                    </a:cubicBezTo>
                    <a:cubicBezTo>
                      <a:pt x="9369" y="22519"/>
                      <a:pt x="12486" y="23764"/>
                      <a:pt x="12321" y="25525"/>
                    </a:cubicBezTo>
                    <a:cubicBezTo>
                      <a:pt x="13069" y="26511"/>
                      <a:pt x="12552" y="27073"/>
                      <a:pt x="10772" y="27212"/>
                    </a:cubicBezTo>
                    <a:lnTo>
                      <a:pt x="8981" y="26464"/>
                    </a:lnTo>
                    <a:cubicBezTo>
                      <a:pt x="7712" y="25793"/>
                      <a:pt x="6582" y="24852"/>
                      <a:pt x="5612" y="23798"/>
                    </a:cubicBezTo>
                    <a:cubicBezTo>
                      <a:pt x="3412" y="21401"/>
                      <a:pt x="1611" y="17728"/>
                      <a:pt x="2707" y="14433"/>
                    </a:cubicBezTo>
                    <a:cubicBezTo>
                      <a:pt x="3718" y="11390"/>
                      <a:pt x="7581" y="8775"/>
                      <a:pt x="9934" y="6797"/>
                    </a:cubicBezTo>
                    <a:cubicBezTo>
                      <a:pt x="12110" y="4969"/>
                      <a:pt x="14182" y="2514"/>
                      <a:pt x="16589" y="1043"/>
                    </a:cubicBezTo>
                    <a:cubicBezTo>
                      <a:pt x="17102" y="730"/>
                      <a:pt x="16787" y="0"/>
                      <a:pt x="1631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4" name="Google Shape;2115;p45">
                <a:extLst>
                  <a:ext uri="{FF2B5EF4-FFF2-40B4-BE49-F238E27FC236}">
                    <a16:creationId xmlns:a16="http://schemas.microsoft.com/office/drawing/2014/main" id="{975DCB61-91BB-4F72-A58A-38303DB4B575}"/>
                  </a:ext>
                </a:extLst>
              </p:cNvPr>
              <p:cNvSpPr/>
              <p:nvPr/>
            </p:nvSpPr>
            <p:spPr>
              <a:xfrm>
                <a:off x="3223550" y="4671875"/>
                <a:ext cx="623750" cy="724550"/>
              </a:xfrm>
              <a:custGeom>
                <a:avLst/>
                <a:gdLst/>
                <a:ahLst/>
                <a:cxnLst/>
                <a:rect l="l" t="t" r="r" b="b"/>
                <a:pathLst>
                  <a:path w="24950" h="28982" extrusionOk="0">
                    <a:moveTo>
                      <a:pt x="12545" y="0"/>
                    </a:moveTo>
                    <a:cubicBezTo>
                      <a:pt x="7745" y="4015"/>
                      <a:pt x="1" y="9748"/>
                      <a:pt x="3684" y="16748"/>
                    </a:cubicBezTo>
                    <a:cubicBezTo>
                      <a:pt x="5701" y="20537"/>
                      <a:pt x="13777" y="28982"/>
                      <a:pt x="19436" y="28982"/>
                    </a:cubicBezTo>
                    <a:cubicBezTo>
                      <a:pt x="20049" y="28982"/>
                      <a:pt x="20635" y="28882"/>
                      <a:pt x="21181" y="28667"/>
                    </a:cubicBezTo>
                    <a:cubicBezTo>
                      <a:pt x="24949" y="27109"/>
                      <a:pt x="24625" y="23650"/>
                      <a:pt x="19368" y="18817"/>
                    </a:cubicBezTo>
                    <a:cubicBezTo>
                      <a:pt x="17701" y="17285"/>
                      <a:pt x="17211" y="16827"/>
                      <a:pt x="18640" y="14933"/>
                    </a:cubicBezTo>
                    <a:cubicBezTo>
                      <a:pt x="19499" y="13849"/>
                      <a:pt x="22435" y="12408"/>
                      <a:pt x="22330" y="11163"/>
                    </a:cubicBezTo>
                    <a:cubicBezTo>
                      <a:pt x="22207" y="10608"/>
                      <a:pt x="17523" y="4962"/>
                      <a:pt x="16176" y="3684"/>
                    </a:cubicBezTo>
                    <a:cubicBezTo>
                      <a:pt x="15232" y="2832"/>
                      <a:pt x="13348" y="986"/>
                      <a:pt x="1254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5" name="Google Shape;2116;p45">
                <a:extLst>
                  <a:ext uri="{FF2B5EF4-FFF2-40B4-BE49-F238E27FC236}">
                    <a16:creationId xmlns:a16="http://schemas.microsoft.com/office/drawing/2014/main" id="{6D3B935C-657D-4195-82AC-F6E98AAE96AE}"/>
                  </a:ext>
                </a:extLst>
              </p:cNvPr>
              <p:cNvSpPr/>
              <p:nvPr/>
            </p:nvSpPr>
            <p:spPr>
              <a:xfrm>
                <a:off x="4211650" y="4730125"/>
                <a:ext cx="498975" cy="678975"/>
              </a:xfrm>
              <a:custGeom>
                <a:avLst/>
                <a:gdLst/>
                <a:ahLst/>
                <a:cxnLst/>
                <a:rect l="l" t="t" r="r" b="b"/>
                <a:pathLst>
                  <a:path w="19959" h="27159" extrusionOk="0">
                    <a:moveTo>
                      <a:pt x="5008" y="1"/>
                    </a:moveTo>
                    <a:cubicBezTo>
                      <a:pt x="4845" y="1"/>
                      <a:pt x="4689" y="86"/>
                      <a:pt x="4599" y="291"/>
                    </a:cubicBezTo>
                    <a:cubicBezTo>
                      <a:pt x="3222" y="3452"/>
                      <a:pt x="2815" y="7222"/>
                      <a:pt x="1964" y="10573"/>
                    </a:cubicBezTo>
                    <a:cubicBezTo>
                      <a:pt x="1253" y="13372"/>
                      <a:pt x="0" y="16853"/>
                      <a:pt x="755" y="19788"/>
                    </a:cubicBezTo>
                    <a:cubicBezTo>
                      <a:pt x="1950" y="24434"/>
                      <a:pt x="7304" y="26879"/>
                      <a:pt x="11705" y="27142"/>
                    </a:cubicBezTo>
                    <a:cubicBezTo>
                      <a:pt x="11882" y="27152"/>
                      <a:pt x="12087" y="27158"/>
                      <a:pt x="12313" y="27158"/>
                    </a:cubicBezTo>
                    <a:cubicBezTo>
                      <a:pt x="14838" y="27158"/>
                      <a:pt x="19958" y="26428"/>
                      <a:pt x="17994" y="23320"/>
                    </a:cubicBezTo>
                    <a:cubicBezTo>
                      <a:pt x="16509" y="20969"/>
                      <a:pt x="12985" y="21997"/>
                      <a:pt x="11951" y="19383"/>
                    </a:cubicBezTo>
                    <a:cubicBezTo>
                      <a:pt x="11016" y="17025"/>
                      <a:pt x="12408" y="13948"/>
                      <a:pt x="13084" y="11569"/>
                    </a:cubicBezTo>
                    <a:cubicBezTo>
                      <a:pt x="13843" y="8899"/>
                      <a:pt x="14717" y="6270"/>
                      <a:pt x="15669" y="3662"/>
                    </a:cubicBezTo>
                    <a:cubicBezTo>
                      <a:pt x="15818" y="3257"/>
                      <a:pt x="15485" y="2990"/>
                      <a:pt x="15145" y="2990"/>
                    </a:cubicBezTo>
                    <a:cubicBezTo>
                      <a:pt x="14923" y="2990"/>
                      <a:pt x="14697" y="3105"/>
                      <a:pt x="14601" y="3368"/>
                    </a:cubicBezTo>
                    <a:cubicBezTo>
                      <a:pt x="13359" y="6763"/>
                      <a:pt x="12271" y="10196"/>
                      <a:pt x="11360" y="13697"/>
                    </a:cubicBezTo>
                    <a:cubicBezTo>
                      <a:pt x="10928" y="15354"/>
                      <a:pt x="9698" y="18073"/>
                      <a:pt x="10202" y="19887"/>
                    </a:cubicBezTo>
                    <a:cubicBezTo>
                      <a:pt x="11023" y="22846"/>
                      <a:pt x="15093" y="21158"/>
                      <a:pt x="16380" y="23408"/>
                    </a:cubicBezTo>
                    <a:cubicBezTo>
                      <a:pt x="17575" y="25497"/>
                      <a:pt x="15173" y="25991"/>
                      <a:pt x="12828" y="25991"/>
                    </a:cubicBezTo>
                    <a:cubicBezTo>
                      <a:pt x="11298" y="25991"/>
                      <a:pt x="9791" y="25781"/>
                      <a:pt x="9325" y="25666"/>
                    </a:cubicBezTo>
                    <a:cubicBezTo>
                      <a:pt x="6692" y="25015"/>
                      <a:pt x="3817" y="23536"/>
                      <a:pt x="2469" y="21070"/>
                    </a:cubicBezTo>
                    <a:cubicBezTo>
                      <a:pt x="776" y="17969"/>
                      <a:pt x="2228" y="14051"/>
                      <a:pt x="3034" y="10868"/>
                    </a:cubicBezTo>
                    <a:cubicBezTo>
                      <a:pt x="3828" y="7728"/>
                      <a:pt x="4270" y="3805"/>
                      <a:pt x="5558" y="850"/>
                    </a:cubicBezTo>
                    <a:cubicBezTo>
                      <a:pt x="5751" y="406"/>
                      <a:pt x="5363" y="1"/>
                      <a:pt x="500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6" name="Google Shape;2117;p45">
                <a:extLst>
                  <a:ext uri="{FF2B5EF4-FFF2-40B4-BE49-F238E27FC236}">
                    <a16:creationId xmlns:a16="http://schemas.microsoft.com/office/drawing/2014/main" id="{4F8D9810-BC46-49D1-B1E2-97C369203E73}"/>
                  </a:ext>
                </a:extLst>
              </p:cNvPr>
              <p:cNvSpPr/>
              <p:nvPr/>
            </p:nvSpPr>
            <p:spPr>
              <a:xfrm>
                <a:off x="4106900" y="4940200"/>
                <a:ext cx="759875" cy="535475"/>
              </a:xfrm>
              <a:custGeom>
                <a:avLst/>
                <a:gdLst/>
                <a:ahLst/>
                <a:cxnLst/>
                <a:rect l="l" t="t" r="r" b="b"/>
                <a:pathLst>
                  <a:path w="30395" h="21419" extrusionOk="0">
                    <a:moveTo>
                      <a:pt x="4686" y="0"/>
                    </a:moveTo>
                    <a:cubicBezTo>
                      <a:pt x="3057" y="6043"/>
                      <a:pt x="1" y="15180"/>
                      <a:pt x="7032" y="18803"/>
                    </a:cubicBezTo>
                    <a:cubicBezTo>
                      <a:pt x="9468" y="20042"/>
                      <a:pt x="14996" y="21418"/>
                      <a:pt x="19888" y="21418"/>
                    </a:cubicBezTo>
                    <a:cubicBezTo>
                      <a:pt x="23515" y="21418"/>
                      <a:pt x="26793" y="20662"/>
                      <a:pt x="28202" y="18532"/>
                    </a:cubicBezTo>
                    <a:cubicBezTo>
                      <a:pt x="30394" y="15094"/>
                      <a:pt x="28145" y="12445"/>
                      <a:pt x="21067" y="11502"/>
                    </a:cubicBezTo>
                    <a:cubicBezTo>
                      <a:pt x="18823" y="11202"/>
                      <a:pt x="18159" y="11109"/>
                      <a:pt x="18245" y="8736"/>
                    </a:cubicBezTo>
                    <a:cubicBezTo>
                      <a:pt x="18326" y="7358"/>
                      <a:pt x="19906" y="4493"/>
                      <a:pt x="19104" y="3533"/>
                    </a:cubicBezTo>
                    <a:cubicBezTo>
                      <a:pt x="18685" y="3149"/>
                      <a:pt x="11609" y="1210"/>
                      <a:pt x="9774" y="936"/>
                    </a:cubicBezTo>
                    <a:cubicBezTo>
                      <a:pt x="8512" y="778"/>
                      <a:pt x="5909" y="349"/>
                      <a:pt x="468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7" name="Google Shape;2118;p45">
                <a:extLst>
                  <a:ext uri="{FF2B5EF4-FFF2-40B4-BE49-F238E27FC236}">
                    <a16:creationId xmlns:a16="http://schemas.microsoft.com/office/drawing/2014/main" id="{C5E0AB1E-19B5-42C8-A25F-DDD664BA6E34}"/>
                  </a:ext>
                </a:extLst>
              </p:cNvPr>
              <p:cNvSpPr/>
              <p:nvPr/>
            </p:nvSpPr>
            <p:spPr>
              <a:xfrm>
                <a:off x="4330725" y="2511950"/>
                <a:ext cx="178950" cy="511325"/>
              </a:xfrm>
              <a:custGeom>
                <a:avLst/>
                <a:gdLst/>
                <a:ahLst/>
                <a:cxnLst/>
                <a:rect l="l" t="t" r="r" b="b"/>
                <a:pathLst>
                  <a:path w="7158" h="20453" extrusionOk="0">
                    <a:moveTo>
                      <a:pt x="681" y="0"/>
                    </a:moveTo>
                    <a:cubicBezTo>
                      <a:pt x="357" y="0"/>
                      <a:pt x="1" y="276"/>
                      <a:pt x="77" y="696"/>
                    </a:cubicBezTo>
                    <a:cubicBezTo>
                      <a:pt x="764" y="4508"/>
                      <a:pt x="2158" y="8067"/>
                      <a:pt x="3298" y="11753"/>
                    </a:cubicBezTo>
                    <a:cubicBezTo>
                      <a:pt x="4172" y="14576"/>
                      <a:pt x="4612" y="17526"/>
                      <a:pt x="5975" y="20173"/>
                    </a:cubicBezTo>
                    <a:cubicBezTo>
                      <a:pt x="6076" y="20370"/>
                      <a:pt x="6239" y="20452"/>
                      <a:pt x="6405" y="20452"/>
                    </a:cubicBezTo>
                    <a:cubicBezTo>
                      <a:pt x="6773" y="20452"/>
                      <a:pt x="7158" y="20051"/>
                      <a:pt x="6933" y="19614"/>
                    </a:cubicBezTo>
                    <a:cubicBezTo>
                      <a:pt x="5425" y="16686"/>
                      <a:pt x="4980" y="13296"/>
                      <a:pt x="3955" y="10185"/>
                    </a:cubicBezTo>
                    <a:cubicBezTo>
                      <a:pt x="2888" y="6945"/>
                      <a:pt x="1754" y="3768"/>
                      <a:pt x="1147" y="401"/>
                    </a:cubicBezTo>
                    <a:cubicBezTo>
                      <a:pt x="1096" y="121"/>
                      <a:pt x="896" y="0"/>
                      <a:pt x="6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8" name="Google Shape;2119;p45">
                <a:extLst>
                  <a:ext uri="{FF2B5EF4-FFF2-40B4-BE49-F238E27FC236}">
                    <a16:creationId xmlns:a16="http://schemas.microsoft.com/office/drawing/2014/main" id="{BEAD6B59-4B8E-4ED3-B6B4-BA6D82DAF78B}"/>
                  </a:ext>
                </a:extLst>
              </p:cNvPr>
              <p:cNvSpPr/>
              <p:nvPr/>
            </p:nvSpPr>
            <p:spPr>
              <a:xfrm>
                <a:off x="2774000" y="1882625"/>
                <a:ext cx="619750" cy="1803300"/>
              </a:xfrm>
              <a:custGeom>
                <a:avLst/>
                <a:gdLst/>
                <a:ahLst/>
                <a:cxnLst/>
                <a:rect l="l" t="t" r="r" b="b"/>
                <a:pathLst>
                  <a:path w="24790" h="72132" extrusionOk="0">
                    <a:moveTo>
                      <a:pt x="21424" y="1"/>
                    </a:moveTo>
                    <a:cubicBezTo>
                      <a:pt x="17451" y="1"/>
                      <a:pt x="12681" y="3877"/>
                      <a:pt x="10404" y="6170"/>
                    </a:cubicBezTo>
                    <a:cubicBezTo>
                      <a:pt x="4179" y="12440"/>
                      <a:pt x="2850" y="23488"/>
                      <a:pt x="1503" y="31753"/>
                    </a:cubicBezTo>
                    <a:cubicBezTo>
                      <a:pt x="653" y="36974"/>
                      <a:pt x="612" y="42193"/>
                      <a:pt x="444" y="47469"/>
                    </a:cubicBezTo>
                    <a:cubicBezTo>
                      <a:pt x="287" y="52350"/>
                      <a:pt x="0" y="57313"/>
                      <a:pt x="2004" y="61893"/>
                    </a:cubicBezTo>
                    <a:cubicBezTo>
                      <a:pt x="4648" y="67943"/>
                      <a:pt x="10207" y="71052"/>
                      <a:pt x="16519" y="72122"/>
                    </a:cubicBezTo>
                    <a:cubicBezTo>
                      <a:pt x="16556" y="72128"/>
                      <a:pt x="16591" y="72131"/>
                      <a:pt x="16626" y="72131"/>
                    </a:cubicBezTo>
                    <a:cubicBezTo>
                      <a:pt x="17246" y="72131"/>
                      <a:pt x="17480" y="71166"/>
                      <a:pt x="16814" y="71052"/>
                    </a:cubicBezTo>
                    <a:cubicBezTo>
                      <a:pt x="9994" y="69896"/>
                      <a:pt x="4332" y="66303"/>
                      <a:pt x="2270" y="59395"/>
                    </a:cubicBezTo>
                    <a:cubicBezTo>
                      <a:pt x="1115" y="55531"/>
                      <a:pt x="1429" y="51442"/>
                      <a:pt x="1553" y="47469"/>
                    </a:cubicBezTo>
                    <a:cubicBezTo>
                      <a:pt x="1699" y="42807"/>
                      <a:pt x="1660" y="38142"/>
                      <a:pt x="2328" y="33515"/>
                    </a:cubicBezTo>
                    <a:cubicBezTo>
                      <a:pt x="3431" y="25874"/>
                      <a:pt x="4829" y="17784"/>
                      <a:pt x="8474" y="10890"/>
                    </a:cubicBezTo>
                    <a:cubicBezTo>
                      <a:pt x="10176" y="7668"/>
                      <a:pt x="16304" y="1025"/>
                      <a:pt x="21132" y="1025"/>
                    </a:cubicBezTo>
                    <a:cubicBezTo>
                      <a:pt x="22069" y="1025"/>
                      <a:pt x="22957" y="1275"/>
                      <a:pt x="23754" y="1848"/>
                    </a:cubicBezTo>
                    <a:cubicBezTo>
                      <a:pt x="23854" y="1920"/>
                      <a:pt x="23953" y="1951"/>
                      <a:pt x="24045" y="1951"/>
                    </a:cubicBezTo>
                    <a:cubicBezTo>
                      <a:pt x="24492" y="1951"/>
                      <a:pt x="24790" y="1232"/>
                      <a:pt x="24314" y="890"/>
                    </a:cubicBezTo>
                    <a:cubicBezTo>
                      <a:pt x="23444" y="265"/>
                      <a:pt x="22461" y="1"/>
                      <a:pt x="2142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9" name="Google Shape;2120;p45">
                <a:extLst>
                  <a:ext uri="{FF2B5EF4-FFF2-40B4-BE49-F238E27FC236}">
                    <a16:creationId xmlns:a16="http://schemas.microsoft.com/office/drawing/2014/main" id="{11C2F3C6-9E00-45A2-931E-180496D65A3B}"/>
                  </a:ext>
                </a:extLst>
              </p:cNvPr>
              <p:cNvSpPr/>
              <p:nvPr/>
            </p:nvSpPr>
            <p:spPr>
              <a:xfrm>
                <a:off x="3139050" y="1704525"/>
                <a:ext cx="271150" cy="257850"/>
              </a:xfrm>
              <a:custGeom>
                <a:avLst/>
                <a:gdLst/>
                <a:ahLst/>
                <a:cxnLst/>
                <a:rect l="l" t="t" r="r" b="b"/>
                <a:pathLst>
                  <a:path w="10846" h="10314" extrusionOk="0">
                    <a:moveTo>
                      <a:pt x="8051" y="1"/>
                    </a:moveTo>
                    <a:cubicBezTo>
                      <a:pt x="6095" y="1"/>
                      <a:pt x="4155" y="608"/>
                      <a:pt x="2641" y="1916"/>
                    </a:cubicBezTo>
                    <a:cubicBezTo>
                      <a:pt x="203" y="4020"/>
                      <a:pt x="62" y="6784"/>
                      <a:pt x="8" y="9778"/>
                    </a:cubicBezTo>
                    <a:cubicBezTo>
                      <a:pt x="1" y="10135"/>
                      <a:pt x="275" y="10314"/>
                      <a:pt x="552" y="10314"/>
                    </a:cubicBezTo>
                    <a:cubicBezTo>
                      <a:pt x="829" y="10314"/>
                      <a:pt x="1110" y="10135"/>
                      <a:pt x="1117" y="9778"/>
                    </a:cubicBezTo>
                    <a:cubicBezTo>
                      <a:pt x="1162" y="7289"/>
                      <a:pt x="1161" y="4958"/>
                      <a:pt x="3039" y="3056"/>
                    </a:cubicBezTo>
                    <a:cubicBezTo>
                      <a:pt x="4359" y="1719"/>
                      <a:pt x="6206" y="1105"/>
                      <a:pt x="8048" y="1105"/>
                    </a:cubicBezTo>
                    <a:cubicBezTo>
                      <a:pt x="8673" y="1105"/>
                      <a:pt x="9298" y="1175"/>
                      <a:pt x="9901" y="1312"/>
                    </a:cubicBezTo>
                    <a:cubicBezTo>
                      <a:pt x="9949" y="1323"/>
                      <a:pt x="9994" y="1328"/>
                      <a:pt x="10038" y="1328"/>
                    </a:cubicBezTo>
                    <a:cubicBezTo>
                      <a:pt x="10633" y="1328"/>
                      <a:pt x="10845" y="391"/>
                      <a:pt x="10196" y="243"/>
                    </a:cubicBezTo>
                    <a:cubicBezTo>
                      <a:pt x="9492" y="83"/>
                      <a:pt x="8770" y="1"/>
                      <a:pt x="805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0" name="Google Shape;2121;p45">
                <a:extLst>
                  <a:ext uri="{FF2B5EF4-FFF2-40B4-BE49-F238E27FC236}">
                    <a16:creationId xmlns:a16="http://schemas.microsoft.com/office/drawing/2014/main" id="{B51CA0E8-070F-4DCC-9149-819F37F517AA}"/>
                  </a:ext>
                </a:extLst>
              </p:cNvPr>
              <p:cNvSpPr/>
              <p:nvPr/>
            </p:nvSpPr>
            <p:spPr>
              <a:xfrm>
                <a:off x="2261400" y="366500"/>
                <a:ext cx="2120475" cy="2814575"/>
              </a:xfrm>
              <a:custGeom>
                <a:avLst/>
                <a:gdLst/>
                <a:ahLst/>
                <a:cxnLst/>
                <a:rect l="l" t="t" r="r" b="b"/>
                <a:pathLst>
                  <a:path w="84819" h="112583" extrusionOk="0">
                    <a:moveTo>
                      <a:pt x="54097" y="1"/>
                    </a:moveTo>
                    <a:cubicBezTo>
                      <a:pt x="49266" y="1"/>
                      <a:pt x="44417" y="988"/>
                      <a:pt x="40053" y="2939"/>
                    </a:cubicBezTo>
                    <a:cubicBezTo>
                      <a:pt x="32890" y="6143"/>
                      <a:pt x="27920" y="11491"/>
                      <a:pt x="26060" y="19210"/>
                    </a:cubicBezTo>
                    <a:cubicBezTo>
                      <a:pt x="24031" y="27627"/>
                      <a:pt x="25511" y="36565"/>
                      <a:pt x="23495" y="45032"/>
                    </a:cubicBezTo>
                    <a:cubicBezTo>
                      <a:pt x="22441" y="49457"/>
                      <a:pt x="20270" y="53396"/>
                      <a:pt x="16768" y="56351"/>
                    </a:cubicBezTo>
                    <a:cubicBezTo>
                      <a:pt x="13676" y="58959"/>
                      <a:pt x="9653" y="60879"/>
                      <a:pt x="8087" y="64886"/>
                    </a:cubicBezTo>
                    <a:cubicBezTo>
                      <a:pt x="6953" y="67789"/>
                      <a:pt x="7802" y="70449"/>
                      <a:pt x="8802" y="73259"/>
                    </a:cubicBezTo>
                    <a:cubicBezTo>
                      <a:pt x="9418" y="74988"/>
                      <a:pt x="10099" y="76382"/>
                      <a:pt x="9346" y="78206"/>
                    </a:cubicBezTo>
                    <a:cubicBezTo>
                      <a:pt x="8410" y="80476"/>
                      <a:pt x="5593" y="82061"/>
                      <a:pt x="4020" y="83924"/>
                    </a:cubicBezTo>
                    <a:cubicBezTo>
                      <a:pt x="2036" y="86276"/>
                      <a:pt x="756" y="89240"/>
                      <a:pt x="1983" y="92282"/>
                    </a:cubicBezTo>
                    <a:cubicBezTo>
                      <a:pt x="3447" y="95916"/>
                      <a:pt x="7282" y="96569"/>
                      <a:pt x="9976" y="98901"/>
                    </a:cubicBezTo>
                    <a:cubicBezTo>
                      <a:pt x="13901" y="102300"/>
                      <a:pt x="10780" y="107276"/>
                      <a:pt x="14417" y="110474"/>
                    </a:cubicBezTo>
                    <a:cubicBezTo>
                      <a:pt x="15628" y="111540"/>
                      <a:pt x="17557" y="112582"/>
                      <a:pt x="19328" y="112582"/>
                    </a:cubicBezTo>
                    <a:cubicBezTo>
                      <a:pt x="20051" y="112582"/>
                      <a:pt x="20747" y="112409"/>
                      <a:pt x="21358" y="111994"/>
                    </a:cubicBezTo>
                    <a:cubicBezTo>
                      <a:pt x="21846" y="111661"/>
                      <a:pt x="21544" y="110939"/>
                      <a:pt x="21087" y="110939"/>
                    </a:cubicBezTo>
                    <a:cubicBezTo>
                      <a:pt x="20995" y="110939"/>
                      <a:pt x="20897" y="110968"/>
                      <a:pt x="20798" y="111035"/>
                    </a:cubicBezTo>
                    <a:cubicBezTo>
                      <a:pt x="20251" y="111408"/>
                      <a:pt x="19681" y="111567"/>
                      <a:pt x="19112" y="111567"/>
                    </a:cubicBezTo>
                    <a:cubicBezTo>
                      <a:pt x="16701" y="111567"/>
                      <a:pt x="14316" y="108701"/>
                      <a:pt x="13810" y="107009"/>
                    </a:cubicBezTo>
                    <a:cubicBezTo>
                      <a:pt x="13303" y="105319"/>
                      <a:pt x="13707" y="103760"/>
                      <a:pt x="13371" y="102081"/>
                    </a:cubicBezTo>
                    <a:cubicBezTo>
                      <a:pt x="12881" y="99645"/>
                      <a:pt x="11242" y="98373"/>
                      <a:pt x="9234" y="97116"/>
                    </a:cubicBezTo>
                    <a:cubicBezTo>
                      <a:pt x="4516" y="94157"/>
                      <a:pt x="0" y="90483"/>
                      <a:pt x="4804" y="84708"/>
                    </a:cubicBezTo>
                    <a:cubicBezTo>
                      <a:pt x="6584" y="82569"/>
                      <a:pt x="9653" y="80851"/>
                      <a:pt x="10606" y="78119"/>
                    </a:cubicBezTo>
                    <a:cubicBezTo>
                      <a:pt x="11099" y="76710"/>
                      <a:pt x="10776" y="75544"/>
                      <a:pt x="10324" y="74161"/>
                    </a:cubicBezTo>
                    <a:cubicBezTo>
                      <a:pt x="8732" y="69278"/>
                      <a:pt x="7766" y="65364"/>
                      <a:pt x="12042" y="61374"/>
                    </a:cubicBezTo>
                    <a:cubicBezTo>
                      <a:pt x="16925" y="56815"/>
                      <a:pt x="21783" y="54223"/>
                      <a:pt x="23973" y="47472"/>
                    </a:cubicBezTo>
                    <a:cubicBezTo>
                      <a:pt x="28634" y="33108"/>
                      <a:pt x="21840" y="14693"/>
                      <a:pt x="37383" y="5549"/>
                    </a:cubicBezTo>
                    <a:cubicBezTo>
                      <a:pt x="42389" y="2603"/>
                      <a:pt x="48258" y="1117"/>
                      <a:pt x="54076" y="1117"/>
                    </a:cubicBezTo>
                    <a:cubicBezTo>
                      <a:pt x="65167" y="1117"/>
                      <a:pt x="76070" y="6518"/>
                      <a:pt x="80446" y="17505"/>
                    </a:cubicBezTo>
                    <a:cubicBezTo>
                      <a:pt x="84269" y="27104"/>
                      <a:pt x="82815" y="38615"/>
                      <a:pt x="82369" y="48701"/>
                    </a:cubicBezTo>
                    <a:cubicBezTo>
                      <a:pt x="81914" y="58988"/>
                      <a:pt x="79478" y="69653"/>
                      <a:pt x="81021" y="79909"/>
                    </a:cubicBezTo>
                    <a:cubicBezTo>
                      <a:pt x="81063" y="80189"/>
                      <a:pt x="81259" y="80310"/>
                      <a:pt x="81471" y="80310"/>
                    </a:cubicBezTo>
                    <a:cubicBezTo>
                      <a:pt x="81793" y="80310"/>
                      <a:pt x="82154" y="80034"/>
                      <a:pt x="82090" y="79614"/>
                    </a:cubicBezTo>
                    <a:lnTo>
                      <a:pt x="82091" y="79614"/>
                    </a:lnTo>
                    <a:cubicBezTo>
                      <a:pt x="81169" y="73490"/>
                      <a:pt x="81969" y="67426"/>
                      <a:pt x="82598" y="61318"/>
                    </a:cubicBezTo>
                    <a:cubicBezTo>
                      <a:pt x="83231" y="55166"/>
                      <a:pt x="83503" y="48983"/>
                      <a:pt x="83693" y="42803"/>
                    </a:cubicBezTo>
                    <a:cubicBezTo>
                      <a:pt x="83980" y="33551"/>
                      <a:pt x="84818" y="23613"/>
                      <a:pt x="80589" y="15045"/>
                    </a:cubicBezTo>
                    <a:cubicBezTo>
                      <a:pt x="75595" y="4930"/>
                      <a:pt x="64892" y="1"/>
                      <a:pt x="5409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54" name="Google Shape;2122;p45">
              <a:extLst>
                <a:ext uri="{FF2B5EF4-FFF2-40B4-BE49-F238E27FC236}">
                  <a16:creationId xmlns:a16="http://schemas.microsoft.com/office/drawing/2014/main" id="{4C2E72B1-308F-4E10-9348-36BBBED415F1}"/>
                </a:ext>
              </a:extLst>
            </p:cNvPr>
            <p:cNvGrpSpPr/>
            <p:nvPr/>
          </p:nvGrpSpPr>
          <p:grpSpPr>
            <a:xfrm rot="1091468">
              <a:off x="4201303" y="2118692"/>
              <a:ext cx="305412" cy="275214"/>
              <a:chOff x="1788350" y="1117875"/>
              <a:chExt cx="304425" cy="274325"/>
            </a:xfrm>
          </p:grpSpPr>
          <p:sp>
            <p:nvSpPr>
              <p:cNvPr id="55" name="Google Shape;2123;p45">
                <a:extLst>
                  <a:ext uri="{FF2B5EF4-FFF2-40B4-BE49-F238E27FC236}">
                    <a16:creationId xmlns:a16="http://schemas.microsoft.com/office/drawing/2014/main" id="{E01208E8-9058-4995-AC89-4DF4164261F8}"/>
                  </a:ext>
                </a:extLst>
              </p:cNvPr>
              <p:cNvSpPr/>
              <p:nvPr/>
            </p:nvSpPr>
            <p:spPr>
              <a:xfrm>
                <a:off x="1917675" y="1282700"/>
                <a:ext cx="175100" cy="109500"/>
              </a:xfrm>
              <a:custGeom>
                <a:avLst/>
                <a:gdLst/>
                <a:ahLst/>
                <a:cxnLst/>
                <a:rect l="l" t="t" r="r" b="b"/>
                <a:pathLst>
                  <a:path w="7004" h="4380" extrusionOk="0">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6" name="Google Shape;2124;p45">
                <a:extLst>
                  <a:ext uri="{FF2B5EF4-FFF2-40B4-BE49-F238E27FC236}">
                    <a16:creationId xmlns:a16="http://schemas.microsoft.com/office/drawing/2014/main" id="{A9696FF1-754F-487A-84A7-085933F52461}"/>
                  </a:ext>
                </a:extLst>
              </p:cNvPr>
              <p:cNvSpPr/>
              <p:nvPr/>
            </p:nvSpPr>
            <p:spPr>
              <a:xfrm>
                <a:off x="2016475" y="1117875"/>
                <a:ext cx="48575" cy="57900"/>
              </a:xfrm>
              <a:custGeom>
                <a:avLst/>
                <a:gdLst/>
                <a:ahLst/>
                <a:cxnLst/>
                <a:rect l="l" t="t" r="r" b="b"/>
                <a:pathLst>
                  <a:path w="1943" h="2316" extrusionOk="0">
                    <a:moveTo>
                      <a:pt x="655" y="0"/>
                    </a:moveTo>
                    <a:cubicBezTo>
                      <a:pt x="274" y="0"/>
                      <a:pt x="0" y="292"/>
                      <a:pt x="69" y="743"/>
                    </a:cubicBezTo>
                    <a:cubicBezTo>
                      <a:pt x="123" y="1095"/>
                      <a:pt x="280" y="1439"/>
                      <a:pt x="435" y="1765"/>
                    </a:cubicBezTo>
                    <a:cubicBezTo>
                      <a:pt x="562" y="2026"/>
                      <a:pt x="746" y="2315"/>
                      <a:pt x="1018" y="2315"/>
                    </a:cubicBezTo>
                    <a:cubicBezTo>
                      <a:pt x="1082" y="2315"/>
                      <a:pt x="1150" y="2300"/>
                      <a:pt x="1223" y="2264"/>
                    </a:cubicBezTo>
                    <a:cubicBezTo>
                      <a:pt x="1517" y="2123"/>
                      <a:pt x="1710" y="1755"/>
                      <a:pt x="1943" y="1490"/>
                    </a:cubicBezTo>
                    <a:cubicBezTo>
                      <a:pt x="1838" y="861"/>
                      <a:pt x="1458" y="260"/>
                      <a:pt x="985" y="68"/>
                    </a:cubicBezTo>
                    <a:cubicBezTo>
                      <a:pt x="871" y="22"/>
                      <a:pt x="759" y="0"/>
                      <a:pt x="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 name="Google Shape;2125;p45">
                <a:extLst>
                  <a:ext uri="{FF2B5EF4-FFF2-40B4-BE49-F238E27FC236}">
                    <a16:creationId xmlns:a16="http://schemas.microsoft.com/office/drawing/2014/main" id="{C4FE62F5-08CD-434A-A299-8E996FE3DAB9}"/>
                  </a:ext>
                </a:extLst>
              </p:cNvPr>
              <p:cNvSpPr/>
              <p:nvPr/>
            </p:nvSpPr>
            <p:spPr>
              <a:xfrm>
                <a:off x="1981625" y="1215525"/>
                <a:ext cx="60875" cy="48925"/>
              </a:xfrm>
              <a:custGeom>
                <a:avLst/>
                <a:gdLst/>
                <a:ahLst/>
                <a:cxnLst/>
                <a:rect l="l" t="t" r="r" b="b"/>
                <a:pathLst>
                  <a:path w="2435" h="1957" extrusionOk="0">
                    <a:moveTo>
                      <a:pt x="1140" y="1"/>
                    </a:moveTo>
                    <a:cubicBezTo>
                      <a:pt x="885" y="1"/>
                      <a:pt x="630" y="13"/>
                      <a:pt x="377" y="31"/>
                    </a:cubicBezTo>
                    <a:cubicBezTo>
                      <a:pt x="248" y="41"/>
                      <a:pt x="124" y="192"/>
                      <a:pt x="0" y="279"/>
                    </a:cubicBezTo>
                    <a:cubicBezTo>
                      <a:pt x="120" y="366"/>
                      <a:pt x="234" y="503"/>
                      <a:pt x="362" y="522"/>
                    </a:cubicBezTo>
                    <a:cubicBezTo>
                      <a:pt x="702" y="573"/>
                      <a:pt x="1046" y="567"/>
                      <a:pt x="1481" y="586"/>
                    </a:cubicBezTo>
                    <a:cubicBezTo>
                      <a:pt x="1243" y="920"/>
                      <a:pt x="1031" y="1154"/>
                      <a:pt x="903" y="1429"/>
                    </a:cubicBezTo>
                    <a:cubicBezTo>
                      <a:pt x="845" y="1566"/>
                      <a:pt x="945" y="1778"/>
                      <a:pt x="968" y="1957"/>
                    </a:cubicBezTo>
                    <a:cubicBezTo>
                      <a:pt x="1132" y="1919"/>
                      <a:pt x="1357" y="1942"/>
                      <a:pt x="1454" y="1842"/>
                    </a:cubicBezTo>
                    <a:cubicBezTo>
                      <a:pt x="1722" y="1547"/>
                      <a:pt x="1962" y="1225"/>
                      <a:pt x="2169" y="884"/>
                    </a:cubicBezTo>
                    <a:cubicBezTo>
                      <a:pt x="2434" y="439"/>
                      <a:pt x="2256" y="77"/>
                      <a:pt x="1742" y="26"/>
                    </a:cubicBezTo>
                    <a:cubicBezTo>
                      <a:pt x="1542" y="8"/>
                      <a:pt x="1341" y="1"/>
                      <a:pt x="1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 name="Google Shape;2126;p45">
                <a:extLst>
                  <a:ext uri="{FF2B5EF4-FFF2-40B4-BE49-F238E27FC236}">
                    <a16:creationId xmlns:a16="http://schemas.microsoft.com/office/drawing/2014/main" id="{C774FD27-C093-442A-8535-A3CCFC1B30C5}"/>
                  </a:ext>
                </a:extLst>
              </p:cNvPr>
              <p:cNvSpPr/>
              <p:nvPr/>
            </p:nvSpPr>
            <p:spPr>
              <a:xfrm>
                <a:off x="1842525" y="1184300"/>
                <a:ext cx="45300" cy="61975"/>
              </a:xfrm>
              <a:custGeom>
                <a:avLst/>
                <a:gdLst/>
                <a:ahLst/>
                <a:cxnLst/>
                <a:rect l="l" t="t" r="r" b="b"/>
                <a:pathLst>
                  <a:path w="1812" h="2479" extrusionOk="0">
                    <a:moveTo>
                      <a:pt x="630" y="0"/>
                    </a:moveTo>
                    <a:cubicBezTo>
                      <a:pt x="505" y="0"/>
                      <a:pt x="388" y="23"/>
                      <a:pt x="307" y="74"/>
                    </a:cubicBezTo>
                    <a:cubicBezTo>
                      <a:pt x="133" y="189"/>
                      <a:pt x="0" y="551"/>
                      <a:pt x="37" y="771"/>
                    </a:cubicBezTo>
                    <a:cubicBezTo>
                      <a:pt x="101" y="1170"/>
                      <a:pt x="276" y="1564"/>
                      <a:pt x="468" y="1931"/>
                    </a:cubicBezTo>
                    <a:cubicBezTo>
                      <a:pt x="603" y="2190"/>
                      <a:pt x="808" y="2479"/>
                      <a:pt x="1087" y="2479"/>
                    </a:cubicBezTo>
                    <a:cubicBezTo>
                      <a:pt x="1159" y="2479"/>
                      <a:pt x="1235" y="2460"/>
                      <a:pt x="1315" y="2417"/>
                    </a:cubicBezTo>
                    <a:cubicBezTo>
                      <a:pt x="1582" y="2275"/>
                      <a:pt x="1715" y="1881"/>
                      <a:pt x="1811" y="1738"/>
                    </a:cubicBezTo>
                    <a:cubicBezTo>
                      <a:pt x="1765" y="936"/>
                      <a:pt x="1618" y="381"/>
                      <a:pt x="1059" y="93"/>
                    </a:cubicBezTo>
                    <a:cubicBezTo>
                      <a:pt x="945" y="35"/>
                      <a:pt x="782" y="0"/>
                      <a:pt x="6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 name="Google Shape;2127;p45">
                <a:extLst>
                  <a:ext uri="{FF2B5EF4-FFF2-40B4-BE49-F238E27FC236}">
                    <a16:creationId xmlns:a16="http://schemas.microsoft.com/office/drawing/2014/main" id="{33BB9203-5A2A-4783-8EBF-1768FAA48655}"/>
                  </a:ext>
                </a:extLst>
              </p:cNvPr>
              <p:cNvSpPr/>
              <p:nvPr/>
            </p:nvSpPr>
            <p:spPr>
              <a:xfrm>
                <a:off x="1788350" y="1298350"/>
                <a:ext cx="82025" cy="80100"/>
              </a:xfrm>
              <a:custGeom>
                <a:avLst/>
                <a:gdLst/>
                <a:ahLst/>
                <a:cxnLst/>
                <a:rect l="l" t="t" r="r" b="b"/>
                <a:pathLst>
                  <a:path w="3281" h="3204" extrusionOk="0">
                    <a:moveTo>
                      <a:pt x="1551" y="0"/>
                    </a:moveTo>
                    <a:cubicBezTo>
                      <a:pt x="1542" y="0"/>
                      <a:pt x="1534" y="0"/>
                      <a:pt x="1526" y="0"/>
                    </a:cubicBezTo>
                    <a:cubicBezTo>
                      <a:pt x="646" y="5"/>
                      <a:pt x="22" y="756"/>
                      <a:pt x="9" y="1819"/>
                    </a:cubicBezTo>
                    <a:cubicBezTo>
                      <a:pt x="0" y="2616"/>
                      <a:pt x="646" y="3203"/>
                      <a:pt x="1536" y="3203"/>
                    </a:cubicBezTo>
                    <a:cubicBezTo>
                      <a:pt x="2548" y="3199"/>
                      <a:pt x="3272" y="2512"/>
                      <a:pt x="3276" y="1545"/>
                    </a:cubicBezTo>
                    <a:cubicBezTo>
                      <a:pt x="3281" y="612"/>
                      <a:pt x="2595" y="0"/>
                      <a:pt x="155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sp>
        <p:nvSpPr>
          <p:cNvPr id="121" name="Hình Bầu dục 120">
            <a:extLst>
              <a:ext uri="{FF2B5EF4-FFF2-40B4-BE49-F238E27FC236}">
                <a16:creationId xmlns:a16="http://schemas.microsoft.com/office/drawing/2014/main" id="{540FAEB4-1E0D-449C-8B0E-13AD62F128A0}"/>
              </a:ext>
            </a:extLst>
          </p:cNvPr>
          <p:cNvSpPr/>
          <p:nvPr/>
        </p:nvSpPr>
        <p:spPr>
          <a:xfrm rot="17391631">
            <a:off x="-3588231" y="5263507"/>
            <a:ext cx="1681860" cy="1383867"/>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123" name="Rectangle: Rounded Corners 122">
            <a:extLst>
              <a:ext uri="{FF2B5EF4-FFF2-40B4-BE49-F238E27FC236}">
                <a16:creationId xmlns:a16="http://schemas.microsoft.com/office/drawing/2014/main" id="{78396B1A-7E87-42FC-BA91-5B24287E5A08}"/>
              </a:ext>
            </a:extLst>
          </p:cNvPr>
          <p:cNvSpPr/>
          <p:nvPr/>
        </p:nvSpPr>
        <p:spPr>
          <a:xfrm>
            <a:off x="-11669242" y="1875963"/>
            <a:ext cx="11289400" cy="53096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a:latin typeface="Arial\"/>
              </a:rPr>
              <a:t>Để t</a:t>
            </a:r>
            <a:r>
              <a:rPr lang="vi-VN" sz="2400">
                <a:latin typeface="Arial\"/>
              </a:rPr>
              <a:t>hực hiện mục tiêu, khát vọng phát triển đất nước phồn vinh và hạnh phúc của toàn dân tộc ta; tăng cường công tác bảo đảm quốc phòng, an ninh càng trở nên quan trọng, đòi hỏi toàn Đảng, toàn dân, toàn quân phải có quyết tâm chính trị cao, nỗ lực lớn; phát huy cao độ tinh thần yêu nước, ý chí tự cường, sức mạnh đại đoàn kết toàn dân tộc; không ngừng tăng cường sức mạnh chiến đấu, giữ vững an ninh chính trị, trật tự, an toàn xã hội, bảo vệ vững chắc Tổ quốc, tạo điều kiện thuận lợi để đất nước phát triển nhanh và bền vững.</a:t>
            </a:r>
          </a:p>
        </p:txBody>
      </p:sp>
      <p:sp>
        <p:nvSpPr>
          <p:cNvPr id="5" name="TextBox 4"/>
          <p:cNvSpPr txBox="1"/>
          <p:nvPr/>
        </p:nvSpPr>
        <p:spPr>
          <a:xfrm>
            <a:off x="1001847" y="4670913"/>
            <a:ext cx="1518047" cy="369332"/>
          </a:xfrm>
          <a:prstGeom prst="rect">
            <a:avLst/>
          </a:prstGeom>
          <a:solidFill>
            <a:srgbClr val="FFC000"/>
          </a:solidFill>
        </p:spPr>
        <p:txBody>
          <a:bodyPr wrap="square" rtlCol="0">
            <a:spAutoFit/>
          </a:bodyPr>
          <a:lstStyle/>
          <a:p>
            <a:r>
              <a:rPr lang="vi-VN"/>
              <a:t>ĐẠI HỘI XII</a:t>
            </a:r>
          </a:p>
        </p:txBody>
      </p:sp>
      <p:sp>
        <p:nvSpPr>
          <p:cNvPr id="122" name="TextBox 121"/>
          <p:cNvSpPr txBox="1"/>
          <p:nvPr/>
        </p:nvSpPr>
        <p:spPr>
          <a:xfrm>
            <a:off x="6907431" y="4621743"/>
            <a:ext cx="1518047" cy="369332"/>
          </a:xfrm>
          <a:prstGeom prst="rect">
            <a:avLst/>
          </a:prstGeom>
          <a:solidFill>
            <a:srgbClr val="FFC000"/>
          </a:solidFill>
        </p:spPr>
        <p:txBody>
          <a:bodyPr wrap="square" rtlCol="0">
            <a:spAutoFit/>
          </a:bodyPr>
          <a:lstStyle/>
          <a:p>
            <a:r>
              <a:rPr lang="vi-VN"/>
              <a:t>ĐẠI HỘI XIII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4648412" y="-2033823"/>
            <a:ext cx="10774018" cy="10058401"/>
          </a:xfrm>
          <a:prstGeom prst="roundRect">
            <a:avLst>
              <a:gd name="adj" fmla="val 50000"/>
            </a:avLst>
          </a:prstGeom>
          <a:solidFill>
            <a:srgbClr val="64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Oval 2"/>
          <p:cNvSpPr/>
          <p:nvPr/>
        </p:nvSpPr>
        <p:spPr>
          <a:xfrm>
            <a:off x="-1139063" y="-3256256"/>
            <a:ext cx="3945702" cy="385267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p:cNvSpPr/>
          <p:nvPr/>
        </p:nvSpPr>
        <p:spPr>
          <a:xfrm>
            <a:off x="-4144080" y="999952"/>
            <a:ext cx="4822201" cy="43159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Oval 15"/>
          <p:cNvSpPr/>
          <p:nvPr/>
        </p:nvSpPr>
        <p:spPr>
          <a:xfrm>
            <a:off x="-1891973" y="6002410"/>
            <a:ext cx="6330563" cy="530961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extBox 13"/>
          <p:cNvSpPr txBox="1"/>
          <p:nvPr/>
        </p:nvSpPr>
        <p:spPr>
          <a:xfrm>
            <a:off x="7666455" y="-16161198"/>
            <a:ext cx="3484764" cy="707886"/>
          </a:xfrm>
          <a:prstGeom prst="rect">
            <a:avLst/>
          </a:prstGeom>
          <a:noFill/>
        </p:spPr>
        <p:txBody>
          <a:bodyPr wrap="square" rtlCol="0">
            <a:spAutoFit/>
          </a:bodyPr>
          <a:lstStyle/>
          <a:p>
            <a:r>
              <a:rPr lang="en-US" sz="4000" b="1">
                <a:solidFill>
                  <a:schemeClr val="accent4">
                    <a:lumMod val="40000"/>
                    <a:lumOff val="60000"/>
                  </a:schemeClr>
                </a:solidFill>
                <a:latin typeface="Arial" panose="020B0604020202020204" pitchFamily="34" charset="0"/>
                <a:cs typeface="Arial" panose="020B0604020202020204" pitchFamily="34" charset="0"/>
              </a:rPr>
              <a:t>Nội dung 2</a:t>
            </a:r>
          </a:p>
        </p:txBody>
      </p:sp>
      <p:sp>
        <p:nvSpPr>
          <p:cNvPr id="13" name="Rectangle: Rounded Corners 12"/>
          <p:cNvSpPr/>
          <p:nvPr/>
        </p:nvSpPr>
        <p:spPr>
          <a:xfrm>
            <a:off x="4281463" y="-12196082"/>
            <a:ext cx="3189644" cy="3474489"/>
          </a:xfrm>
          <a:prstGeom prst="roundRect">
            <a:avLst>
              <a:gd name="adj" fmla="val 697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6" name="Group 5"/>
          <p:cNvGrpSpPr/>
          <p:nvPr/>
        </p:nvGrpSpPr>
        <p:grpSpPr>
          <a:xfrm>
            <a:off x="70485" y="487680"/>
            <a:ext cx="11823700" cy="6004560"/>
            <a:chOff x="3632816" y="671342"/>
            <a:chExt cx="8067278" cy="5309616"/>
          </a:xfrm>
        </p:grpSpPr>
        <p:sp>
          <p:nvSpPr>
            <p:cNvPr id="4" name="Rectangle: Rounded Corners 3"/>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Rounded Corners 16"/>
            <p:cNvSpPr/>
            <p:nvPr/>
          </p:nvSpPr>
          <p:spPr>
            <a:xfrm>
              <a:off x="3632816" y="671342"/>
              <a:ext cx="8067278" cy="5103917"/>
            </a:xfrm>
            <a:prstGeom prst="roundRect">
              <a:avLst>
                <a:gd name="adj" fmla="val 5946"/>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26" name="Group 25"/>
          <p:cNvGrpSpPr/>
          <p:nvPr/>
        </p:nvGrpSpPr>
        <p:grpSpPr>
          <a:xfrm>
            <a:off x="4345792" y="17098459"/>
            <a:ext cx="7481804" cy="2439545"/>
            <a:chOff x="3632816" y="671342"/>
            <a:chExt cx="8067278" cy="5309616"/>
          </a:xfrm>
        </p:grpSpPr>
        <p:sp>
          <p:nvSpPr>
            <p:cNvPr id="27" name="Rectangle: Rounded Corners 26"/>
            <p:cNvSpPr/>
            <p:nvPr/>
          </p:nvSpPr>
          <p:spPr>
            <a:xfrm>
              <a:off x="3733100" y="877041"/>
              <a:ext cx="7902429" cy="5103917"/>
            </a:xfrm>
            <a:prstGeom prst="roundRect">
              <a:avLst>
                <a:gd name="adj" fmla="val 5946"/>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Rectangle: Rounded Corners 27"/>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29" name="Group 28"/>
          <p:cNvGrpSpPr/>
          <p:nvPr/>
        </p:nvGrpSpPr>
        <p:grpSpPr>
          <a:xfrm>
            <a:off x="4362355" y="25345364"/>
            <a:ext cx="7481804" cy="2439545"/>
            <a:chOff x="3632816" y="671342"/>
            <a:chExt cx="8067278" cy="5309616"/>
          </a:xfrm>
        </p:grpSpPr>
        <p:sp>
          <p:nvSpPr>
            <p:cNvPr id="30" name="Rectangle: Rounded Corners 29"/>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Rectangle: Rounded Corners 30"/>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2" name="TextBox 21"/>
          <p:cNvSpPr txBox="1"/>
          <p:nvPr/>
        </p:nvSpPr>
        <p:spPr>
          <a:xfrm>
            <a:off x="6258069" y="8303657"/>
            <a:ext cx="3484764" cy="707886"/>
          </a:xfrm>
          <a:prstGeom prst="rect">
            <a:avLst/>
          </a:prstGeom>
          <a:noFill/>
        </p:spPr>
        <p:txBody>
          <a:bodyPr wrap="square" rtlCol="0">
            <a:spAutoFit/>
          </a:bodyPr>
          <a:lstStyle/>
          <a:p>
            <a:r>
              <a:rPr lang="en-US" sz="4000" b="1" dirty="0" err="1">
                <a:solidFill>
                  <a:schemeClr val="accent4">
                    <a:lumMod val="40000"/>
                    <a:lumOff val="60000"/>
                  </a:schemeClr>
                </a:solidFill>
                <a:latin typeface="Arial" panose="020B0604020202020204" pitchFamily="34" charset="0"/>
                <a:cs typeface="Arial" panose="020B0604020202020204" pitchFamily="34" charset="0"/>
              </a:rPr>
              <a:t>Nội</a:t>
            </a:r>
            <a:r>
              <a:rPr lang="en-US" sz="4000" b="1" dirty="0">
                <a:solidFill>
                  <a:schemeClr val="accent4">
                    <a:lumMod val="40000"/>
                    <a:lumOff val="60000"/>
                  </a:schemeClr>
                </a:solidFill>
                <a:latin typeface="Arial" panose="020B0604020202020204" pitchFamily="34" charset="0"/>
                <a:cs typeface="Arial" panose="020B0604020202020204" pitchFamily="34" charset="0"/>
              </a:rPr>
              <a:t> dung 2</a:t>
            </a:r>
          </a:p>
        </p:txBody>
      </p:sp>
      <p:sp>
        <p:nvSpPr>
          <p:cNvPr id="9" name="Rectangle 8"/>
          <p:cNvSpPr/>
          <p:nvPr/>
        </p:nvSpPr>
        <p:spPr>
          <a:xfrm>
            <a:off x="268223" y="1104330"/>
            <a:ext cx="5726178" cy="632278"/>
          </a:xfrm>
          <a:prstGeom prst="rect">
            <a:avLst/>
          </a:prstGeom>
          <a:solidFill>
            <a:srgbClr val="463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panose="020B0604020202020204" pitchFamily="34" charset="0"/>
                <a:cs typeface="Arial" panose="020B0604020202020204" pitchFamily="34" charset="0"/>
              </a:rPr>
              <a:t>Kết luận:</a:t>
            </a:r>
            <a:endParaRPr lang="vi-VN" sz="3200" b="1" dirty="0">
              <a:latin typeface="Arial" panose="020B0604020202020204" pitchFamily="34" charset="0"/>
              <a:cs typeface="Arial" panose="020B0604020202020204" pitchFamily="34" charset="0"/>
            </a:endParaRPr>
          </a:p>
        </p:txBody>
      </p:sp>
      <p:grpSp>
        <p:nvGrpSpPr>
          <p:cNvPr id="567" name="Google Shape;567;p23"/>
          <p:cNvGrpSpPr/>
          <p:nvPr/>
        </p:nvGrpSpPr>
        <p:grpSpPr>
          <a:xfrm>
            <a:off x="765739" y="165387"/>
            <a:ext cx="1015476" cy="922487"/>
            <a:chOff x="7961559" y="-202278"/>
            <a:chExt cx="1015476" cy="922487"/>
          </a:xfrm>
        </p:grpSpPr>
        <p:grpSp>
          <p:nvGrpSpPr>
            <p:cNvPr id="568" name="Google Shape;568;p23"/>
            <p:cNvGrpSpPr/>
            <p:nvPr/>
          </p:nvGrpSpPr>
          <p:grpSpPr>
            <a:xfrm>
              <a:off x="7961559" y="-121102"/>
              <a:ext cx="1015476" cy="841311"/>
              <a:chOff x="7961559" y="-121102"/>
              <a:chExt cx="1015476" cy="841311"/>
            </a:xfrm>
          </p:grpSpPr>
          <p:sp>
            <p:nvSpPr>
              <p:cNvPr id="569" name="Google Shape;569;p23"/>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0" name="Google Shape;570;p23"/>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1" name="Google Shape;571;p23"/>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2" name="Google Shape;572;p23"/>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3" name="Google Shape;573;p23"/>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4" name="Google Shape;574;p23"/>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575" name="Google Shape;575;p23"/>
            <p:cNvGrpSpPr/>
            <p:nvPr/>
          </p:nvGrpSpPr>
          <p:grpSpPr>
            <a:xfrm>
              <a:off x="8502092" y="-202278"/>
              <a:ext cx="136937" cy="83459"/>
              <a:chOff x="8502092" y="-202278"/>
              <a:chExt cx="136937" cy="83459"/>
            </a:xfrm>
          </p:grpSpPr>
          <p:sp>
            <p:nvSpPr>
              <p:cNvPr id="576" name="Google Shape;576;p23"/>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7" name="Google Shape;577;p23"/>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grpSp>
        <p:nvGrpSpPr>
          <p:cNvPr id="336" name="Google Shape;336;p23"/>
          <p:cNvGrpSpPr/>
          <p:nvPr/>
        </p:nvGrpSpPr>
        <p:grpSpPr>
          <a:xfrm>
            <a:off x="11001471" y="480591"/>
            <a:ext cx="892968" cy="986057"/>
            <a:chOff x="7281641" y="1136546"/>
            <a:chExt cx="892968" cy="986057"/>
          </a:xfrm>
        </p:grpSpPr>
        <p:sp>
          <p:nvSpPr>
            <p:cNvPr id="337" name="Google Shape;337;p23"/>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38" name="Google Shape;338;p23"/>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39" name="Google Shape;339;p23"/>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40" name="Google Shape;340;p23"/>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
        <p:nvSpPr>
          <p:cNvPr id="39" name="Oval 4">
            <a:extLst>
              <a:ext uri="{FF2B5EF4-FFF2-40B4-BE49-F238E27FC236}">
                <a16:creationId xmlns:a16="http://schemas.microsoft.com/office/drawing/2014/main" id="{BEA67EDA-E74C-4B1D-BA2E-AD3F5C2AEF36}"/>
              </a:ext>
            </a:extLst>
          </p:cNvPr>
          <p:cNvSpPr/>
          <p:nvPr/>
        </p:nvSpPr>
        <p:spPr>
          <a:xfrm rot="6632604">
            <a:off x="13149949" y="7152557"/>
            <a:ext cx="4393565" cy="4393565"/>
          </a:xfrm>
          <a:prstGeom prst="ellipse">
            <a:avLst/>
          </a:prstGeom>
          <a:solidFill>
            <a:srgbClr val="B48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Oval 5">
            <a:extLst>
              <a:ext uri="{FF2B5EF4-FFF2-40B4-BE49-F238E27FC236}">
                <a16:creationId xmlns:a16="http://schemas.microsoft.com/office/drawing/2014/main" id="{B14735BA-B740-4B96-A69F-32D695D8E933}"/>
              </a:ext>
            </a:extLst>
          </p:cNvPr>
          <p:cNvSpPr/>
          <p:nvPr/>
        </p:nvSpPr>
        <p:spPr>
          <a:xfrm rot="6545295">
            <a:off x="16482695" y="-5498394"/>
            <a:ext cx="3403600" cy="3403600"/>
          </a:xfrm>
          <a:prstGeom prst="ellipse">
            <a:avLst/>
          </a:prstGeom>
          <a:solidFill>
            <a:srgbClr val="B48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Oval 7">
            <a:extLst>
              <a:ext uri="{FF2B5EF4-FFF2-40B4-BE49-F238E27FC236}">
                <a16:creationId xmlns:a16="http://schemas.microsoft.com/office/drawing/2014/main" id="{E534E237-4BD7-4AFF-80DA-D91152AA441B}"/>
              </a:ext>
            </a:extLst>
          </p:cNvPr>
          <p:cNvSpPr/>
          <p:nvPr/>
        </p:nvSpPr>
        <p:spPr>
          <a:xfrm rot="10800000">
            <a:off x="2776513" y="-6777920"/>
            <a:ext cx="3009900" cy="2981325"/>
          </a:xfrm>
          <a:prstGeom prst="ellipse">
            <a:avLst/>
          </a:prstGeom>
          <a:solidFill>
            <a:srgbClr val="B48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Freeform: Shape 29">
            <a:extLst>
              <a:ext uri="{FF2B5EF4-FFF2-40B4-BE49-F238E27FC236}">
                <a16:creationId xmlns:a16="http://schemas.microsoft.com/office/drawing/2014/main" id="{49E7E8B7-ED03-4676-9D00-B488F6920675}"/>
              </a:ext>
            </a:extLst>
          </p:cNvPr>
          <p:cNvSpPr/>
          <p:nvPr/>
        </p:nvSpPr>
        <p:spPr>
          <a:xfrm>
            <a:off x="-33081555" y="358151"/>
            <a:ext cx="11756356" cy="6267450"/>
          </a:xfrm>
          <a:custGeom>
            <a:avLst/>
            <a:gdLst>
              <a:gd name="connsiteX0" fmla="*/ 403624 w 11756356"/>
              <a:gd name="connsiteY0" fmla="*/ 0 h 6267450"/>
              <a:gd name="connsiteX1" fmla="*/ 10645376 w 11756356"/>
              <a:gd name="connsiteY1" fmla="*/ 0 h 6267450"/>
              <a:gd name="connsiteX2" fmla="*/ 11040800 w 11756356"/>
              <a:gd name="connsiteY2" fmla="*/ 322280 h 6267450"/>
              <a:gd name="connsiteX3" fmla="*/ 11041697 w 11756356"/>
              <a:gd name="connsiteY3" fmla="*/ 331182 h 6267450"/>
              <a:gd name="connsiteX4" fmla="*/ 11541611 w 11756356"/>
              <a:gd name="connsiteY4" fmla="*/ 331182 h 6267450"/>
              <a:gd name="connsiteX5" fmla="*/ 11756356 w 11756356"/>
              <a:gd name="connsiteY5" fmla="*/ 545927 h 6267450"/>
              <a:gd name="connsiteX6" fmla="*/ 11756356 w 11756356"/>
              <a:gd name="connsiteY6" fmla="*/ 802544 h 6267450"/>
              <a:gd name="connsiteX7" fmla="*/ 11541611 w 11756356"/>
              <a:gd name="connsiteY7" fmla="*/ 1017289 h 6267450"/>
              <a:gd name="connsiteX8" fmla="*/ 11049000 w 11756356"/>
              <a:gd name="connsiteY8" fmla="*/ 1017289 h 6267450"/>
              <a:gd name="connsiteX9" fmla="*/ 11049000 w 11756356"/>
              <a:gd name="connsiteY9" fmla="*/ 5863826 h 6267450"/>
              <a:gd name="connsiteX10" fmla="*/ 10645376 w 11756356"/>
              <a:gd name="connsiteY10" fmla="*/ 6267450 h 6267450"/>
              <a:gd name="connsiteX11" fmla="*/ 403624 w 11756356"/>
              <a:gd name="connsiteY11" fmla="*/ 6267450 h 6267450"/>
              <a:gd name="connsiteX12" fmla="*/ 0 w 11756356"/>
              <a:gd name="connsiteY12" fmla="*/ 5863826 h 6267450"/>
              <a:gd name="connsiteX13" fmla="*/ 0 w 11756356"/>
              <a:gd name="connsiteY13" fmla="*/ 403624 h 6267450"/>
              <a:gd name="connsiteX14" fmla="*/ 403624 w 11756356"/>
              <a:gd name="connsiteY14"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56356" h="6267450">
                <a:moveTo>
                  <a:pt x="403624" y="0"/>
                </a:moveTo>
                <a:lnTo>
                  <a:pt x="10645376" y="0"/>
                </a:lnTo>
                <a:cubicBezTo>
                  <a:pt x="10840427" y="0"/>
                  <a:pt x="11003163" y="138355"/>
                  <a:pt x="11040800" y="322280"/>
                </a:cubicBezTo>
                <a:lnTo>
                  <a:pt x="11041697" y="331182"/>
                </a:lnTo>
                <a:lnTo>
                  <a:pt x="11541611" y="331182"/>
                </a:lnTo>
                <a:cubicBezTo>
                  <a:pt x="11660211" y="331182"/>
                  <a:pt x="11756356" y="427327"/>
                  <a:pt x="11756356" y="545927"/>
                </a:cubicBezTo>
                <a:lnTo>
                  <a:pt x="11756356" y="802544"/>
                </a:lnTo>
                <a:cubicBezTo>
                  <a:pt x="11756356" y="921144"/>
                  <a:pt x="11660211" y="1017289"/>
                  <a:pt x="11541611" y="1017289"/>
                </a:cubicBezTo>
                <a:lnTo>
                  <a:pt x="11049000" y="1017289"/>
                </a:lnTo>
                <a:lnTo>
                  <a:pt x="11049000" y="5863826"/>
                </a:lnTo>
                <a:cubicBezTo>
                  <a:pt x="11049000" y="6086741"/>
                  <a:pt x="10868291" y="6267450"/>
                  <a:pt x="10645376" y="6267450"/>
                </a:cubicBezTo>
                <a:lnTo>
                  <a:pt x="403624" y="6267450"/>
                </a:lnTo>
                <a:cubicBezTo>
                  <a:pt x="180709" y="6267450"/>
                  <a:pt x="0" y="6086741"/>
                  <a:pt x="0" y="5863826"/>
                </a:cubicBezTo>
                <a:lnTo>
                  <a:pt x="0" y="403624"/>
                </a:lnTo>
                <a:cubicBezTo>
                  <a:pt x="0" y="180709"/>
                  <a:pt x="180709" y="0"/>
                  <a:pt x="403624" y="0"/>
                </a:cubicBezTo>
                <a:close/>
              </a:path>
            </a:pathLst>
          </a:custGeom>
          <a:solidFill>
            <a:srgbClr val="514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43" name="Freeform: Shape 30">
            <a:extLst>
              <a:ext uri="{FF2B5EF4-FFF2-40B4-BE49-F238E27FC236}">
                <a16:creationId xmlns:a16="http://schemas.microsoft.com/office/drawing/2014/main" id="{F370CAB7-B9E5-4EAD-B4F1-C6B83DB6BEE7}"/>
              </a:ext>
            </a:extLst>
          </p:cNvPr>
          <p:cNvSpPr/>
          <p:nvPr/>
        </p:nvSpPr>
        <p:spPr>
          <a:xfrm>
            <a:off x="-33380099" y="12193"/>
            <a:ext cx="11771661" cy="6261100"/>
          </a:xfrm>
          <a:custGeom>
            <a:avLst/>
            <a:gdLst>
              <a:gd name="connsiteX0" fmla="*/ 383117 w 11771661"/>
              <a:gd name="connsiteY0" fmla="*/ 0 h 6261100"/>
              <a:gd name="connsiteX1" fmla="*/ 10665883 w 11771661"/>
              <a:gd name="connsiteY1" fmla="*/ 0 h 6261100"/>
              <a:gd name="connsiteX2" fmla="*/ 11049000 w 11771661"/>
              <a:gd name="connsiteY2" fmla="*/ 383117 h 6261100"/>
              <a:gd name="connsiteX3" fmla="*/ 11049000 w 11771661"/>
              <a:gd name="connsiteY3" fmla="*/ 1200331 h 6261100"/>
              <a:gd name="connsiteX4" fmla="*/ 11578425 w 11771661"/>
              <a:gd name="connsiteY4" fmla="*/ 1200331 h 6261100"/>
              <a:gd name="connsiteX5" fmla="*/ 11771661 w 11771661"/>
              <a:gd name="connsiteY5" fmla="*/ 1393567 h 6261100"/>
              <a:gd name="connsiteX6" fmla="*/ 11771661 w 11771661"/>
              <a:gd name="connsiteY6" fmla="*/ 1674462 h 6261100"/>
              <a:gd name="connsiteX7" fmla="*/ 11578425 w 11771661"/>
              <a:gd name="connsiteY7" fmla="*/ 1867698 h 6261100"/>
              <a:gd name="connsiteX8" fmla="*/ 11049000 w 11771661"/>
              <a:gd name="connsiteY8" fmla="*/ 1867698 h 6261100"/>
              <a:gd name="connsiteX9" fmla="*/ 11049000 w 11771661"/>
              <a:gd name="connsiteY9" fmla="*/ 5877983 h 6261100"/>
              <a:gd name="connsiteX10" fmla="*/ 10665883 w 11771661"/>
              <a:gd name="connsiteY10" fmla="*/ 6261100 h 6261100"/>
              <a:gd name="connsiteX11" fmla="*/ 383117 w 11771661"/>
              <a:gd name="connsiteY11" fmla="*/ 6261100 h 6261100"/>
              <a:gd name="connsiteX12" fmla="*/ 0 w 11771661"/>
              <a:gd name="connsiteY12" fmla="*/ 5877983 h 6261100"/>
              <a:gd name="connsiteX13" fmla="*/ 0 w 11771661"/>
              <a:gd name="connsiteY13" fmla="*/ 383117 h 6261100"/>
              <a:gd name="connsiteX14" fmla="*/ 383117 w 11771661"/>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1661" h="6261100">
                <a:moveTo>
                  <a:pt x="383117" y="0"/>
                </a:moveTo>
                <a:lnTo>
                  <a:pt x="10665883" y="0"/>
                </a:lnTo>
                <a:cubicBezTo>
                  <a:pt x="10877473" y="0"/>
                  <a:pt x="11049000" y="171527"/>
                  <a:pt x="11049000" y="383117"/>
                </a:cubicBezTo>
                <a:lnTo>
                  <a:pt x="11049000" y="1200331"/>
                </a:lnTo>
                <a:lnTo>
                  <a:pt x="11578425" y="1200331"/>
                </a:lnTo>
                <a:cubicBezTo>
                  <a:pt x="11685146" y="1200331"/>
                  <a:pt x="11771661" y="1286846"/>
                  <a:pt x="11771661" y="1393567"/>
                </a:cubicBezTo>
                <a:lnTo>
                  <a:pt x="11771661" y="1674462"/>
                </a:lnTo>
                <a:cubicBezTo>
                  <a:pt x="11771661" y="1781183"/>
                  <a:pt x="11685146" y="1867698"/>
                  <a:pt x="11578425" y="1867698"/>
                </a:cubicBezTo>
                <a:lnTo>
                  <a:pt x="11049000" y="1867698"/>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926C6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44" name="Freeform: Shape 31">
            <a:extLst>
              <a:ext uri="{FF2B5EF4-FFF2-40B4-BE49-F238E27FC236}">
                <a16:creationId xmlns:a16="http://schemas.microsoft.com/office/drawing/2014/main" id="{02D4292C-8AE2-49EA-968F-F90F3D392902}"/>
              </a:ext>
            </a:extLst>
          </p:cNvPr>
          <p:cNvSpPr/>
          <p:nvPr/>
        </p:nvSpPr>
        <p:spPr>
          <a:xfrm>
            <a:off x="-33687350" y="21718"/>
            <a:ext cx="11772512" cy="6261100"/>
          </a:xfrm>
          <a:custGeom>
            <a:avLst/>
            <a:gdLst>
              <a:gd name="connsiteX0" fmla="*/ 383117 w 11772512"/>
              <a:gd name="connsiteY0" fmla="*/ 0 h 6261100"/>
              <a:gd name="connsiteX1" fmla="*/ 10665883 w 11772512"/>
              <a:gd name="connsiteY1" fmla="*/ 0 h 6261100"/>
              <a:gd name="connsiteX2" fmla="*/ 11049000 w 11772512"/>
              <a:gd name="connsiteY2" fmla="*/ 383117 h 6261100"/>
              <a:gd name="connsiteX3" fmla="*/ 11049000 w 11772512"/>
              <a:gd name="connsiteY3" fmla="*/ 2189325 h 6261100"/>
              <a:gd name="connsiteX4" fmla="*/ 11579276 w 11772512"/>
              <a:gd name="connsiteY4" fmla="*/ 2189325 h 6261100"/>
              <a:gd name="connsiteX5" fmla="*/ 11772512 w 11772512"/>
              <a:gd name="connsiteY5" fmla="*/ 2382561 h 6261100"/>
              <a:gd name="connsiteX6" fmla="*/ 11772512 w 11772512"/>
              <a:gd name="connsiteY6" fmla="*/ 2663456 h 6261100"/>
              <a:gd name="connsiteX7" fmla="*/ 11579276 w 11772512"/>
              <a:gd name="connsiteY7" fmla="*/ 2856692 h 6261100"/>
              <a:gd name="connsiteX8" fmla="*/ 11049000 w 11772512"/>
              <a:gd name="connsiteY8" fmla="*/ 2856692 h 6261100"/>
              <a:gd name="connsiteX9" fmla="*/ 11049000 w 11772512"/>
              <a:gd name="connsiteY9" fmla="*/ 5877983 h 6261100"/>
              <a:gd name="connsiteX10" fmla="*/ 10665883 w 11772512"/>
              <a:gd name="connsiteY10" fmla="*/ 6261100 h 6261100"/>
              <a:gd name="connsiteX11" fmla="*/ 383117 w 11772512"/>
              <a:gd name="connsiteY11" fmla="*/ 6261100 h 6261100"/>
              <a:gd name="connsiteX12" fmla="*/ 0 w 11772512"/>
              <a:gd name="connsiteY12" fmla="*/ 5877983 h 6261100"/>
              <a:gd name="connsiteX13" fmla="*/ 0 w 11772512"/>
              <a:gd name="connsiteY13" fmla="*/ 383117 h 6261100"/>
              <a:gd name="connsiteX14" fmla="*/ 383117 w 11772512"/>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2512" h="6261100">
                <a:moveTo>
                  <a:pt x="383117" y="0"/>
                </a:moveTo>
                <a:lnTo>
                  <a:pt x="10665883" y="0"/>
                </a:lnTo>
                <a:cubicBezTo>
                  <a:pt x="10877473" y="0"/>
                  <a:pt x="11049000" y="171527"/>
                  <a:pt x="11049000" y="383117"/>
                </a:cubicBezTo>
                <a:lnTo>
                  <a:pt x="11049000" y="2189325"/>
                </a:lnTo>
                <a:lnTo>
                  <a:pt x="11579276" y="2189325"/>
                </a:lnTo>
                <a:cubicBezTo>
                  <a:pt x="11685997" y="2189325"/>
                  <a:pt x="11772512" y="2275840"/>
                  <a:pt x="11772512" y="2382561"/>
                </a:cubicBezTo>
                <a:lnTo>
                  <a:pt x="11772512" y="2663456"/>
                </a:lnTo>
                <a:cubicBezTo>
                  <a:pt x="11772512" y="2770177"/>
                  <a:pt x="11685997" y="2856692"/>
                  <a:pt x="11579276" y="2856692"/>
                </a:cubicBezTo>
                <a:lnTo>
                  <a:pt x="11049000" y="2856692"/>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B489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grpSp>
        <p:nvGrpSpPr>
          <p:cNvPr id="45" name="Google Shape;1972;p45">
            <a:extLst>
              <a:ext uri="{FF2B5EF4-FFF2-40B4-BE49-F238E27FC236}">
                <a16:creationId xmlns:a16="http://schemas.microsoft.com/office/drawing/2014/main" id="{8F256305-F24C-4E1F-A26A-7B1820DDCACC}"/>
              </a:ext>
            </a:extLst>
          </p:cNvPr>
          <p:cNvGrpSpPr/>
          <p:nvPr/>
        </p:nvGrpSpPr>
        <p:grpSpPr>
          <a:xfrm rot="14528005">
            <a:off x="12591581" y="-935336"/>
            <a:ext cx="1078051" cy="1036688"/>
            <a:chOff x="1142423" y="2075513"/>
            <a:chExt cx="1464544" cy="1408352"/>
          </a:xfrm>
        </p:grpSpPr>
        <p:sp>
          <p:nvSpPr>
            <p:cNvPr id="46" name="Google Shape;1973;p45">
              <a:extLst>
                <a:ext uri="{FF2B5EF4-FFF2-40B4-BE49-F238E27FC236}">
                  <a16:creationId xmlns:a16="http://schemas.microsoft.com/office/drawing/2014/main" id="{A8D9CA6D-E80C-4309-BA54-DA3C938EA2EC}"/>
                </a:ext>
              </a:extLst>
            </p:cNvPr>
            <p:cNvSpPr/>
            <p:nvPr/>
          </p:nvSpPr>
          <p:spPr>
            <a:xfrm>
              <a:off x="1326368" y="2082248"/>
              <a:ext cx="1260672" cy="1381205"/>
            </a:xfrm>
            <a:custGeom>
              <a:avLst/>
              <a:gdLst/>
              <a:ahLst/>
              <a:cxnLst/>
              <a:rect l="l" t="t" r="r" b="b"/>
              <a:pathLst>
                <a:path w="90974" h="99672" extrusionOk="0">
                  <a:moveTo>
                    <a:pt x="40992" y="0"/>
                  </a:moveTo>
                  <a:cubicBezTo>
                    <a:pt x="38329" y="0"/>
                    <a:pt x="35628" y="413"/>
                    <a:pt x="33056" y="831"/>
                  </a:cubicBezTo>
                  <a:cubicBezTo>
                    <a:pt x="32920" y="854"/>
                    <a:pt x="32786" y="895"/>
                    <a:pt x="32658" y="951"/>
                  </a:cubicBezTo>
                  <a:cubicBezTo>
                    <a:pt x="31021" y="1209"/>
                    <a:pt x="29383" y="1522"/>
                    <a:pt x="27728" y="1801"/>
                  </a:cubicBezTo>
                  <a:cubicBezTo>
                    <a:pt x="27394" y="1858"/>
                    <a:pt x="27146" y="1989"/>
                    <a:pt x="26960" y="2162"/>
                  </a:cubicBezTo>
                  <a:cubicBezTo>
                    <a:pt x="26570" y="2254"/>
                    <a:pt x="26179" y="2346"/>
                    <a:pt x="25791" y="2448"/>
                  </a:cubicBezTo>
                  <a:cubicBezTo>
                    <a:pt x="25769" y="2453"/>
                    <a:pt x="25753" y="2467"/>
                    <a:pt x="25732" y="2472"/>
                  </a:cubicBezTo>
                  <a:cubicBezTo>
                    <a:pt x="25692" y="2470"/>
                    <a:pt x="25652" y="2468"/>
                    <a:pt x="25612" y="2468"/>
                  </a:cubicBezTo>
                  <a:cubicBezTo>
                    <a:pt x="25375" y="2468"/>
                    <a:pt x="25139" y="2516"/>
                    <a:pt x="24920" y="2611"/>
                  </a:cubicBezTo>
                  <a:lnTo>
                    <a:pt x="24559" y="2765"/>
                  </a:lnTo>
                  <a:cubicBezTo>
                    <a:pt x="24538" y="2768"/>
                    <a:pt x="24519" y="2765"/>
                    <a:pt x="24500" y="2770"/>
                  </a:cubicBezTo>
                  <a:cubicBezTo>
                    <a:pt x="22980" y="3028"/>
                    <a:pt x="21604" y="3521"/>
                    <a:pt x="20238" y="4224"/>
                  </a:cubicBezTo>
                  <a:cubicBezTo>
                    <a:pt x="20184" y="4255"/>
                    <a:pt x="20131" y="4290"/>
                    <a:pt x="20080" y="4326"/>
                  </a:cubicBezTo>
                  <a:cubicBezTo>
                    <a:pt x="17447" y="5245"/>
                    <a:pt x="14830" y="6201"/>
                    <a:pt x="12325" y="7456"/>
                  </a:cubicBezTo>
                  <a:cubicBezTo>
                    <a:pt x="11806" y="7716"/>
                    <a:pt x="11562" y="8126"/>
                    <a:pt x="11520" y="8560"/>
                  </a:cubicBezTo>
                  <a:cubicBezTo>
                    <a:pt x="10918" y="8801"/>
                    <a:pt x="10355" y="9149"/>
                    <a:pt x="9966" y="9649"/>
                  </a:cubicBezTo>
                  <a:cubicBezTo>
                    <a:pt x="9537" y="9850"/>
                    <a:pt x="9109" y="10056"/>
                    <a:pt x="8673" y="10236"/>
                  </a:cubicBezTo>
                  <a:cubicBezTo>
                    <a:pt x="8249" y="10413"/>
                    <a:pt x="8347" y="11033"/>
                    <a:pt x="8760" y="11033"/>
                  </a:cubicBezTo>
                  <a:cubicBezTo>
                    <a:pt x="8800" y="11033"/>
                    <a:pt x="8842" y="11027"/>
                    <a:pt x="8887" y="11015"/>
                  </a:cubicBezTo>
                  <a:cubicBezTo>
                    <a:pt x="9346" y="10890"/>
                    <a:pt x="9807" y="10788"/>
                    <a:pt x="10267" y="10696"/>
                  </a:cubicBezTo>
                  <a:cubicBezTo>
                    <a:pt x="10298" y="10704"/>
                    <a:pt x="10330" y="10708"/>
                    <a:pt x="10363" y="10708"/>
                  </a:cubicBezTo>
                  <a:cubicBezTo>
                    <a:pt x="10374" y="10708"/>
                    <a:pt x="10384" y="10708"/>
                    <a:pt x="10395" y="10707"/>
                  </a:cubicBezTo>
                  <a:cubicBezTo>
                    <a:pt x="11467" y="10581"/>
                    <a:pt x="12566" y="10722"/>
                    <a:pt x="13620" y="10489"/>
                  </a:cubicBezTo>
                  <a:cubicBezTo>
                    <a:pt x="14082" y="10513"/>
                    <a:pt x="14547" y="10525"/>
                    <a:pt x="15011" y="10525"/>
                  </a:cubicBezTo>
                  <a:cubicBezTo>
                    <a:pt x="15115" y="10525"/>
                    <a:pt x="15219" y="10525"/>
                    <a:pt x="15323" y="10523"/>
                  </a:cubicBezTo>
                  <a:cubicBezTo>
                    <a:pt x="15455" y="10745"/>
                    <a:pt x="15635" y="10935"/>
                    <a:pt x="15877" y="11051"/>
                  </a:cubicBezTo>
                  <a:cubicBezTo>
                    <a:pt x="16324" y="11268"/>
                    <a:pt x="16686" y="11370"/>
                    <a:pt x="17176" y="11434"/>
                  </a:cubicBezTo>
                  <a:cubicBezTo>
                    <a:pt x="17201" y="11435"/>
                    <a:pt x="17227" y="11436"/>
                    <a:pt x="17253" y="11436"/>
                  </a:cubicBezTo>
                  <a:cubicBezTo>
                    <a:pt x="17284" y="11436"/>
                    <a:pt x="17316" y="11435"/>
                    <a:pt x="17347" y="11432"/>
                  </a:cubicBezTo>
                  <a:lnTo>
                    <a:pt x="17939" y="11550"/>
                  </a:lnTo>
                  <a:cubicBezTo>
                    <a:pt x="18154" y="11593"/>
                    <a:pt x="18355" y="11635"/>
                    <a:pt x="18548" y="11666"/>
                  </a:cubicBezTo>
                  <a:cubicBezTo>
                    <a:pt x="18673" y="11936"/>
                    <a:pt x="18900" y="12177"/>
                    <a:pt x="19267" y="12344"/>
                  </a:cubicBezTo>
                  <a:cubicBezTo>
                    <a:pt x="19275" y="12348"/>
                    <a:pt x="19279" y="12351"/>
                    <a:pt x="19288" y="12355"/>
                  </a:cubicBezTo>
                  <a:cubicBezTo>
                    <a:pt x="19170" y="12663"/>
                    <a:pt x="19158" y="13001"/>
                    <a:pt x="19251" y="13316"/>
                  </a:cubicBezTo>
                  <a:cubicBezTo>
                    <a:pt x="19270" y="13376"/>
                    <a:pt x="19281" y="13438"/>
                    <a:pt x="19294" y="13499"/>
                  </a:cubicBezTo>
                  <a:cubicBezTo>
                    <a:pt x="19300" y="13556"/>
                    <a:pt x="19319" y="13696"/>
                    <a:pt x="19331" y="13805"/>
                  </a:cubicBezTo>
                  <a:cubicBezTo>
                    <a:pt x="19159" y="14069"/>
                    <a:pt x="18964" y="14313"/>
                    <a:pt x="18747" y="14539"/>
                  </a:cubicBezTo>
                  <a:cubicBezTo>
                    <a:pt x="18600" y="14690"/>
                    <a:pt x="18609" y="14870"/>
                    <a:pt x="18692" y="15010"/>
                  </a:cubicBezTo>
                  <a:cubicBezTo>
                    <a:pt x="16388" y="16951"/>
                    <a:pt x="14259" y="19272"/>
                    <a:pt x="15782" y="21938"/>
                  </a:cubicBezTo>
                  <a:cubicBezTo>
                    <a:pt x="16063" y="22430"/>
                    <a:pt x="16619" y="22740"/>
                    <a:pt x="17182" y="22740"/>
                  </a:cubicBezTo>
                  <a:cubicBezTo>
                    <a:pt x="17324" y="22740"/>
                    <a:pt x="17467" y="22720"/>
                    <a:pt x="17605" y="22679"/>
                  </a:cubicBezTo>
                  <a:cubicBezTo>
                    <a:pt x="17823" y="22615"/>
                    <a:pt x="18048" y="22539"/>
                    <a:pt x="18270" y="22464"/>
                  </a:cubicBezTo>
                  <a:cubicBezTo>
                    <a:pt x="20688" y="23920"/>
                    <a:pt x="23219" y="22428"/>
                    <a:pt x="24240" y="25729"/>
                  </a:cubicBezTo>
                  <a:cubicBezTo>
                    <a:pt x="23240" y="27427"/>
                    <a:pt x="22748" y="29028"/>
                    <a:pt x="21015" y="30262"/>
                  </a:cubicBezTo>
                  <a:cubicBezTo>
                    <a:pt x="19713" y="31187"/>
                    <a:pt x="18261" y="31931"/>
                    <a:pt x="16812" y="32592"/>
                  </a:cubicBezTo>
                  <a:cubicBezTo>
                    <a:pt x="14058" y="33847"/>
                    <a:pt x="11744" y="34905"/>
                    <a:pt x="10132" y="37583"/>
                  </a:cubicBezTo>
                  <a:cubicBezTo>
                    <a:pt x="9632" y="38412"/>
                    <a:pt x="10061" y="39778"/>
                    <a:pt x="11096" y="39956"/>
                  </a:cubicBezTo>
                  <a:cubicBezTo>
                    <a:pt x="12774" y="40244"/>
                    <a:pt x="14344" y="40778"/>
                    <a:pt x="15883" y="41410"/>
                  </a:cubicBezTo>
                  <a:cubicBezTo>
                    <a:pt x="15202" y="42201"/>
                    <a:pt x="14487" y="42961"/>
                    <a:pt x="13617" y="43545"/>
                  </a:cubicBezTo>
                  <a:cubicBezTo>
                    <a:pt x="13546" y="43593"/>
                    <a:pt x="13476" y="43649"/>
                    <a:pt x="13412" y="43707"/>
                  </a:cubicBezTo>
                  <a:cubicBezTo>
                    <a:pt x="11661" y="44455"/>
                    <a:pt x="9756" y="44980"/>
                    <a:pt x="8145" y="46089"/>
                  </a:cubicBezTo>
                  <a:lnTo>
                    <a:pt x="7967" y="46209"/>
                  </a:lnTo>
                  <a:lnTo>
                    <a:pt x="7972" y="46216"/>
                  </a:lnTo>
                  <a:cubicBezTo>
                    <a:pt x="7861" y="46297"/>
                    <a:pt x="7747" y="46373"/>
                    <a:pt x="7639" y="46461"/>
                  </a:cubicBezTo>
                  <a:cubicBezTo>
                    <a:pt x="6530" y="47353"/>
                    <a:pt x="7404" y="48980"/>
                    <a:pt x="8555" y="49207"/>
                  </a:cubicBezTo>
                  <a:cubicBezTo>
                    <a:pt x="8939" y="49489"/>
                    <a:pt x="9357" y="49700"/>
                    <a:pt x="9850" y="49906"/>
                  </a:cubicBezTo>
                  <a:cubicBezTo>
                    <a:pt x="10355" y="50119"/>
                    <a:pt x="10954" y="50204"/>
                    <a:pt x="11482" y="50349"/>
                  </a:cubicBezTo>
                  <a:cubicBezTo>
                    <a:pt x="12488" y="50628"/>
                    <a:pt x="12621" y="51554"/>
                    <a:pt x="12687" y="52401"/>
                  </a:cubicBezTo>
                  <a:cubicBezTo>
                    <a:pt x="11399" y="53851"/>
                    <a:pt x="9904" y="55091"/>
                    <a:pt x="8051" y="55954"/>
                  </a:cubicBezTo>
                  <a:cubicBezTo>
                    <a:pt x="5373" y="57201"/>
                    <a:pt x="0" y="59273"/>
                    <a:pt x="83" y="62915"/>
                  </a:cubicBezTo>
                  <a:cubicBezTo>
                    <a:pt x="132" y="65052"/>
                    <a:pt x="1517" y="65769"/>
                    <a:pt x="3320" y="65769"/>
                  </a:cubicBezTo>
                  <a:cubicBezTo>
                    <a:pt x="3616" y="65769"/>
                    <a:pt x="3922" y="65749"/>
                    <a:pt x="4236" y="65714"/>
                  </a:cubicBezTo>
                  <a:cubicBezTo>
                    <a:pt x="4428" y="65939"/>
                    <a:pt x="4679" y="66107"/>
                    <a:pt x="4960" y="66199"/>
                  </a:cubicBezTo>
                  <a:cubicBezTo>
                    <a:pt x="7740" y="67142"/>
                    <a:pt x="8775" y="69704"/>
                    <a:pt x="6615" y="72010"/>
                  </a:cubicBezTo>
                  <a:cubicBezTo>
                    <a:pt x="5664" y="73022"/>
                    <a:pt x="4392" y="73914"/>
                    <a:pt x="3670" y="75120"/>
                  </a:cubicBezTo>
                  <a:cubicBezTo>
                    <a:pt x="3080" y="76107"/>
                    <a:pt x="3170" y="76921"/>
                    <a:pt x="3627" y="77518"/>
                  </a:cubicBezTo>
                  <a:cubicBezTo>
                    <a:pt x="3684" y="78287"/>
                    <a:pt x="4269" y="78858"/>
                    <a:pt x="5006" y="78984"/>
                  </a:cubicBezTo>
                  <a:cubicBezTo>
                    <a:pt x="5013" y="78988"/>
                    <a:pt x="5022" y="78993"/>
                    <a:pt x="5029" y="78998"/>
                  </a:cubicBezTo>
                  <a:cubicBezTo>
                    <a:pt x="5341" y="79356"/>
                    <a:pt x="5730" y="79720"/>
                    <a:pt x="6097" y="79896"/>
                  </a:cubicBezTo>
                  <a:cubicBezTo>
                    <a:pt x="6133" y="79974"/>
                    <a:pt x="6168" y="80052"/>
                    <a:pt x="6206" y="80128"/>
                  </a:cubicBezTo>
                  <a:cubicBezTo>
                    <a:pt x="6256" y="80232"/>
                    <a:pt x="6310" y="80334"/>
                    <a:pt x="6360" y="80438"/>
                  </a:cubicBezTo>
                  <a:cubicBezTo>
                    <a:pt x="6374" y="80468"/>
                    <a:pt x="6386" y="80495"/>
                    <a:pt x="6400" y="80523"/>
                  </a:cubicBezTo>
                  <a:cubicBezTo>
                    <a:pt x="6405" y="80539"/>
                    <a:pt x="6409" y="80551"/>
                    <a:pt x="6417" y="80573"/>
                  </a:cubicBezTo>
                  <a:cubicBezTo>
                    <a:pt x="6499" y="80798"/>
                    <a:pt x="6622" y="81008"/>
                    <a:pt x="6779" y="81189"/>
                  </a:cubicBezTo>
                  <a:cubicBezTo>
                    <a:pt x="6490" y="82193"/>
                    <a:pt x="6360" y="83198"/>
                    <a:pt x="6499" y="84125"/>
                  </a:cubicBezTo>
                  <a:cubicBezTo>
                    <a:pt x="6502" y="84153"/>
                    <a:pt x="6518" y="84174"/>
                    <a:pt x="6523" y="84202"/>
                  </a:cubicBezTo>
                  <a:cubicBezTo>
                    <a:pt x="6099" y="85725"/>
                    <a:pt x="5408" y="87234"/>
                    <a:pt x="4884" y="88595"/>
                  </a:cubicBezTo>
                  <a:cubicBezTo>
                    <a:pt x="4429" y="89773"/>
                    <a:pt x="5443" y="90551"/>
                    <a:pt x="6461" y="90551"/>
                  </a:cubicBezTo>
                  <a:cubicBezTo>
                    <a:pt x="6574" y="90551"/>
                    <a:pt x="6687" y="90541"/>
                    <a:pt x="6798" y="90522"/>
                  </a:cubicBezTo>
                  <a:cubicBezTo>
                    <a:pt x="6812" y="90537"/>
                    <a:pt x="6821" y="90554"/>
                    <a:pt x="6833" y="90568"/>
                  </a:cubicBezTo>
                  <a:cubicBezTo>
                    <a:pt x="8853" y="92839"/>
                    <a:pt x="11487" y="94347"/>
                    <a:pt x="14103" y="95827"/>
                  </a:cubicBezTo>
                  <a:cubicBezTo>
                    <a:pt x="14349" y="95967"/>
                    <a:pt x="14638" y="96036"/>
                    <a:pt x="14927" y="96036"/>
                  </a:cubicBezTo>
                  <a:cubicBezTo>
                    <a:pt x="15488" y="96036"/>
                    <a:pt x="16051" y="95773"/>
                    <a:pt x="16312" y="95247"/>
                  </a:cubicBezTo>
                  <a:cubicBezTo>
                    <a:pt x="16961" y="93940"/>
                    <a:pt x="17344" y="92469"/>
                    <a:pt x="17368" y="91006"/>
                  </a:cubicBezTo>
                  <a:cubicBezTo>
                    <a:pt x="17396" y="89183"/>
                    <a:pt x="15872" y="88176"/>
                    <a:pt x="14686" y="87073"/>
                  </a:cubicBezTo>
                  <a:cubicBezTo>
                    <a:pt x="14685" y="87072"/>
                    <a:pt x="14683" y="87072"/>
                    <a:pt x="14681" y="87070"/>
                  </a:cubicBezTo>
                  <a:cubicBezTo>
                    <a:pt x="14548" y="86874"/>
                    <a:pt x="14415" y="86679"/>
                    <a:pt x="14295" y="86476"/>
                  </a:cubicBezTo>
                  <a:cubicBezTo>
                    <a:pt x="14184" y="85567"/>
                    <a:pt x="13916" y="84615"/>
                    <a:pt x="13431" y="83957"/>
                  </a:cubicBezTo>
                  <a:cubicBezTo>
                    <a:pt x="14581" y="82292"/>
                    <a:pt x="15919" y="81094"/>
                    <a:pt x="16696" y="79370"/>
                  </a:cubicBezTo>
                  <a:cubicBezTo>
                    <a:pt x="17188" y="78988"/>
                    <a:pt x="17515" y="78375"/>
                    <a:pt x="17363" y="77693"/>
                  </a:cubicBezTo>
                  <a:lnTo>
                    <a:pt x="17202" y="76968"/>
                  </a:lnTo>
                  <a:cubicBezTo>
                    <a:pt x="17113" y="76569"/>
                    <a:pt x="16878" y="76275"/>
                    <a:pt x="16575" y="76079"/>
                  </a:cubicBezTo>
                  <a:cubicBezTo>
                    <a:pt x="16269" y="75560"/>
                    <a:pt x="15924" y="75065"/>
                    <a:pt x="15543" y="74598"/>
                  </a:cubicBezTo>
                  <a:cubicBezTo>
                    <a:pt x="15308" y="73978"/>
                    <a:pt x="15093" y="73358"/>
                    <a:pt x="14941" y="72688"/>
                  </a:cubicBezTo>
                  <a:cubicBezTo>
                    <a:pt x="14918" y="72605"/>
                    <a:pt x="14892" y="72522"/>
                    <a:pt x="14860" y="72443"/>
                  </a:cubicBezTo>
                  <a:cubicBezTo>
                    <a:pt x="15112" y="71658"/>
                    <a:pt x="15438" y="70886"/>
                    <a:pt x="16014" y="70168"/>
                  </a:cubicBezTo>
                  <a:cubicBezTo>
                    <a:pt x="16609" y="69425"/>
                    <a:pt x="17503" y="69181"/>
                    <a:pt x="18498" y="69181"/>
                  </a:cubicBezTo>
                  <a:cubicBezTo>
                    <a:pt x="20187" y="69181"/>
                    <a:pt x="22169" y="69886"/>
                    <a:pt x="23475" y="70050"/>
                  </a:cubicBezTo>
                  <a:cubicBezTo>
                    <a:pt x="23485" y="70052"/>
                    <a:pt x="23495" y="70052"/>
                    <a:pt x="23504" y="70052"/>
                  </a:cubicBezTo>
                  <a:cubicBezTo>
                    <a:pt x="23514" y="70052"/>
                    <a:pt x="23524" y="70051"/>
                    <a:pt x="23534" y="70051"/>
                  </a:cubicBezTo>
                  <a:cubicBezTo>
                    <a:pt x="23540" y="70051"/>
                    <a:pt x="23545" y="70052"/>
                    <a:pt x="23551" y="70052"/>
                  </a:cubicBezTo>
                  <a:cubicBezTo>
                    <a:pt x="24259" y="70784"/>
                    <a:pt x="25031" y="71392"/>
                    <a:pt x="25864" y="71767"/>
                  </a:cubicBezTo>
                  <a:cubicBezTo>
                    <a:pt x="26289" y="71960"/>
                    <a:pt x="26709" y="72044"/>
                    <a:pt x="27118" y="72044"/>
                  </a:cubicBezTo>
                  <a:cubicBezTo>
                    <a:pt x="28497" y="72044"/>
                    <a:pt x="29757" y="71086"/>
                    <a:pt x="30712" y="70073"/>
                  </a:cubicBezTo>
                  <a:cubicBezTo>
                    <a:pt x="31114" y="69645"/>
                    <a:pt x="31483" y="69199"/>
                    <a:pt x="31838" y="68742"/>
                  </a:cubicBezTo>
                  <a:cubicBezTo>
                    <a:pt x="33683" y="67680"/>
                    <a:pt x="35056" y="66033"/>
                    <a:pt x="36882" y="64919"/>
                  </a:cubicBezTo>
                  <a:cubicBezTo>
                    <a:pt x="37628" y="64464"/>
                    <a:pt x="38412" y="64149"/>
                    <a:pt x="39214" y="63909"/>
                  </a:cubicBezTo>
                  <a:cubicBezTo>
                    <a:pt x="39489" y="64115"/>
                    <a:pt x="39819" y="64214"/>
                    <a:pt x="40161" y="64214"/>
                  </a:cubicBezTo>
                  <a:cubicBezTo>
                    <a:pt x="40442" y="64214"/>
                    <a:pt x="40730" y="64146"/>
                    <a:pt x="41002" y="64016"/>
                  </a:cubicBezTo>
                  <a:cubicBezTo>
                    <a:pt x="41064" y="63992"/>
                    <a:pt x="41128" y="63969"/>
                    <a:pt x="41192" y="63947"/>
                  </a:cubicBezTo>
                  <a:cubicBezTo>
                    <a:pt x="41234" y="63933"/>
                    <a:pt x="41277" y="63924"/>
                    <a:pt x="41319" y="63912"/>
                  </a:cubicBezTo>
                  <a:cubicBezTo>
                    <a:pt x="42653" y="64407"/>
                    <a:pt x="44211" y="64902"/>
                    <a:pt x="43979" y="66609"/>
                  </a:cubicBezTo>
                  <a:cubicBezTo>
                    <a:pt x="43744" y="68338"/>
                    <a:pt x="42660" y="69933"/>
                    <a:pt x="42264" y="71639"/>
                  </a:cubicBezTo>
                  <a:cubicBezTo>
                    <a:pt x="42000" y="72784"/>
                    <a:pt x="42844" y="73646"/>
                    <a:pt x="43842" y="73646"/>
                  </a:cubicBezTo>
                  <a:cubicBezTo>
                    <a:pt x="43990" y="73646"/>
                    <a:pt x="44141" y="73627"/>
                    <a:pt x="44292" y="73587"/>
                  </a:cubicBezTo>
                  <a:cubicBezTo>
                    <a:pt x="44488" y="73704"/>
                    <a:pt x="44725" y="73775"/>
                    <a:pt x="45008" y="73775"/>
                  </a:cubicBezTo>
                  <a:cubicBezTo>
                    <a:pt x="45068" y="73775"/>
                    <a:pt x="45130" y="73772"/>
                    <a:pt x="45194" y="73765"/>
                  </a:cubicBezTo>
                  <a:cubicBezTo>
                    <a:pt x="45842" y="73698"/>
                    <a:pt x="46500" y="73653"/>
                    <a:pt x="47156" y="73653"/>
                  </a:cubicBezTo>
                  <a:cubicBezTo>
                    <a:pt x="47899" y="73653"/>
                    <a:pt x="48640" y="73710"/>
                    <a:pt x="49364" y="73855"/>
                  </a:cubicBezTo>
                  <a:cubicBezTo>
                    <a:pt x="50258" y="74035"/>
                    <a:pt x="50825" y="74284"/>
                    <a:pt x="51014" y="74781"/>
                  </a:cubicBezTo>
                  <a:cubicBezTo>
                    <a:pt x="50986" y="75141"/>
                    <a:pt x="50971" y="75496"/>
                    <a:pt x="50974" y="75835"/>
                  </a:cubicBezTo>
                  <a:cubicBezTo>
                    <a:pt x="50950" y="75917"/>
                    <a:pt x="50934" y="75991"/>
                    <a:pt x="50903" y="76081"/>
                  </a:cubicBezTo>
                  <a:cubicBezTo>
                    <a:pt x="50841" y="76258"/>
                    <a:pt x="50808" y="76443"/>
                    <a:pt x="50810" y="76630"/>
                  </a:cubicBezTo>
                  <a:cubicBezTo>
                    <a:pt x="49910" y="78132"/>
                    <a:pt x="48321" y="79074"/>
                    <a:pt x="46650" y="80111"/>
                  </a:cubicBezTo>
                  <a:cubicBezTo>
                    <a:pt x="45388" y="80895"/>
                    <a:pt x="44002" y="81994"/>
                    <a:pt x="44064" y="83615"/>
                  </a:cubicBezTo>
                  <a:cubicBezTo>
                    <a:pt x="44096" y="84460"/>
                    <a:pt x="44806" y="85249"/>
                    <a:pt x="45653" y="85249"/>
                  </a:cubicBezTo>
                  <a:cubicBezTo>
                    <a:pt x="45802" y="85249"/>
                    <a:pt x="45954" y="85225"/>
                    <a:pt x="46108" y="85173"/>
                  </a:cubicBezTo>
                  <a:cubicBezTo>
                    <a:pt x="46141" y="85162"/>
                    <a:pt x="46174" y="85147"/>
                    <a:pt x="46207" y="85136"/>
                  </a:cubicBezTo>
                  <a:cubicBezTo>
                    <a:pt x="46217" y="85143"/>
                    <a:pt x="46223" y="85152"/>
                    <a:pt x="46233" y="85160"/>
                  </a:cubicBezTo>
                  <a:cubicBezTo>
                    <a:pt x="47105" y="85903"/>
                    <a:pt x="47952" y="86275"/>
                    <a:pt x="49037" y="86641"/>
                  </a:cubicBezTo>
                  <a:cubicBezTo>
                    <a:pt x="52423" y="87774"/>
                    <a:pt x="49750" y="90778"/>
                    <a:pt x="48492" y="92109"/>
                  </a:cubicBezTo>
                  <a:cubicBezTo>
                    <a:pt x="48229" y="92388"/>
                    <a:pt x="47997" y="92649"/>
                    <a:pt x="47793" y="92900"/>
                  </a:cubicBezTo>
                  <a:cubicBezTo>
                    <a:pt x="47776" y="92899"/>
                    <a:pt x="47759" y="92899"/>
                    <a:pt x="47742" y="92899"/>
                  </a:cubicBezTo>
                  <a:cubicBezTo>
                    <a:pt x="46605" y="92899"/>
                    <a:pt x="45839" y="94394"/>
                    <a:pt x="46463" y="95330"/>
                  </a:cubicBezTo>
                  <a:lnTo>
                    <a:pt x="46593" y="95524"/>
                  </a:lnTo>
                  <a:cubicBezTo>
                    <a:pt x="46534" y="96353"/>
                    <a:pt x="46731" y="97273"/>
                    <a:pt x="47109" y="98496"/>
                  </a:cubicBezTo>
                  <a:cubicBezTo>
                    <a:pt x="47333" y="99226"/>
                    <a:pt x="47981" y="99672"/>
                    <a:pt x="48674" y="99672"/>
                  </a:cubicBezTo>
                  <a:cubicBezTo>
                    <a:pt x="48943" y="99672"/>
                    <a:pt x="49219" y="99604"/>
                    <a:pt x="49480" y="99461"/>
                  </a:cubicBezTo>
                  <a:cubicBezTo>
                    <a:pt x="51215" y="98509"/>
                    <a:pt x="57774" y="97998"/>
                    <a:pt x="59990" y="95836"/>
                  </a:cubicBezTo>
                  <a:cubicBezTo>
                    <a:pt x="60405" y="95687"/>
                    <a:pt x="60824" y="95548"/>
                    <a:pt x="61246" y="95417"/>
                  </a:cubicBezTo>
                  <a:cubicBezTo>
                    <a:pt x="61316" y="95481"/>
                    <a:pt x="61390" y="95540"/>
                    <a:pt x="61459" y="95607"/>
                  </a:cubicBezTo>
                  <a:cubicBezTo>
                    <a:pt x="61537" y="95683"/>
                    <a:pt x="61631" y="95716"/>
                    <a:pt x="61725" y="95716"/>
                  </a:cubicBezTo>
                  <a:cubicBezTo>
                    <a:pt x="62016" y="95716"/>
                    <a:pt x="62305" y="95405"/>
                    <a:pt x="62093" y="95119"/>
                  </a:cubicBezTo>
                  <a:cubicBezTo>
                    <a:pt x="62082" y="95104"/>
                    <a:pt x="62072" y="95088"/>
                    <a:pt x="62062" y="95074"/>
                  </a:cubicBezTo>
                  <a:cubicBezTo>
                    <a:pt x="62134" y="94977"/>
                    <a:pt x="62171" y="94856"/>
                    <a:pt x="62134" y="94730"/>
                  </a:cubicBezTo>
                  <a:cubicBezTo>
                    <a:pt x="61899" y="93923"/>
                    <a:pt x="61361" y="93393"/>
                    <a:pt x="60739" y="92857"/>
                  </a:cubicBezTo>
                  <a:cubicBezTo>
                    <a:pt x="60648" y="92778"/>
                    <a:pt x="60553" y="92745"/>
                    <a:pt x="60463" y="92745"/>
                  </a:cubicBezTo>
                  <a:cubicBezTo>
                    <a:pt x="60401" y="92745"/>
                    <a:pt x="60341" y="92761"/>
                    <a:pt x="60287" y="92789"/>
                  </a:cubicBezTo>
                  <a:cubicBezTo>
                    <a:pt x="59273" y="90826"/>
                    <a:pt x="58580" y="89573"/>
                    <a:pt x="60384" y="87503"/>
                  </a:cubicBezTo>
                  <a:cubicBezTo>
                    <a:pt x="61179" y="86589"/>
                    <a:pt x="61612" y="85579"/>
                    <a:pt x="61857" y="84416"/>
                  </a:cubicBezTo>
                  <a:cubicBezTo>
                    <a:pt x="62482" y="81466"/>
                    <a:pt x="60479" y="78662"/>
                    <a:pt x="60092" y="75799"/>
                  </a:cubicBezTo>
                  <a:cubicBezTo>
                    <a:pt x="60215" y="74696"/>
                    <a:pt x="60453" y="73599"/>
                    <a:pt x="60573" y="72410"/>
                  </a:cubicBezTo>
                  <a:cubicBezTo>
                    <a:pt x="61290" y="71375"/>
                    <a:pt x="62347" y="70642"/>
                    <a:pt x="63318" y="69824"/>
                  </a:cubicBezTo>
                  <a:cubicBezTo>
                    <a:pt x="63876" y="69692"/>
                    <a:pt x="64463" y="69645"/>
                    <a:pt x="64976" y="69645"/>
                  </a:cubicBezTo>
                  <a:cubicBezTo>
                    <a:pt x="64995" y="69645"/>
                    <a:pt x="65014" y="69645"/>
                    <a:pt x="65032" y="69645"/>
                  </a:cubicBezTo>
                  <a:cubicBezTo>
                    <a:pt x="65229" y="69974"/>
                    <a:pt x="65546" y="70216"/>
                    <a:pt x="65918" y="70317"/>
                  </a:cubicBezTo>
                  <a:cubicBezTo>
                    <a:pt x="66665" y="70528"/>
                    <a:pt x="67388" y="70665"/>
                    <a:pt x="68078" y="70665"/>
                  </a:cubicBezTo>
                  <a:cubicBezTo>
                    <a:pt x="68396" y="70665"/>
                    <a:pt x="68707" y="70636"/>
                    <a:pt x="69010" y="70571"/>
                  </a:cubicBezTo>
                  <a:cubicBezTo>
                    <a:pt x="69111" y="70585"/>
                    <a:pt x="69210" y="70591"/>
                    <a:pt x="69307" y="70591"/>
                  </a:cubicBezTo>
                  <a:cubicBezTo>
                    <a:pt x="71162" y="70591"/>
                    <a:pt x="72416" y="68263"/>
                    <a:pt x="72998" y="66301"/>
                  </a:cubicBezTo>
                  <a:cubicBezTo>
                    <a:pt x="73894" y="65360"/>
                    <a:pt x="74965" y="65018"/>
                    <a:pt x="76359" y="65018"/>
                  </a:cubicBezTo>
                  <a:cubicBezTo>
                    <a:pt x="76831" y="65018"/>
                    <a:pt x="77340" y="65057"/>
                    <a:pt x="77892" y="65125"/>
                  </a:cubicBezTo>
                  <a:cubicBezTo>
                    <a:pt x="79175" y="65285"/>
                    <a:pt x="79601" y="66438"/>
                    <a:pt x="80528" y="66981"/>
                  </a:cubicBezTo>
                  <a:cubicBezTo>
                    <a:pt x="80677" y="68197"/>
                    <a:pt x="81290" y="68971"/>
                    <a:pt x="82608" y="68971"/>
                  </a:cubicBezTo>
                  <a:cubicBezTo>
                    <a:pt x="82682" y="68971"/>
                    <a:pt x="82759" y="68968"/>
                    <a:pt x="82838" y="68963"/>
                  </a:cubicBezTo>
                  <a:cubicBezTo>
                    <a:pt x="84013" y="68890"/>
                    <a:pt x="84922" y="68814"/>
                    <a:pt x="85652" y="68601"/>
                  </a:cubicBezTo>
                  <a:cubicBezTo>
                    <a:pt x="85842" y="68667"/>
                    <a:pt x="86042" y="68700"/>
                    <a:pt x="86239" y="68700"/>
                  </a:cubicBezTo>
                  <a:cubicBezTo>
                    <a:pt x="87008" y="68700"/>
                    <a:pt x="87742" y="68195"/>
                    <a:pt x="87742" y="67146"/>
                  </a:cubicBezTo>
                  <a:lnTo>
                    <a:pt x="87742" y="66820"/>
                  </a:lnTo>
                  <a:cubicBezTo>
                    <a:pt x="87953" y="66412"/>
                    <a:pt x="88145" y="65918"/>
                    <a:pt x="88328" y="65321"/>
                  </a:cubicBezTo>
                  <a:cubicBezTo>
                    <a:pt x="89628" y="61089"/>
                    <a:pt x="90413" y="56590"/>
                    <a:pt x="90541" y="52151"/>
                  </a:cubicBezTo>
                  <a:cubicBezTo>
                    <a:pt x="90556" y="52079"/>
                    <a:pt x="90567" y="52002"/>
                    <a:pt x="90572" y="51928"/>
                  </a:cubicBezTo>
                  <a:cubicBezTo>
                    <a:pt x="90973" y="51263"/>
                    <a:pt x="90641" y="50329"/>
                    <a:pt x="89992" y="49820"/>
                  </a:cubicBezTo>
                  <a:cubicBezTo>
                    <a:pt x="89695" y="49488"/>
                    <a:pt x="89294" y="49272"/>
                    <a:pt x="88858" y="49272"/>
                  </a:cubicBezTo>
                  <a:cubicBezTo>
                    <a:pt x="88639" y="49272"/>
                    <a:pt x="88411" y="49327"/>
                    <a:pt x="88183" y="49449"/>
                  </a:cubicBezTo>
                  <a:cubicBezTo>
                    <a:pt x="85756" y="49529"/>
                    <a:pt x="83494" y="50554"/>
                    <a:pt x="81761" y="52269"/>
                  </a:cubicBezTo>
                  <a:cubicBezTo>
                    <a:pt x="80407" y="52736"/>
                    <a:pt x="79038" y="53148"/>
                    <a:pt x="77658" y="53467"/>
                  </a:cubicBezTo>
                  <a:cubicBezTo>
                    <a:pt x="77239" y="53564"/>
                    <a:pt x="76844" y="53607"/>
                    <a:pt x="76470" y="53607"/>
                  </a:cubicBezTo>
                  <a:cubicBezTo>
                    <a:pt x="73501" y="53607"/>
                    <a:pt x="71791" y="50890"/>
                    <a:pt x="68984" y="50567"/>
                  </a:cubicBezTo>
                  <a:cubicBezTo>
                    <a:pt x="68873" y="50500"/>
                    <a:pt x="68756" y="50446"/>
                    <a:pt x="68633" y="50405"/>
                  </a:cubicBezTo>
                  <a:cubicBezTo>
                    <a:pt x="68350" y="50312"/>
                    <a:pt x="68060" y="50269"/>
                    <a:pt x="67771" y="50269"/>
                  </a:cubicBezTo>
                  <a:cubicBezTo>
                    <a:pt x="66864" y="50269"/>
                    <a:pt x="65970" y="50697"/>
                    <a:pt x="65366" y="51385"/>
                  </a:cubicBezTo>
                  <a:cubicBezTo>
                    <a:pt x="65217" y="51552"/>
                    <a:pt x="65101" y="51745"/>
                    <a:pt x="65022" y="51954"/>
                  </a:cubicBezTo>
                  <a:cubicBezTo>
                    <a:pt x="64092" y="52704"/>
                    <a:pt x="63228" y="53605"/>
                    <a:pt x="62240" y="54291"/>
                  </a:cubicBezTo>
                  <a:cubicBezTo>
                    <a:pt x="60655" y="55390"/>
                    <a:pt x="58573" y="56162"/>
                    <a:pt x="56589" y="56162"/>
                  </a:cubicBezTo>
                  <a:cubicBezTo>
                    <a:pt x="55536" y="56162"/>
                    <a:pt x="54510" y="55945"/>
                    <a:pt x="53600" y="55442"/>
                  </a:cubicBezTo>
                  <a:cubicBezTo>
                    <a:pt x="53573" y="55409"/>
                    <a:pt x="53552" y="55375"/>
                    <a:pt x="53521" y="55342"/>
                  </a:cubicBezTo>
                  <a:cubicBezTo>
                    <a:pt x="53309" y="55124"/>
                    <a:pt x="53095" y="54914"/>
                    <a:pt x="52878" y="54706"/>
                  </a:cubicBezTo>
                  <a:cubicBezTo>
                    <a:pt x="52799" y="54523"/>
                    <a:pt x="52688" y="54355"/>
                    <a:pt x="52551" y="54210"/>
                  </a:cubicBezTo>
                  <a:cubicBezTo>
                    <a:pt x="52428" y="54080"/>
                    <a:pt x="52318" y="53938"/>
                    <a:pt x="52209" y="53796"/>
                  </a:cubicBezTo>
                  <a:cubicBezTo>
                    <a:pt x="52191" y="53775"/>
                    <a:pt x="52174" y="53753"/>
                    <a:pt x="52158" y="53730"/>
                  </a:cubicBezTo>
                  <a:cubicBezTo>
                    <a:pt x="51985" y="53500"/>
                    <a:pt x="51812" y="53313"/>
                    <a:pt x="51591" y="53171"/>
                  </a:cubicBezTo>
                  <a:cubicBezTo>
                    <a:pt x="51378" y="52430"/>
                    <a:pt x="51127" y="51700"/>
                    <a:pt x="50836" y="50983"/>
                  </a:cubicBezTo>
                  <a:cubicBezTo>
                    <a:pt x="49870" y="48615"/>
                    <a:pt x="48094" y="46820"/>
                    <a:pt x="45449" y="46797"/>
                  </a:cubicBezTo>
                  <a:cubicBezTo>
                    <a:pt x="45347" y="46787"/>
                    <a:pt x="45245" y="46782"/>
                    <a:pt x="45142" y="46782"/>
                  </a:cubicBezTo>
                  <a:cubicBezTo>
                    <a:pt x="44206" y="46782"/>
                    <a:pt x="43256" y="47187"/>
                    <a:pt x="42326" y="47697"/>
                  </a:cubicBezTo>
                  <a:cubicBezTo>
                    <a:pt x="40934" y="48165"/>
                    <a:pt x="39629" y="48871"/>
                    <a:pt x="38322" y="49679"/>
                  </a:cubicBezTo>
                  <a:cubicBezTo>
                    <a:pt x="38107" y="49809"/>
                    <a:pt x="37926" y="49988"/>
                    <a:pt x="37791" y="50199"/>
                  </a:cubicBezTo>
                  <a:cubicBezTo>
                    <a:pt x="37657" y="50214"/>
                    <a:pt x="37522" y="50242"/>
                    <a:pt x="37389" y="50251"/>
                  </a:cubicBezTo>
                  <a:cubicBezTo>
                    <a:pt x="37199" y="50265"/>
                    <a:pt x="37000" y="50272"/>
                    <a:pt x="36791" y="50272"/>
                  </a:cubicBezTo>
                  <a:cubicBezTo>
                    <a:pt x="34364" y="50272"/>
                    <a:pt x="30819" y="49304"/>
                    <a:pt x="29399" y="47128"/>
                  </a:cubicBezTo>
                  <a:cubicBezTo>
                    <a:pt x="29395" y="47116"/>
                    <a:pt x="29395" y="47104"/>
                    <a:pt x="29392" y="47092"/>
                  </a:cubicBezTo>
                  <a:cubicBezTo>
                    <a:pt x="29215" y="46527"/>
                    <a:pt x="29064" y="46148"/>
                    <a:pt x="28744" y="45655"/>
                  </a:cubicBezTo>
                  <a:cubicBezTo>
                    <a:pt x="28568" y="45380"/>
                    <a:pt x="28313" y="45163"/>
                    <a:pt x="28012" y="45035"/>
                  </a:cubicBezTo>
                  <a:cubicBezTo>
                    <a:pt x="27851" y="44234"/>
                    <a:pt x="27829" y="43377"/>
                    <a:pt x="27870" y="42561"/>
                  </a:cubicBezTo>
                  <a:cubicBezTo>
                    <a:pt x="28022" y="42208"/>
                    <a:pt x="28208" y="41871"/>
                    <a:pt x="28421" y="41552"/>
                  </a:cubicBezTo>
                  <a:cubicBezTo>
                    <a:pt x="28703" y="41140"/>
                    <a:pt x="28729" y="40709"/>
                    <a:pt x="28601" y="40327"/>
                  </a:cubicBezTo>
                  <a:cubicBezTo>
                    <a:pt x="29386" y="39541"/>
                    <a:pt x="30249" y="38798"/>
                    <a:pt x="31040" y="37862"/>
                  </a:cubicBezTo>
                  <a:cubicBezTo>
                    <a:pt x="31486" y="37330"/>
                    <a:pt x="32057" y="36887"/>
                    <a:pt x="32518" y="36382"/>
                  </a:cubicBezTo>
                  <a:cubicBezTo>
                    <a:pt x="32691" y="36328"/>
                    <a:pt x="32855" y="36254"/>
                    <a:pt x="33010" y="36158"/>
                  </a:cubicBezTo>
                  <a:cubicBezTo>
                    <a:pt x="34136" y="35433"/>
                    <a:pt x="33856" y="34014"/>
                    <a:pt x="33046" y="33401"/>
                  </a:cubicBezTo>
                  <a:cubicBezTo>
                    <a:pt x="32985" y="33257"/>
                    <a:pt x="32923" y="33117"/>
                    <a:pt x="32861" y="32980"/>
                  </a:cubicBezTo>
                  <a:cubicBezTo>
                    <a:pt x="32063" y="31190"/>
                    <a:pt x="32210" y="29610"/>
                    <a:pt x="32611" y="27733"/>
                  </a:cubicBezTo>
                  <a:cubicBezTo>
                    <a:pt x="33529" y="26835"/>
                    <a:pt x="34496" y="25982"/>
                    <a:pt x="35847" y="25632"/>
                  </a:cubicBezTo>
                  <a:cubicBezTo>
                    <a:pt x="37147" y="25294"/>
                    <a:pt x="38472" y="25189"/>
                    <a:pt x="39811" y="25189"/>
                  </a:cubicBezTo>
                  <a:cubicBezTo>
                    <a:pt x="42048" y="25189"/>
                    <a:pt x="44321" y="25483"/>
                    <a:pt x="46573" y="25483"/>
                  </a:cubicBezTo>
                  <a:cubicBezTo>
                    <a:pt x="47718" y="25483"/>
                    <a:pt x="48856" y="25407"/>
                    <a:pt x="49982" y="25178"/>
                  </a:cubicBezTo>
                  <a:cubicBezTo>
                    <a:pt x="50471" y="25080"/>
                    <a:pt x="50789" y="24787"/>
                    <a:pt x="50966" y="24422"/>
                  </a:cubicBezTo>
                  <a:cubicBezTo>
                    <a:pt x="52617" y="24041"/>
                    <a:pt x="53898" y="23286"/>
                    <a:pt x="53612" y="21580"/>
                  </a:cubicBezTo>
                  <a:cubicBezTo>
                    <a:pt x="53566" y="21297"/>
                    <a:pt x="53465" y="21072"/>
                    <a:pt x="53330" y="20896"/>
                  </a:cubicBezTo>
                  <a:cubicBezTo>
                    <a:pt x="53683" y="19478"/>
                    <a:pt x="53702" y="18218"/>
                    <a:pt x="53997" y="17013"/>
                  </a:cubicBezTo>
                  <a:cubicBezTo>
                    <a:pt x="54144" y="16952"/>
                    <a:pt x="54282" y="16871"/>
                    <a:pt x="54409" y="16771"/>
                  </a:cubicBezTo>
                  <a:cubicBezTo>
                    <a:pt x="55431" y="15948"/>
                    <a:pt x="56564" y="15626"/>
                    <a:pt x="57738" y="15626"/>
                  </a:cubicBezTo>
                  <a:cubicBezTo>
                    <a:pt x="60838" y="15626"/>
                    <a:pt x="64230" y="17875"/>
                    <a:pt x="66661" y="19123"/>
                  </a:cubicBezTo>
                  <a:cubicBezTo>
                    <a:pt x="66923" y="19258"/>
                    <a:pt x="67180" y="19316"/>
                    <a:pt x="67423" y="19316"/>
                  </a:cubicBezTo>
                  <a:cubicBezTo>
                    <a:pt x="67556" y="19316"/>
                    <a:pt x="67685" y="19299"/>
                    <a:pt x="67809" y="19267"/>
                  </a:cubicBezTo>
                  <a:cubicBezTo>
                    <a:pt x="69270" y="20228"/>
                    <a:pt x="71011" y="20795"/>
                    <a:pt x="72754" y="20981"/>
                  </a:cubicBezTo>
                  <a:cubicBezTo>
                    <a:pt x="72955" y="21058"/>
                    <a:pt x="73151" y="21093"/>
                    <a:pt x="73339" y="21093"/>
                  </a:cubicBezTo>
                  <a:cubicBezTo>
                    <a:pt x="73493" y="21093"/>
                    <a:pt x="73642" y="21069"/>
                    <a:pt x="73782" y="21024"/>
                  </a:cubicBezTo>
                  <a:cubicBezTo>
                    <a:pt x="73923" y="21012"/>
                    <a:pt x="74061" y="20982"/>
                    <a:pt x="74193" y="20934"/>
                  </a:cubicBezTo>
                  <a:cubicBezTo>
                    <a:pt x="74749" y="21044"/>
                    <a:pt x="75308" y="21120"/>
                    <a:pt x="75896" y="21120"/>
                  </a:cubicBezTo>
                  <a:cubicBezTo>
                    <a:pt x="76185" y="21120"/>
                    <a:pt x="76480" y="21102"/>
                    <a:pt x="76786" y="21060"/>
                  </a:cubicBezTo>
                  <a:cubicBezTo>
                    <a:pt x="76867" y="21050"/>
                    <a:pt x="76945" y="21031"/>
                    <a:pt x="77023" y="21007"/>
                  </a:cubicBezTo>
                  <a:cubicBezTo>
                    <a:pt x="77282" y="21051"/>
                    <a:pt x="77544" y="21075"/>
                    <a:pt x="77809" y="21075"/>
                  </a:cubicBezTo>
                  <a:cubicBezTo>
                    <a:pt x="78418" y="21075"/>
                    <a:pt x="79041" y="20949"/>
                    <a:pt x="79675" y="20657"/>
                  </a:cubicBezTo>
                  <a:cubicBezTo>
                    <a:pt x="79836" y="20579"/>
                    <a:pt x="79978" y="20472"/>
                    <a:pt x="80094" y="20337"/>
                  </a:cubicBezTo>
                  <a:cubicBezTo>
                    <a:pt x="80674" y="20260"/>
                    <a:pt x="81181" y="19855"/>
                    <a:pt x="80824" y="19139"/>
                  </a:cubicBezTo>
                  <a:cubicBezTo>
                    <a:pt x="80751" y="18995"/>
                    <a:pt x="80636" y="18937"/>
                    <a:pt x="80517" y="18937"/>
                  </a:cubicBezTo>
                  <a:cubicBezTo>
                    <a:pt x="80478" y="18937"/>
                    <a:pt x="80439" y="18944"/>
                    <a:pt x="80400" y="18955"/>
                  </a:cubicBezTo>
                  <a:cubicBezTo>
                    <a:pt x="80333" y="18647"/>
                    <a:pt x="80199" y="18349"/>
                    <a:pt x="80002" y="18121"/>
                  </a:cubicBezTo>
                  <a:cubicBezTo>
                    <a:pt x="77104" y="14744"/>
                    <a:pt x="74362" y="11379"/>
                    <a:pt x="70635" y="8875"/>
                  </a:cubicBezTo>
                  <a:cubicBezTo>
                    <a:pt x="68752" y="7612"/>
                    <a:pt x="66796" y="6308"/>
                    <a:pt x="64738" y="5353"/>
                  </a:cubicBezTo>
                  <a:cubicBezTo>
                    <a:pt x="63088" y="4588"/>
                    <a:pt x="61272" y="4195"/>
                    <a:pt x="59541" y="3615"/>
                  </a:cubicBezTo>
                  <a:cubicBezTo>
                    <a:pt x="57279" y="1982"/>
                    <a:pt x="54521" y="1837"/>
                    <a:pt x="51781" y="1105"/>
                  </a:cubicBezTo>
                  <a:cubicBezTo>
                    <a:pt x="50007" y="632"/>
                    <a:pt x="48263" y="204"/>
                    <a:pt x="46535" y="204"/>
                  </a:cubicBezTo>
                  <a:cubicBezTo>
                    <a:pt x="45981" y="204"/>
                    <a:pt x="45429" y="248"/>
                    <a:pt x="44878" y="348"/>
                  </a:cubicBezTo>
                  <a:cubicBezTo>
                    <a:pt x="43605" y="100"/>
                    <a:pt x="42303" y="0"/>
                    <a:pt x="4099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7" name="Google Shape;1974;p45">
              <a:extLst>
                <a:ext uri="{FF2B5EF4-FFF2-40B4-BE49-F238E27FC236}">
                  <a16:creationId xmlns:a16="http://schemas.microsoft.com/office/drawing/2014/main" id="{79FA0594-A61D-48BD-9689-C193CB418EEB}"/>
                </a:ext>
              </a:extLst>
            </p:cNvPr>
            <p:cNvSpPr/>
            <p:nvPr/>
          </p:nvSpPr>
          <p:spPr>
            <a:xfrm>
              <a:off x="1142423" y="2075513"/>
              <a:ext cx="1464544" cy="1408352"/>
            </a:xfrm>
            <a:custGeom>
              <a:avLst/>
              <a:gdLst/>
              <a:ahLst/>
              <a:cxnLst/>
              <a:rect l="l" t="t" r="r" b="b"/>
              <a:pathLst>
                <a:path w="105686" h="101631" extrusionOk="0">
                  <a:moveTo>
                    <a:pt x="52838" y="847"/>
                  </a:moveTo>
                  <a:cubicBezTo>
                    <a:pt x="53683" y="847"/>
                    <a:pt x="54525" y="881"/>
                    <a:pt x="55360" y="953"/>
                  </a:cubicBezTo>
                  <a:lnTo>
                    <a:pt x="55360" y="953"/>
                  </a:lnTo>
                  <a:cubicBezTo>
                    <a:pt x="55393" y="962"/>
                    <a:pt x="55428" y="966"/>
                    <a:pt x="55466" y="966"/>
                  </a:cubicBezTo>
                  <a:cubicBezTo>
                    <a:pt x="55470" y="966"/>
                    <a:pt x="55474" y="966"/>
                    <a:pt x="55479" y="966"/>
                  </a:cubicBezTo>
                  <a:cubicBezTo>
                    <a:pt x="55485" y="966"/>
                    <a:pt x="55491" y="966"/>
                    <a:pt x="55498" y="965"/>
                  </a:cubicBezTo>
                  <a:lnTo>
                    <a:pt x="55498" y="965"/>
                  </a:lnTo>
                  <a:cubicBezTo>
                    <a:pt x="55506" y="966"/>
                    <a:pt x="55515" y="966"/>
                    <a:pt x="55523" y="966"/>
                  </a:cubicBezTo>
                  <a:cubicBezTo>
                    <a:pt x="55539" y="966"/>
                    <a:pt x="55554" y="965"/>
                    <a:pt x="55569" y="964"/>
                  </a:cubicBezTo>
                  <a:lnTo>
                    <a:pt x="55569" y="964"/>
                  </a:lnTo>
                  <a:cubicBezTo>
                    <a:pt x="55890" y="956"/>
                    <a:pt x="56212" y="952"/>
                    <a:pt x="56533" y="952"/>
                  </a:cubicBezTo>
                  <a:cubicBezTo>
                    <a:pt x="65999" y="952"/>
                    <a:pt x="75359" y="4255"/>
                    <a:pt x="83160" y="9521"/>
                  </a:cubicBezTo>
                  <a:cubicBezTo>
                    <a:pt x="93749" y="16666"/>
                    <a:pt x="100379" y="27937"/>
                    <a:pt x="102548" y="40416"/>
                  </a:cubicBezTo>
                  <a:cubicBezTo>
                    <a:pt x="105231" y="55869"/>
                    <a:pt x="101737" y="72337"/>
                    <a:pt x="90962" y="83986"/>
                  </a:cubicBezTo>
                  <a:cubicBezTo>
                    <a:pt x="83151" y="92429"/>
                    <a:pt x="72273" y="97845"/>
                    <a:pt x="61084" y="100061"/>
                  </a:cubicBezTo>
                  <a:cubicBezTo>
                    <a:pt x="57727" y="100725"/>
                    <a:pt x="54331" y="101052"/>
                    <a:pt x="50948" y="101052"/>
                  </a:cubicBezTo>
                  <a:cubicBezTo>
                    <a:pt x="36518" y="101052"/>
                    <a:pt x="22345" y="95109"/>
                    <a:pt x="12655" y="84125"/>
                  </a:cubicBezTo>
                  <a:cubicBezTo>
                    <a:pt x="1673" y="71675"/>
                    <a:pt x="513" y="53465"/>
                    <a:pt x="4207" y="37891"/>
                  </a:cubicBezTo>
                  <a:cubicBezTo>
                    <a:pt x="8808" y="18501"/>
                    <a:pt x="24789" y="5673"/>
                    <a:pt x="43831" y="1861"/>
                  </a:cubicBezTo>
                  <a:cubicBezTo>
                    <a:pt x="46758" y="1276"/>
                    <a:pt x="49815" y="847"/>
                    <a:pt x="52838" y="847"/>
                  </a:cubicBezTo>
                  <a:close/>
                  <a:moveTo>
                    <a:pt x="51995" y="0"/>
                  </a:moveTo>
                  <a:cubicBezTo>
                    <a:pt x="39668" y="0"/>
                    <a:pt x="26502" y="5701"/>
                    <a:pt x="17566" y="13601"/>
                  </a:cubicBezTo>
                  <a:cubicBezTo>
                    <a:pt x="9826" y="20438"/>
                    <a:pt x="5050" y="29817"/>
                    <a:pt x="2947" y="39840"/>
                  </a:cubicBezTo>
                  <a:cubicBezTo>
                    <a:pt x="1" y="53882"/>
                    <a:pt x="1195" y="69562"/>
                    <a:pt x="9582" y="81520"/>
                  </a:cubicBezTo>
                  <a:cubicBezTo>
                    <a:pt x="19177" y="95200"/>
                    <a:pt x="34706" y="101631"/>
                    <a:pt x="50482" y="101631"/>
                  </a:cubicBezTo>
                  <a:cubicBezTo>
                    <a:pt x="61963" y="101631"/>
                    <a:pt x="73576" y="98225"/>
                    <a:pt x="83129" y="91729"/>
                  </a:cubicBezTo>
                  <a:cubicBezTo>
                    <a:pt x="93494" y="84684"/>
                    <a:pt x="100640" y="74121"/>
                    <a:pt x="103091" y="61814"/>
                  </a:cubicBezTo>
                  <a:cubicBezTo>
                    <a:pt x="105686" y="48786"/>
                    <a:pt x="103880" y="34385"/>
                    <a:pt x="97024" y="22921"/>
                  </a:cubicBezTo>
                  <a:cubicBezTo>
                    <a:pt x="88816" y="9197"/>
                    <a:pt x="72574" y="143"/>
                    <a:pt x="56576" y="143"/>
                  </a:cubicBezTo>
                  <a:cubicBezTo>
                    <a:pt x="56215" y="143"/>
                    <a:pt x="55854" y="148"/>
                    <a:pt x="55493" y="157"/>
                  </a:cubicBezTo>
                  <a:lnTo>
                    <a:pt x="55493" y="157"/>
                  </a:lnTo>
                  <a:cubicBezTo>
                    <a:pt x="55489" y="157"/>
                    <a:pt x="55485" y="156"/>
                    <a:pt x="55481" y="156"/>
                  </a:cubicBezTo>
                  <a:lnTo>
                    <a:pt x="55481" y="157"/>
                  </a:lnTo>
                  <a:lnTo>
                    <a:pt x="55481" y="157"/>
                  </a:lnTo>
                  <a:cubicBezTo>
                    <a:pt x="55480" y="157"/>
                    <a:pt x="55480" y="157"/>
                    <a:pt x="55480" y="157"/>
                  </a:cubicBezTo>
                  <a:lnTo>
                    <a:pt x="55480" y="157"/>
                  </a:lnTo>
                  <a:cubicBezTo>
                    <a:pt x="54329" y="52"/>
                    <a:pt x="53166" y="0"/>
                    <a:pt x="5199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8" name="Google Shape;1975;p45">
              <a:extLst>
                <a:ext uri="{FF2B5EF4-FFF2-40B4-BE49-F238E27FC236}">
                  <a16:creationId xmlns:a16="http://schemas.microsoft.com/office/drawing/2014/main" id="{0C0624B1-9DB0-4FD4-ADDC-65CC6C2009C3}"/>
                </a:ext>
              </a:extLst>
            </p:cNvPr>
            <p:cNvSpPr/>
            <p:nvPr/>
          </p:nvSpPr>
          <p:spPr>
            <a:xfrm>
              <a:off x="1314533" y="2226310"/>
              <a:ext cx="379779" cy="1103487"/>
            </a:xfrm>
            <a:custGeom>
              <a:avLst/>
              <a:gdLst/>
              <a:ahLst/>
              <a:cxnLst/>
              <a:rect l="l" t="t" r="r" b="b"/>
              <a:pathLst>
                <a:path w="27406" h="79631" extrusionOk="0">
                  <a:moveTo>
                    <a:pt x="14923" y="0"/>
                  </a:moveTo>
                  <a:cubicBezTo>
                    <a:pt x="12482" y="0"/>
                    <a:pt x="9871" y="438"/>
                    <a:pt x="8398" y="472"/>
                  </a:cubicBezTo>
                  <a:cubicBezTo>
                    <a:pt x="7883" y="484"/>
                    <a:pt x="7877" y="1279"/>
                    <a:pt x="8387" y="1279"/>
                  </a:cubicBezTo>
                  <a:cubicBezTo>
                    <a:pt x="8390" y="1279"/>
                    <a:pt x="8394" y="1279"/>
                    <a:pt x="8398" y="1279"/>
                  </a:cubicBezTo>
                  <a:lnTo>
                    <a:pt x="8396" y="1279"/>
                  </a:lnTo>
                  <a:cubicBezTo>
                    <a:pt x="8905" y="1267"/>
                    <a:pt x="11016" y="1097"/>
                    <a:pt x="13275" y="1097"/>
                  </a:cubicBezTo>
                  <a:cubicBezTo>
                    <a:pt x="16634" y="1097"/>
                    <a:pt x="20318" y="1472"/>
                    <a:pt x="19537" y="3300"/>
                  </a:cubicBezTo>
                  <a:cubicBezTo>
                    <a:pt x="18668" y="5334"/>
                    <a:pt x="16626" y="6683"/>
                    <a:pt x="15753" y="8786"/>
                  </a:cubicBezTo>
                  <a:cubicBezTo>
                    <a:pt x="14282" y="12335"/>
                    <a:pt x="18237" y="12954"/>
                    <a:pt x="20704" y="13138"/>
                  </a:cubicBezTo>
                  <a:cubicBezTo>
                    <a:pt x="21703" y="13212"/>
                    <a:pt x="22728" y="13278"/>
                    <a:pt x="23638" y="13732"/>
                  </a:cubicBezTo>
                  <a:cubicBezTo>
                    <a:pt x="25461" y="14640"/>
                    <a:pt x="23434" y="17782"/>
                    <a:pt x="22705" y="18649"/>
                  </a:cubicBezTo>
                  <a:cubicBezTo>
                    <a:pt x="20630" y="21116"/>
                    <a:pt x="16742" y="21907"/>
                    <a:pt x="14038" y="23486"/>
                  </a:cubicBezTo>
                  <a:cubicBezTo>
                    <a:pt x="12052" y="24646"/>
                    <a:pt x="7789" y="30055"/>
                    <a:pt x="12369" y="30081"/>
                  </a:cubicBezTo>
                  <a:cubicBezTo>
                    <a:pt x="13230" y="30085"/>
                    <a:pt x="17555" y="30824"/>
                    <a:pt x="15418" y="31999"/>
                  </a:cubicBezTo>
                  <a:cubicBezTo>
                    <a:pt x="14363" y="32581"/>
                    <a:pt x="13146" y="32937"/>
                    <a:pt x="12039" y="33424"/>
                  </a:cubicBezTo>
                  <a:cubicBezTo>
                    <a:pt x="10697" y="34012"/>
                    <a:pt x="7552" y="35375"/>
                    <a:pt x="7576" y="37277"/>
                  </a:cubicBezTo>
                  <a:cubicBezTo>
                    <a:pt x="7598" y="38953"/>
                    <a:pt x="8644" y="39448"/>
                    <a:pt x="10155" y="39721"/>
                  </a:cubicBezTo>
                  <a:cubicBezTo>
                    <a:pt x="15026" y="40604"/>
                    <a:pt x="11758" y="43466"/>
                    <a:pt x="9302" y="44845"/>
                  </a:cubicBezTo>
                  <a:cubicBezTo>
                    <a:pt x="6619" y="46355"/>
                    <a:pt x="887" y="48344"/>
                    <a:pt x="487" y="52039"/>
                  </a:cubicBezTo>
                  <a:cubicBezTo>
                    <a:pt x="356" y="53265"/>
                    <a:pt x="737" y="54993"/>
                    <a:pt x="2019" y="55514"/>
                  </a:cubicBezTo>
                  <a:cubicBezTo>
                    <a:pt x="3324" y="56045"/>
                    <a:pt x="4689" y="56005"/>
                    <a:pt x="6070" y="56203"/>
                  </a:cubicBezTo>
                  <a:cubicBezTo>
                    <a:pt x="11263" y="56943"/>
                    <a:pt x="6201" y="62607"/>
                    <a:pt x="4573" y="64193"/>
                  </a:cubicBezTo>
                  <a:cubicBezTo>
                    <a:pt x="3061" y="65664"/>
                    <a:pt x="3106" y="67513"/>
                    <a:pt x="4682" y="68912"/>
                  </a:cubicBezTo>
                  <a:cubicBezTo>
                    <a:pt x="4870" y="69080"/>
                    <a:pt x="5106" y="69192"/>
                    <a:pt x="5339" y="69287"/>
                  </a:cubicBezTo>
                  <a:cubicBezTo>
                    <a:pt x="7536" y="70179"/>
                    <a:pt x="7077" y="72540"/>
                    <a:pt x="6461" y="74181"/>
                  </a:cubicBezTo>
                  <a:cubicBezTo>
                    <a:pt x="5791" y="75966"/>
                    <a:pt x="5158" y="77314"/>
                    <a:pt x="5410" y="79248"/>
                  </a:cubicBezTo>
                  <a:cubicBezTo>
                    <a:pt x="5443" y="79502"/>
                    <a:pt x="5663" y="79631"/>
                    <a:pt x="5866" y="79631"/>
                  </a:cubicBezTo>
                  <a:cubicBezTo>
                    <a:pt x="6067" y="79631"/>
                    <a:pt x="6251" y="79504"/>
                    <a:pt x="6217" y="79248"/>
                  </a:cubicBezTo>
                  <a:cubicBezTo>
                    <a:pt x="5791" y="75983"/>
                    <a:pt x="8511" y="73361"/>
                    <a:pt x="7773" y="70084"/>
                  </a:cubicBezTo>
                  <a:cubicBezTo>
                    <a:pt x="7642" y="69493"/>
                    <a:pt x="7072" y="69156"/>
                    <a:pt x="6582" y="68915"/>
                  </a:cubicBezTo>
                  <a:cubicBezTo>
                    <a:pt x="2577" y="66930"/>
                    <a:pt x="5867" y="64169"/>
                    <a:pt x="7332" y="62505"/>
                  </a:cubicBezTo>
                  <a:cubicBezTo>
                    <a:pt x="9058" y="60544"/>
                    <a:pt x="9915" y="58720"/>
                    <a:pt x="8315" y="56438"/>
                  </a:cubicBezTo>
                  <a:cubicBezTo>
                    <a:pt x="6601" y="53990"/>
                    <a:pt x="2395" y="56667"/>
                    <a:pt x="1327" y="53232"/>
                  </a:cubicBezTo>
                  <a:cubicBezTo>
                    <a:pt x="1" y="48970"/>
                    <a:pt x="9766" y="45835"/>
                    <a:pt x="12271" y="43907"/>
                  </a:cubicBezTo>
                  <a:cubicBezTo>
                    <a:pt x="13309" y="43107"/>
                    <a:pt x="13834" y="42252"/>
                    <a:pt x="13680" y="40949"/>
                  </a:cubicBezTo>
                  <a:cubicBezTo>
                    <a:pt x="13474" y="39199"/>
                    <a:pt x="11125" y="39081"/>
                    <a:pt x="9837" y="38847"/>
                  </a:cubicBezTo>
                  <a:cubicBezTo>
                    <a:pt x="6139" y="38176"/>
                    <a:pt x="10912" y="34866"/>
                    <a:pt x="11891" y="34378"/>
                  </a:cubicBezTo>
                  <a:cubicBezTo>
                    <a:pt x="12987" y="33832"/>
                    <a:pt x="14156" y="33462"/>
                    <a:pt x="15265" y="32955"/>
                  </a:cubicBezTo>
                  <a:cubicBezTo>
                    <a:pt x="15992" y="32622"/>
                    <a:pt x="17850" y="31747"/>
                    <a:pt x="16780" y="30678"/>
                  </a:cubicBezTo>
                  <a:cubicBezTo>
                    <a:pt x="16108" y="30007"/>
                    <a:pt x="11036" y="29060"/>
                    <a:pt x="11152" y="28395"/>
                  </a:cubicBezTo>
                  <a:cubicBezTo>
                    <a:pt x="11838" y="24469"/>
                    <a:pt x="16657" y="23083"/>
                    <a:pt x="19731" y="21634"/>
                  </a:cubicBezTo>
                  <a:cubicBezTo>
                    <a:pt x="22032" y="20547"/>
                    <a:pt x="27405" y="16202"/>
                    <a:pt x="24396" y="13283"/>
                  </a:cubicBezTo>
                  <a:cubicBezTo>
                    <a:pt x="22016" y="10974"/>
                    <a:pt x="13351" y="13849"/>
                    <a:pt x="17271" y="7609"/>
                  </a:cubicBezTo>
                  <a:cubicBezTo>
                    <a:pt x="18165" y="6188"/>
                    <a:pt x="21592" y="3650"/>
                    <a:pt x="20155" y="1684"/>
                  </a:cubicBezTo>
                  <a:cubicBezTo>
                    <a:pt x="19186" y="356"/>
                    <a:pt x="17124" y="0"/>
                    <a:pt x="1492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 name="Google Shape;1976;p45">
              <a:extLst>
                <a:ext uri="{FF2B5EF4-FFF2-40B4-BE49-F238E27FC236}">
                  <a16:creationId xmlns:a16="http://schemas.microsoft.com/office/drawing/2014/main" id="{BBC17F0B-DB85-48E3-A0E7-00DB946575FF}"/>
                </a:ext>
              </a:extLst>
            </p:cNvPr>
            <p:cNvSpPr/>
            <p:nvPr/>
          </p:nvSpPr>
          <p:spPr>
            <a:xfrm>
              <a:off x="1503966" y="2963654"/>
              <a:ext cx="538766" cy="506616"/>
            </a:xfrm>
            <a:custGeom>
              <a:avLst/>
              <a:gdLst/>
              <a:ahLst/>
              <a:cxnLst/>
              <a:rect l="l" t="t" r="r" b="b"/>
              <a:pathLst>
                <a:path w="38879" h="36559" extrusionOk="0">
                  <a:moveTo>
                    <a:pt x="28422" y="1"/>
                  </a:moveTo>
                  <a:cubicBezTo>
                    <a:pt x="27667" y="1"/>
                    <a:pt x="26926" y="124"/>
                    <a:pt x="26484" y="243"/>
                  </a:cubicBezTo>
                  <a:cubicBezTo>
                    <a:pt x="23214" y="1126"/>
                    <a:pt x="21113" y="3070"/>
                    <a:pt x="18810" y="5462"/>
                  </a:cubicBezTo>
                  <a:cubicBezTo>
                    <a:pt x="17377" y="6951"/>
                    <a:pt x="16129" y="7863"/>
                    <a:pt x="14632" y="7863"/>
                  </a:cubicBezTo>
                  <a:cubicBezTo>
                    <a:pt x="13832" y="7863"/>
                    <a:pt x="12961" y="7602"/>
                    <a:pt x="11952" y="7029"/>
                  </a:cubicBezTo>
                  <a:cubicBezTo>
                    <a:pt x="10761" y="6352"/>
                    <a:pt x="9662" y="5789"/>
                    <a:pt x="8343" y="5412"/>
                  </a:cubicBezTo>
                  <a:cubicBezTo>
                    <a:pt x="7762" y="5246"/>
                    <a:pt x="7193" y="5163"/>
                    <a:pt x="6644" y="5163"/>
                  </a:cubicBezTo>
                  <a:cubicBezTo>
                    <a:pt x="5022" y="5163"/>
                    <a:pt x="3580" y="5886"/>
                    <a:pt x="2559" y="7319"/>
                  </a:cubicBezTo>
                  <a:cubicBezTo>
                    <a:pt x="1169" y="9274"/>
                    <a:pt x="2803" y="10946"/>
                    <a:pt x="3856" y="12551"/>
                  </a:cubicBezTo>
                  <a:cubicBezTo>
                    <a:pt x="5762" y="15461"/>
                    <a:pt x="2139" y="17169"/>
                    <a:pt x="889" y="19118"/>
                  </a:cubicBezTo>
                  <a:cubicBezTo>
                    <a:pt x="1" y="20501"/>
                    <a:pt x="356" y="21713"/>
                    <a:pt x="1220" y="23020"/>
                  </a:cubicBezTo>
                  <a:cubicBezTo>
                    <a:pt x="1921" y="24085"/>
                    <a:pt x="2971" y="24924"/>
                    <a:pt x="3882" y="25800"/>
                  </a:cubicBezTo>
                  <a:cubicBezTo>
                    <a:pt x="5331" y="27195"/>
                    <a:pt x="3212" y="31003"/>
                    <a:pt x="2949" y="32606"/>
                  </a:cubicBezTo>
                  <a:cubicBezTo>
                    <a:pt x="2900" y="32913"/>
                    <a:pt x="3162" y="33113"/>
                    <a:pt x="3396" y="33113"/>
                  </a:cubicBezTo>
                  <a:cubicBezTo>
                    <a:pt x="3551" y="33113"/>
                    <a:pt x="3695" y="33025"/>
                    <a:pt x="3728" y="32821"/>
                  </a:cubicBezTo>
                  <a:lnTo>
                    <a:pt x="3728" y="32819"/>
                  </a:lnTo>
                  <a:cubicBezTo>
                    <a:pt x="4007" y="31106"/>
                    <a:pt x="5819" y="28144"/>
                    <a:pt x="5175" y="26366"/>
                  </a:cubicBezTo>
                  <a:cubicBezTo>
                    <a:pt x="4372" y="24150"/>
                    <a:pt x="1476" y="23401"/>
                    <a:pt x="1130" y="20816"/>
                  </a:cubicBezTo>
                  <a:cubicBezTo>
                    <a:pt x="922" y="19271"/>
                    <a:pt x="3645" y="17567"/>
                    <a:pt x="4439" y="16385"/>
                  </a:cubicBezTo>
                  <a:cubicBezTo>
                    <a:pt x="5305" y="15095"/>
                    <a:pt x="5194" y="13477"/>
                    <a:pt x="4554" y="12142"/>
                  </a:cubicBezTo>
                  <a:cubicBezTo>
                    <a:pt x="3499" y="9945"/>
                    <a:pt x="1548" y="7458"/>
                    <a:pt x="5369" y="6118"/>
                  </a:cubicBezTo>
                  <a:cubicBezTo>
                    <a:pt x="5779" y="5974"/>
                    <a:pt x="6201" y="5912"/>
                    <a:pt x="6628" y="5912"/>
                  </a:cubicBezTo>
                  <a:cubicBezTo>
                    <a:pt x="8358" y="5912"/>
                    <a:pt x="10164" y="6936"/>
                    <a:pt x="11545" y="7725"/>
                  </a:cubicBezTo>
                  <a:cubicBezTo>
                    <a:pt x="12555" y="8302"/>
                    <a:pt x="13706" y="8999"/>
                    <a:pt x="14869" y="8999"/>
                  </a:cubicBezTo>
                  <a:cubicBezTo>
                    <a:pt x="15349" y="8999"/>
                    <a:pt x="15831" y="8881"/>
                    <a:pt x="16306" y="8587"/>
                  </a:cubicBezTo>
                  <a:cubicBezTo>
                    <a:pt x="19224" y="6776"/>
                    <a:pt x="21083" y="3774"/>
                    <a:pt x="24043" y="1997"/>
                  </a:cubicBezTo>
                  <a:cubicBezTo>
                    <a:pt x="24731" y="1584"/>
                    <a:pt x="26707" y="800"/>
                    <a:pt x="28275" y="800"/>
                  </a:cubicBezTo>
                  <a:cubicBezTo>
                    <a:pt x="29417" y="800"/>
                    <a:pt x="30342" y="1215"/>
                    <a:pt x="30395" y="2493"/>
                  </a:cubicBezTo>
                  <a:cubicBezTo>
                    <a:pt x="30460" y="4046"/>
                    <a:pt x="29693" y="5762"/>
                    <a:pt x="29171" y="7191"/>
                  </a:cubicBezTo>
                  <a:cubicBezTo>
                    <a:pt x="28171" y="9925"/>
                    <a:pt x="29494" y="10635"/>
                    <a:pt x="31359" y="10635"/>
                  </a:cubicBezTo>
                  <a:cubicBezTo>
                    <a:pt x="32400" y="10635"/>
                    <a:pt x="33611" y="10414"/>
                    <a:pt x="34681" y="10200"/>
                  </a:cubicBezTo>
                  <a:cubicBezTo>
                    <a:pt x="37748" y="11308"/>
                    <a:pt x="38423" y="12674"/>
                    <a:pt x="36706" y="14297"/>
                  </a:cubicBezTo>
                  <a:cubicBezTo>
                    <a:pt x="36145" y="14891"/>
                    <a:pt x="35293" y="15324"/>
                    <a:pt x="34592" y="15741"/>
                  </a:cubicBezTo>
                  <a:cubicBezTo>
                    <a:pt x="33642" y="16305"/>
                    <a:pt x="32835" y="16831"/>
                    <a:pt x="32088" y="17643"/>
                  </a:cubicBezTo>
                  <a:cubicBezTo>
                    <a:pt x="31355" y="18440"/>
                    <a:pt x="30715" y="19399"/>
                    <a:pt x="30872" y="20510"/>
                  </a:cubicBezTo>
                  <a:cubicBezTo>
                    <a:pt x="31161" y="22542"/>
                    <a:pt x="35494" y="22605"/>
                    <a:pt x="36720" y="23763"/>
                  </a:cubicBezTo>
                  <a:cubicBezTo>
                    <a:pt x="38555" y="25497"/>
                    <a:pt x="34350" y="28511"/>
                    <a:pt x="33479" y="29802"/>
                  </a:cubicBezTo>
                  <a:cubicBezTo>
                    <a:pt x="32226" y="31660"/>
                    <a:pt x="34121" y="34492"/>
                    <a:pt x="34383" y="36266"/>
                  </a:cubicBezTo>
                  <a:cubicBezTo>
                    <a:pt x="34413" y="36470"/>
                    <a:pt x="34555" y="36558"/>
                    <a:pt x="34710" y="36558"/>
                  </a:cubicBezTo>
                  <a:cubicBezTo>
                    <a:pt x="34944" y="36558"/>
                    <a:pt x="35208" y="36357"/>
                    <a:pt x="35162" y="36051"/>
                  </a:cubicBezTo>
                  <a:cubicBezTo>
                    <a:pt x="34854" y="33958"/>
                    <a:pt x="32932" y="31424"/>
                    <a:pt x="34689" y="29575"/>
                  </a:cubicBezTo>
                  <a:cubicBezTo>
                    <a:pt x="35543" y="28677"/>
                    <a:pt x="36365" y="27931"/>
                    <a:pt x="37059" y="26889"/>
                  </a:cubicBezTo>
                  <a:cubicBezTo>
                    <a:pt x="37741" y="25869"/>
                    <a:pt x="38153" y="24638"/>
                    <a:pt x="37539" y="23506"/>
                  </a:cubicBezTo>
                  <a:cubicBezTo>
                    <a:pt x="36074" y="20815"/>
                    <a:pt x="27710" y="21464"/>
                    <a:pt x="33905" y="17102"/>
                  </a:cubicBezTo>
                  <a:cubicBezTo>
                    <a:pt x="35608" y="15902"/>
                    <a:pt x="37528" y="15242"/>
                    <a:pt x="38368" y="13198"/>
                  </a:cubicBezTo>
                  <a:cubicBezTo>
                    <a:pt x="38878" y="11953"/>
                    <a:pt x="38002" y="9639"/>
                    <a:pt x="36557" y="9412"/>
                  </a:cubicBezTo>
                  <a:cubicBezTo>
                    <a:pt x="36411" y="9389"/>
                    <a:pt x="36245" y="9379"/>
                    <a:pt x="36063" y="9379"/>
                  </a:cubicBezTo>
                  <a:cubicBezTo>
                    <a:pt x="34939" y="9379"/>
                    <a:pt x="33205" y="9759"/>
                    <a:pt x="31838" y="9759"/>
                  </a:cubicBezTo>
                  <a:cubicBezTo>
                    <a:pt x="30345" y="9759"/>
                    <a:pt x="29290" y="9306"/>
                    <a:pt x="29950" y="7408"/>
                  </a:cubicBezTo>
                  <a:cubicBezTo>
                    <a:pt x="30609" y="5511"/>
                    <a:pt x="31826" y="2971"/>
                    <a:pt x="30855" y="986"/>
                  </a:cubicBezTo>
                  <a:cubicBezTo>
                    <a:pt x="30482" y="225"/>
                    <a:pt x="29440" y="1"/>
                    <a:pt x="2842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0" name="Google Shape;1977;p45">
              <a:extLst>
                <a:ext uri="{FF2B5EF4-FFF2-40B4-BE49-F238E27FC236}">
                  <a16:creationId xmlns:a16="http://schemas.microsoft.com/office/drawing/2014/main" id="{50026DA1-ADCF-4F0D-AC7C-1D5038A7FB20}"/>
                </a:ext>
              </a:extLst>
            </p:cNvPr>
            <p:cNvSpPr/>
            <p:nvPr/>
          </p:nvSpPr>
          <p:spPr>
            <a:xfrm>
              <a:off x="1696405" y="2294891"/>
              <a:ext cx="881365" cy="574296"/>
            </a:xfrm>
            <a:custGeom>
              <a:avLst/>
              <a:gdLst/>
              <a:ahLst/>
              <a:cxnLst/>
              <a:rect l="l" t="t" r="r" b="b"/>
              <a:pathLst>
                <a:path w="63602" h="41443" extrusionOk="0">
                  <a:moveTo>
                    <a:pt x="30716" y="0"/>
                  </a:moveTo>
                  <a:cubicBezTo>
                    <a:pt x="28314" y="0"/>
                    <a:pt x="26402" y="1204"/>
                    <a:pt x="25987" y="4388"/>
                  </a:cubicBezTo>
                  <a:cubicBezTo>
                    <a:pt x="25734" y="6323"/>
                    <a:pt x="27967" y="6941"/>
                    <a:pt x="24988" y="8710"/>
                  </a:cubicBezTo>
                  <a:cubicBezTo>
                    <a:pt x="23685" y="9483"/>
                    <a:pt x="22217" y="9680"/>
                    <a:pt x="20739" y="9680"/>
                  </a:cubicBezTo>
                  <a:cubicBezTo>
                    <a:pt x="20031" y="9680"/>
                    <a:pt x="19322" y="9635"/>
                    <a:pt x="18626" y="9586"/>
                  </a:cubicBezTo>
                  <a:cubicBezTo>
                    <a:pt x="17225" y="9487"/>
                    <a:pt x="15828" y="9408"/>
                    <a:pt x="14430" y="9408"/>
                  </a:cubicBezTo>
                  <a:cubicBezTo>
                    <a:pt x="13307" y="9408"/>
                    <a:pt x="12184" y="9459"/>
                    <a:pt x="11058" y="9591"/>
                  </a:cubicBezTo>
                  <a:cubicBezTo>
                    <a:pt x="6833" y="10090"/>
                    <a:pt x="4186" y="12523"/>
                    <a:pt x="5708" y="16856"/>
                  </a:cubicBezTo>
                  <a:cubicBezTo>
                    <a:pt x="6068" y="17883"/>
                    <a:pt x="7376" y="19235"/>
                    <a:pt x="6345" y="20330"/>
                  </a:cubicBezTo>
                  <a:cubicBezTo>
                    <a:pt x="5197" y="21547"/>
                    <a:pt x="3783" y="22537"/>
                    <a:pt x="2597" y="23734"/>
                  </a:cubicBezTo>
                  <a:cubicBezTo>
                    <a:pt x="1004" y="25340"/>
                    <a:pt x="0" y="27814"/>
                    <a:pt x="1207" y="29976"/>
                  </a:cubicBezTo>
                  <a:cubicBezTo>
                    <a:pt x="2554" y="32390"/>
                    <a:pt x="4776" y="33896"/>
                    <a:pt x="7319" y="34868"/>
                  </a:cubicBezTo>
                  <a:cubicBezTo>
                    <a:pt x="8052" y="35148"/>
                    <a:pt x="8759" y="35269"/>
                    <a:pt x="9444" y="35269"/>
                  </a:cubicBezTo>
                  <a:cubicBezTo>
                    <a:pt x="11643" y="35269"/>
                    <a:pt x="13629" y="34031"/>
                    <a:pt x="15607" y="32873"/>
                  </a:cubicBezTo>
                  <a:cubicBezTo>
                    <a:pt x="16997" y="32061"/>
                    <a:pt x="18118" y="31718"/>
                    <a:pt x="19053" y="31718"/>
                  </a:cubicBezTo>
                  <a:cubicBezTo>
                    <a:pt x="22921" y="31718"/>
                    <a:pt x="23599" y="37586"/>
                    <a:pt x="26883" y="40275"/>
                  </a:cubicBezTo>
                  <a:cubicBezTo>
                    <a:pt x="27854" y="41070"/>
                    <a:pt x="29182" y="41443"/>
                    <a:pt x="30465" y="41443"/>
                  </a:cubicBezTo>
                  <a:cubicBezTo>
                    <a:pt x="30907" y="41443"/>
                    <a:pt x="31343" y="41399"/>
                    <a:pt x="31758" y="41312"/>
                  </a:cubicBezTo>
                  <a:cubicBezTo>
                    <a:pt x="32992" y="41054"/>
                    <a:pt x="34100" y="40673"/>
                    <a:pt x="35075" y="39836"/>
                  </a:cubicBezTo>
                  <a:cubicBezTo>
                    <a:pt x="36588" y="38539"/>
                    <a:pt x="39035" y="35027"/>
                    <a:pt x="41421" y="35027"/>
                  </a:cubicBezTo>
                  <a:cubicBezTo>
                    <a:pt x="41756" y="35027"/>
                    <a:pt x="42090" y="35096"/>
                    <a:pt x="42420" y="35250"/>
                  </a:cubicBezTo>
                  <a:cubicBezTo>
                    <a:pt x="44213" y="36090"/>
                    <a:pt x="45423" y="37707"/>
                    <a:pt x="47351" y="38434"/>
                  </a:cubicBezTo>
                  <a:cubicBezTo>
                    <a:pt x="47933" y="38652"/>
                    <a:pt x="48544" y="38739"/>
                    <a:pt x="49159" y="38739"/>
                  </a:cubicBezTo>
                  <a:cubicBezTo>
                    <a:pt x="49942" y="38739"/>
                    <a:pt x="50730" y="38598"/>
                    <a:pt x="51473" y="38409"/>
                  </a:cubicBezTo>
                  <a:cubicBezTo>
                    <a:pt x="55344" y="37426"/>
                    <a:pt x="58123" y="34392"/>
                    <a:pt x="62221" y="34392"/>
                  </a:cubicBezTo>
                  <a:cubicBezTo>
                    <a:pt x="62502" y="34392"/>
                    <a:pt x="62790" y="34406"/>
                    <a:pt x="63085" y="34437"/>
                  </a:cubicBezTo>
                  <a:cubicBezTo>
                    <a:pt x="63101" y="34438"/>
                    <a:pt x="63117" y="34439"/>
                    <a:pt x="63133" y="34439"/>
                  </a:cubicBezTo>
                  <a:cubicBezTo>
                    <a:pt x="63601" y="34439"/>
                    <a:pt x="63581" y="33680"/>
                    <a:pt x="63085" y="33630"/>
                  </a:cubicBezTo>
                  <a:cubicBezTo>
                    <a:pt x="62814" y="33602"/>
                    <a:pt x="62546" y="33589"/>
                    <a:pt x="62281" y="33589"/>
                  </a:cubicBezTo>
                  <a:cubicBezTo>
                    <a:pt x="57562" y="33589"/>
                    <a:pt x="53610" y="37744"/>
                    <a:pt x="49251" y="37744"/>
                  </a:cubicBezTo>
                  <a:cubicBezTo>
                    <a:pt x="48048" y="37744"/>
                    <a:pt x="46813" y="37427"/>
                    <a:pt x="45523" y="36619"/>
                  </a:cubicBezTo>
                  <a:cubicBezTo>
                    <a:pt x="44221" y="35802"/>
                    <a:pt x="42907" y="34133"/>
                    <a:pt x="41315" y="34133"/>
                  </a:cubicBezTo>
                  <a:cubicBezTo>
                    <a:pt x="40910" y="34133"/>
                    <a:pt x="40487" y="34241"/>
                    <a:pt x="40041" y="34499"/>
                  </a:cubicBezTo>
                  <a:cubicBezTo>
                    <a:pt x="36613" y="36479"/>
                    <a:pt x="34538" y="40593"/>
                    <a:pt x="30374" y="40593"/>
                  </a:cubicBezTo>
                  <a:cubicBezTo>
                    <a:pt x="29996" y="40593"/>
                    <a:pt x="29601" y="40559"/>
                    <a:pt x="29186" y="40487"/>
                  </a:cubicBezTo>
                  <a:cubicBezTo>
                    <a:pt x="24502" y="39668"/>
                    <a:pt x="24818" y="32896"/>
                    <a:pt x="20839" y="31068"/>
                  </a:cubicBezTo>
                  <a:cubicBezTo>
                    <a:pt x="20364" y="30849"/>
                    <a:pt x="19868" y="30758"/>
                    <a:pt x="19366" y="30758"/>
                  </a:cubicBezTo>
                  <a:cubicBezTo>
                    <a:pt x="17908" y="30758"/>
                    <a:pt x="16399" y="31527"/>
                    <a:pt x="15201" y="32176"/>
                  </a:cubicBezTo>
                  <a:cubicBezTo>
                    <a:pt x="13264" y="33225"/>
                    <a:pt x="11597" y="34421"/>
                    <a:pt x="9439" y="34421"/>
                  </a:cubicBezTo>
                  <a:cubicBezTo>
                    <a:pt x="9080" y="34421"/>
                    <a:pt x="8708" y="34388"/>
                    <a:pt x="8318" y="34315"/>
                  </a:cubicBezTo>
                  <a:cubicBezTo>
                    <a:pt x="5564" y="33805"/>
                    <a:pt x="2675" y="31598"/>
                    <a:pt x="1683" y="28973"/>
                  </a:cubicBezTo>
                  <a:cubicBezTo>
                    <a:pt x="146" y="24914"/>
                    <a:pt x="5720" y="22764"/>
                    <a:pt x="7530" y="20152"/>
                  </a:cubicBezTo>
                  <a:cubicBezTo>
                    <a:pt x="7771" y="19804"/>
                    <a:pt x="7707" y="19375"/>
                    <a:pt x="7612" y="18999"/>
                  </a:cubicBezTo>
                  <a:cubicBezTo>
                    <a:pt x="7219" y="17467"/>
                    <a:pt x="6189" y="16302"/>
                    <a:pt x="5981" y="14628"/>
                  </a:cubicBezTo>
                  <a:cubicBezTo>
                    <a:pt x="5518" y="10894"/>
                    <a:pt x="9819" y="10147"/>
                    <a:pt x="14081" y="10147"/>
                  </a:cubicBezTo>
                  <a:cubicBezTo>
                    <a:pt x="16922" y="10147"/>
                    <a:pt x="19746" y="10479"/>
                    <a:pt x="21130" y="10479"/>
                  </a:cubicBezTo>
                  <a:cubicBezTo>
                    <a:pt x="21145" y="10479"/>
                    <a:pt x="21159" y="10479"/>
                    <a:pt x="21173" y="10479"/>
                  </a:cubicBezTo>
                  <a:cubicBezTo>
                    <a:pt x="23382" y="10467"/>
                    <a:pt x="25871" y="9710"/>
                    <a:pt x="27256" y="7896"/>
                  </a:cubicBezTo>
                  <a:cubicBezTo>
                    <a:pt x="27583" y="7465"/>
                    <a:pt x="27418" y="6832"/>
                    <a:pt x="27290" y="6375"/>
                  </a:cubicBezTo>
                  <a:cubicBezTo>
                    <a:pt x="26693" y="4244"/>
                    <a:pt x="26631" y="1768"/>
                    <a:pt x="29179" y="879"/>
                  </a:cubicBezTo>
                  <a:cubicBezTo>
                    <a:pt x="29643" y="717"/>
                    <a:pt x="30140" y="646"/>
                    <a:pt x="30658" y="646"/>
                  </a:cubicBezTo>
                  <a:cubicBezTo>
                    <a:pt x="33079" y="646"/>
                    <a:pt x="35938" y="2183"/>
                    <a:pt x="37813" y="3070"/>
                  </a:cubicBezTo>
                  <a:cubicBezTo>
                    <a:pt x="40067" y="4135"/>
                    <a:pt x="42120" y="5253"/>
                    <a:pt x="44556" y="5836"/>
                  </a:cubicBezTo>
                  <a:cubicBezTo>
                    <a:pt x="45887" y="6155"/>
                    <a:pt x="47257" y="6329"/>
                    <a:pt x="48621" y="6329"/>
                  </a:cubicBezTo>
                  <a:cubicBezTo>
                    <a:pt x="50628" y="6329"/>
                    <a:pt x="52623" y="5952"/>
                    <a:pt x="54461" y="5102"/>
                  </a:cubicBezTo>
                  <a:cubicBezTo>
                    <a:pt x="54871" y="4913"/>
                    <a:pt x="54616" y="4364"/>
                    <a:pt x="54234" y="4364"/>
                  </a:cubicBezTo>
                  <a:cubicBezTo>
                    <a:pt x="54177" y="4364"/>
                    <a:pt x="54116" y="4376"/>
                    <a:pt x="54054" y="4405"/>
                  </a:cubicBezTo>
                  <a:cubicBezTo>
                    <a:pt x="52260" y="5233"/>
                    <a:pt x="50540" y="5569"/>
                    <a:pt x="48868" y="5569"/>
                  </a:cubicBezTo>
                  <a:cubicBezTo>
                    <a:pt x="43823" y="5569"/>
                    <a:pt x="39219" y="2513"/>
                    <a:pt x="34362" y="732"/>
                  </a:cubicBezTo>
                  <a:cubicBezTo>
                    <a:pt x="33108" y="272"/>
                    <a:pt x="31857" y="0"/>
                    <a:pt x="3071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1" name="Google Shape;1978;p45">
              <a:extLst>
                <a:ext uri="{FF2B5EF4-FFF2-40B4-BE49-F238E27FC236}">
                  <a16:creationId xmlns:a16="http://schemas.microsoft.com/office/drawing/2014/main" id="{561A3EFB-9841-4F36-9509-0B7669F71F3A}"/>
                </a:ext>
              </a:extLst>
            </p:cNvPr>
            <p:cNvSpPr/>
            <p:nvPr/>
          </p:nvSpPr>
          <p:spPr>
            <a:xfrm>
              <a:off x="2126597" y="2975170"/>
              <a:ext cx="413300" cy="426769"/>
            </a:xfrm>
            <a:custGeom>
              <a:avLst/>
              <a:gdLst/>
              <a:ahLst/>
              <a:cxnLst/>
              <a:rect l="l" t="t" r="r" b="b"/>
              <a:pathLst>
                <a:path w="29825" h="30797" extrusionOk="0">
                  <a:moveTo>
                    <a:pt x="18343" y="1"/>
                  </a:moveTo>
                  <a:cubicBezTo>
                    <a:pt x="18039" y="1"/>
                    <a:pt x="17724" y="27"/>
                    <a:pt x="17396" y="82"/>
                  </a:cubicBezTo>
                  <a:cubicBezTo>
                    <a:pt x="15431" y="411"/>
                    <a:pt x="14235" y="2450"/>
                    <a:pt x="13804" y="4190"/>
                  </a:cubicBezTo>
                  <a:cubicBezTo>
                    <a:pt x="13470" y="5537"/>
                    <a:pt x="12630" y="5938"/>
                    <a:pt x="11579" y="5938"/>
                  </a:cubicBezTo>
                  <a:cubicBezTo>
                    <a:pt x="10024" y="5938"/>
                    <a:pt x="8005" y="5060"/>
                    <a:pt x="6474" y="5060"/>
                  </a:cubicBezTo>
                  <a:cubicBezTo>
                    <a:pt x="6047" y="5060"/>
                    <a:pt x="5658" y="5128"/>
                    <a:pt x="5327" y="5303"/>
                  </a:cubicBezTo>
                  <a:cubicBezTo>
                    <a:pt x="1" y="8119"/>
                    <a:pt x="2686" y="13420"/>
                    <a:pt x="3844" y="17714"/>
                  </a:cubicBezTo>
                  <a:cubicBezTo>
                    <a:pt x="4782" y="21194"/>
                    <a:pt x="1510" y="22301"/>
                    <a:pt x="1117" y="25182"/>
                  </a:cubicBezTo>
                  <a:cubicBezTo>
                    <a:pt x="844" y="27180"/>
                    <a:pt x="3508" y="29328"/>
                    <a:pt x="4628" y="30661"/>
                  </a:cubicBezTo>
                  <a:cubicBezTo>
                    <a:pt x="4708" y="30756"/>
                    <a:pt x="4801" y="30796"/>
                    <a:pt x="4892" y="30796"/>
                  </a:cubicBezTo>
                  <a:cubicBezTo>
                    <a:pt x="5182" y="30796"/>
                    <a:pt x="5450" y="30391"/>
                    <a:pt x="5197" y="30089"/>
                  </a:cubicBezTo>
                  <a:lnTo>
                    <a:pt x="5197" y="30089"/>
                  </a:lnTo>
                  <a:lnTo>
                    <a:pt x="5197" y="30091"/>
                  </a:lnTo>
                  <a:cubicBezTo>
                    <a:pt x="4245" y="28957"/>
                    <a:pt x="3262" y="27905"/>
                    <a:pt x="2440" y="26660"/>
                  </a:cubicBezTo>
                  <a:cubicBezTo>
                    <a:pt x="1297" y="24931"/>
                    <a:pt x="2627" y="23835"/>
                    <a:pt x="3691" y="22480"/>
                  </a:cubicBezTo>
                  <a:cubicBezTo>
                    <a:pt x="4680" y="21220"/>
                    <a:pt x="4931" y="19828"/>
                    <a:pt x="4768" y="18272"/>
                  </a:cubicBezTo>
                  <a:cubicBezTo>
                    <a:pt x="4571" y="16387"/>
                    <a:pt x="3596" y="14586"/>
                    <a:pt x="3061" y="12783"/>
                  </a:cubicBezTo>
                  <a:cubicBezTo>
                    <a:pt x="2590" y="11192"/>
                    <a:pt x="2731" y="9722"/>
                    <a:pt x="3482" y="8245"/>
                  </a:cubicBezTo>
                  <a:cubicBezTo>
                    <a:pt x="4334" y="6571"/>
                    <a:pt x="5538" y="6070"/>
                    <a:pt x="6901" y="6070"/>
                  </a:cubicBezTo>
                  <a:cubicBezTo>
                    <a:pt x="7718" y="6070"/>
                    <a:pt x="8593" y="6251"/>
                    <a:pt x="9483" y="6466"/>
                  </a:cubicBezTo>
                  <a:cubicBezTo>
                    <a:pt x="10034" y="6599"/>
                    <a:pt x="10794" y="6726"/>
                    <a:pt x="11544" y="6726"/>
                  </a:cubicBezTo>
                  <a:cubicBezTo>
                    <a:pt x="12345" y="6726"/>
                    <a:pt x="13134" y="6581"/>
                    <a:pt x="13645" y="6146"/>
                  </a:cubicBezTo>
                  <a:cubicBezTo>
                    <a:pt x="15672" y="4415"/>
                    <a:pt x="14098" y="2254"/>
                    <a:pt x="17611" y="863"/>
                  </a:cubicBezTo>
                  <a:cubicBezTo>
                    <a:pt x="18035" y="694"/>
                    <a:pt x="18426" y="620"/>
                    <a:pt x="18788" y="620"/>
                  </a:cubicBezTo>
                  <a:cubicBezTo>
                    <a:pt x="21013" y="620"/>
                    <a:pt x="22200" y="3415"/>
                    <a:pt x="23817" y="4512"/>
                  </a:cubicBezTo>
                  <a:cubicBezTo>
                    <a:pt x="24202" y="4773"/>
                    <a:pt x="24754" y="4854"/>
                    <a:pt x="25373" y="4854"/>
                  </a:cubicBezTo>
                  <a:cubicBezTo>
                    <a:pt x="26356" y="4854"/>
                    <a:pt x="27505" y="4650"/>
                    <a:pt x="28409" y="4650"/>
                  </a:cubicBezTo>
                  <a:cubicBezTo>
                    <a:pt x="28676" y="4650"/>
                    <a:pt x="28921" y="4668"/>
                    <a:pt x="29134" y="4714"/>
                  </a:cubicBezTo>
                  <a:cubicBezTo>
                    <a:pt x="29167" y="4721"/>
                    <a:pt x="29199" y="4725"/>
                    <a:pt x="29230" y="4725"/>
                  </a:cubicBezTo>
                  <a:cubicBezTo>
                    <a:pt x="29667" y="4725"/>
                    <a:pt x="29825" y="4037"/>
                    <a:pt x="29349" y="3935"/>
                  </a:cubicBezTo>
                  <a:cubicBezTo>
                    <a:pt x="28913" y="3841"/>
                    <a:pt x="28464" y="3813"/>
                    <a:pt x="28013" y="3813"/>
                  </a:cubicBezTo>
                  <a:cubicBezTo>
                    <a:pt x="27364" y="3813"/>
                    <a:pt x="26711" y="3871"/>
                    <a:pt x="26084" y="3871"/>
                  </a:cubicBezTo>
                  <a:cubicBezTo>
                    <a:pt x="25022" y="3871"/>
                    <a:pt x="24036" y="3706"/>
                    <a:pt x="23278" y="2817"/>
                  </a:cubicBezTo>
                  <a:cubicBezTo>
                    <a:pt x="21880" y="1179"/>
                    <a:pt x="20376" y="1"/>
                    <a:pt x="1834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52" name="Google Shape;2059;p45">
            <a:extLst>
              <a:ext uri="{FF2B5EF4-FFF2-40B4-BE49-F238E27FC236}">
                <a16:creationId xmlns:a16="http://schemas.microsoft.com/office/drawing/2014/main" id="{0C16A5C9-F978-4EB3-828A-349AA325BAE5}"/>
              </a:ext>
            </a:extLst>
          </p:cNvPr>
          <p:cNvGrpSpPr/>
          <p:nvPr/>
        </p:nvGrpSpPr>
        <p:grpSpPr>
          <a:xfrm>
            <a:off x="-3198646" y="-1599845"/>
            <a:ext cx="1173962" cy="1957996"/>
            <a:chOff x="3676859" y="1785855"/>
            <a:chExt cx="1447727" cy="2414596"/>
          </a:xfrm>
        </p:grpSpPr>
        <p:grpSp>
          <p:nvGrpSpPr>
            <p:cNvPr id="53" name="Google Shape;2060;p45">
              <a:extLst>
                <a:ext uri="{FF2B5EF4-FFF2-40B4-BE49-F238E27FC236}">
                  <a16:creationId xmlns:a16="http://schemas.microsoft.com/office/drawing/2014/main" id="{53751B1D-E814-4591-B1F8-4CED6184B71D}"/>
                </a:ext>
              </a:extLst>
            </p:cNvPr>
            <p:cNvGrpSpPr/>
            <p:nvPr/>
          </p:nvGrpSpPr>
          <p:grpSpPr>
            <a:xfrm>
              <a:off x="3676859" y="1785855"/>
              <a:ext cx="1447727" cy="2414596"/>
              <a:chOff x="2261400" y="366500"/>
              <a:chExt cx="3063325" cy="5109175"/>
            </a:xfrm>
          </p:grpSpPr>
          <p:sp>
            <p:nvSpPr>
              <p:cNvPr id="60" name="Google Shape;2061;p45">
                <a:extLst>
                  <a:ext uri="{FF2B5EF4-FFF2-40B4-BE49-F238E27FC236}">
                    <a16:creationId xmlns:a16="http://schemas.microsoft.com/office/drawing/2014/main" id="{FAEC23A2-4237-499E-9C16-A57B903E4B01}"/>
                  </a:ext>
                </a:extLst>
              </p:cNvPr>
              <p:cNvSpPr/>
              <p:nvPr/>
            </p:nvSpPr>
            <p:spPr>
              <a:xfrm>
                <a:off x="2787825" y="1897300"/>
                <a:ext cx="587025" cy="1775025"/>
              </a:xfrm>
              <a:custGeom>
                <a:avLst/>
                <a:gdLst/>
                <a:ahLst/>
                <a:cxnLst/>
                <a:rect l="l" t="t" r="r" b="b"/>
                <a:pathLst>
                  <a:path w="23481" h="71001" extrusionOk="0">
                    <a:moveTo>
                      <a:pt x="21236" y="0"/>
                    </a:moveTo>
                    <a:cubicBezTo>
                      <a:pt x="17082" y="0"/>
                      <a:pt x="10486" y="5204"/>
                      <a:pt x="8947" y="7441"/>
                    </a:cubicBezTo>
                    <a:cubicBezTo>
                      <a:pt x="4053" y="15044"/>
                      <a:pt x="2713" y="23984"/>
                      <a:pt x="1240" y="32780"/>
                    </a:cubicBezTo>
                    <a:cubicBezTo>
                      <a:pt x="580" y="36906"/>
                      <a:pt x="609" y="41047"/>
                      <a:pt x="496" y="45325"/>
                    </a:cubicBezTo>
                    <a:cubicBezTo>
                      <a:pt x="388" y="49464"/>
                      <a:pt x="0" y="53734"/>
                      <a:pt x="861" y="57760"/>
                    </a:cubicBezTo>
                    <a:cubicBezTo>
                      <a:pt x="2727" y="65541"/>
                      <a:pt x="7871" y="69404"/>
                      <a:pt x="15151" y="70837"/>
                    </a:cubicBezTo>
                    <a:cubicBezTo>
                      <a:pt x="15564" y="70848"/>
                      <a:pt x="15699" y="70989"/>
                      <a:pt x="16114" y="71001"/>
                    </a:cubicBezTo>
                    <a:lnTo>
                      <a:pt x="23481" y="783"/>
                    </a:lnTo>
                    <a:cubicBezTo>
                      <a:pt x="22891" y="235"/>
                      <a:pt x="22118" y="0"/>
                      <a:pt x="21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1" name="Google Shape;2062;p45">
                <a:extLst>
                  <a:ext uri="{FF2B5EF4-FFF2-40B4-BE49-F238E27FC236}">
                    <a16:creationId xmlns:a16="http://schemas.microsoft.com/office/drawing/2014/main" id="{1277C353-2658-4C90-B51D-ECE0E88D5E55}"/>
                  </a:ext>
                </a:extLst>
              </p:cNvPr>
              <p:cNvSpPr/>
              <p:nvPr/>
            </p:nvSpPr>
            <p:spPr>
              <a:xfrm>
                <a:off x="3185500" y="3121600"/>
                <a:ext cx="1967600" cy="1764850"/>
              </a:xfrm>
              <a:custGeom>
                <a:avLst/>
                <a:gdLst/>
                <a:ahLst/>
                <a:cxnLst/>
                <a:rect l="l" t="t" r="r" b="b"/>
                <a:pathLst>
                  <a:path w="78704" h="70594" extrusionOk="0">
                    <a:moveTo>
                      <a:pt x="50708" y="0"/>
                    </a:moveTo>
                    <a:cubicBezTo>
                      <a:pt x="46592" y="0"/>
                      <a:pt x="42844" y="1144"/>
                      <a:pt x="39095" y="3040"/>
                    </a:cubicBezTo>
                    <a:cubicBezTo>
                      <a:pt x="34259" y="5486"/>
                      <a:pt x="29108" y="7186"/>
                      <a:pt x="24100" y="9230"/>
                    </a:cubicBezTo>
                    <a:cubicBezTo>
                      <a:pt x="21682" y="10217"/>
                      <a:pt x="19309" y="11182"/>
                      <a:pt x="16794" y="11894"/>
                    </a:cubicBezTo>
                    <a:cubicBezTo>
                      <a:pt x="15816" y="12169"/>
                      <a:pt x="15290" y="12417"/>
                      <a:pt x="14859" y="13095"/>
                    </a:cubicBezTo>
                    <a:cubicBezTo>
                      <a:pt x="12623" y="13541"/>
                      <a:pt x="10370" y="13880"/>
                      <a:pt x="8132" y="13880"/>
                    </a:cubicBezTo>
                    <a:cubicBezTo>
                      <a:pt x="6368" y="13880"/>
                      <a:pt x="4614" y="13670"/>
                      <a:pt x="2886" y="13136"/>
                    </a:cubicBezTo>
                    <a:cubicBezTo>
                      <a:pt x="2692" y="13076"/>
                      <a:pt x="2501" y="13048"/>
                      <a:pt x="2315" y="13048"/>
                    </a:cubicBezTo>
                    <a:cubicBezTo>
                      <a:pt x="1025" y="13048"/>
                      <a:pt x="0" y="14385"/>
                      <a:pt x="339" y="15683"/>
                    </a:cubicBezTo>
                    <a:cubicBezTo>
                      <a:pt x="470" y="16186"/>
                      <a:pt x="653" y="16665"/>
                      <a:pt x="857" y="17135"/>
                    </a:cubicBezTo>
                    <a:cubicBezTo>
                      <a:pt x="695" y="17412"/>
                      <a:pt x="588" y="17741"/>
                      <a:pt x="576" y="18135"/>
                    </a:cubicBezTo>
                    <a:cubicBezTo>
                      <a:pt x="393" y="24601"/>
                      <a:pt x="767" y="30345"/>
                      <a:pt x="5272" y="35460"/>
                    </a:cubicBezTo>
                    <a:cubicBezTo>
                      <a:pt x="9326" y="40064"/>
                      <a:pt x="14423" y="41420"/>
                      <a:pt x="20294" y="42194"/>
                    </a:cubicBezTo>
                    <a:cubicBezTo>
                      <a:pt x="21878" y="42402"/>
                      <a:pt x="23413" y="42551"/>
                      <a:pt x="24938" y="42551"/>
                    </a:cubicBezTo>
                    <a:cubicBezTo>
                      <a:pt x="26627" y="42551"/>
                      <a:pt x="28303" y="42368"/>
                      <a:pt x="30020" y="41880"/>
                    </a:cubicBezTo>
                    <a:cubicBezTo>
                      <a:pt x="30164" y="41838"/>
                      <a:pt x="30308" y="41785"/>
                      <a:pt x="30450" y="41741"/>
                    </a:cubicBezTo>
                    <a:cubicBezTo>
                      <a:pt x="31692" y="41694"/>
                      <a:pt x="32929" y="41419"/>
                      <a:pt x="34147" y="41018"/>
                    </a:cubicBezTo>
                    <a:lnTo>
                      <a:pt x="34147" y="41018"/>
                    </a:lnTo>
                    <a:cubicBezTo>
                      <a:pt x="32082" y="42885"/>
                      <a:pt x="30144" y="44892"/>
                      <a:pt x="28303" y="47000"/>
                    </a:cubicBezTo>
                    <a:cubicBezTo>
                      <a:pt x="28087" y="47247"/>
                      <a:pt x="27944" y="47508"/>
                      <a:pt x="27859" y="47772"/>
                    </a:cubicBezTo>
                    <a:cubicBezTo>
                      <a:pt x="26894" y="48604"/>
                      <a:pt x="25919" y="49428"/>
                      <a:pt x="24960" y="50269"/>
                    </a:cubicBezTo>
                    <a:cubicBezTo>
                      <a:pt x="23387" y="51648"/>
                      <a:pt x="22344" y="53007"/>
                      <a:pt x="22140" y="54364"/>
                    </a:cubicBezTo>
                    <a:cubicBezTo>
                      <a:pt x="21502" y="54968"/>
                      <a:pt x="21269" y="55924"/>
                      <a:pt x="21769" y="56857"/>
                    </a:cubicBezTo>
                    <a:cubicBezTo>
                      <a:pt x="23223" y="59573"/>
                      <a:pt x="25576" y="61583"/>
                      <a:pt x="27446" y="64003"/>
                    </a:cubicBezTo>
                    <a:cubicBezTo>
                      <a:pt x="28982" y="65990"/>
                      <a:pt x="30994" y="69288"/>
                      <a:pt x="33327" y="70356"/>
                    </a:cubicBezTo>
                    <a:cubicBezTo>
                      <a:pt x="33687" y="70521"/>
                      <a:pt x="34039" y="70593"/>
                      <a:pt x="34381" y="70593"/>
                    </a:cubicBezTo>
                    <a:cubicBezTo>
                      <a:pt x="35904" y="70593"/>
                      <a:pt x="37244" y="69168"/>
                      <a:pt x="38362" y="68212"/>
                    </a:cubicBezTo>
                    <a:cubicBezTo>
                      <a:pt x="41429" y="65590"/>
                      <a:pt x="44064" y="62400"/>
                      <a:pt x="46875" y="59515"/>
                    </a:cubicBezTo>
                    <a:cubicBezTo>
                      <a:pt x="52302" y="53952"/>
                      <a:pt x="58353" y="48893"/>
                      <a:pt x="63092" y="42677"/>
                    </a:cubicBezTo>
                    <a:cubicBezTo>
                      <a:pt x="63796" y="41755"/>
                      <a:pt x="64476" y="40814"/>
                      <a:pt x="65148" y="39869"/>
                    </a:cubicBezTo>
                    <a:cubicBezTo>
                      <a:pt x="65437" y="39773"/>
                      <a:pt x="65702" y="39615"/>
                      <a:pt x="65905" y="39369"/>
                    </a:cubicBezTo>
                    <a:cubicBezTo>
                      <a:pt x="67426" y="37527"/>
                      <a:pt x="69188" y="35831"/>
                      <a:pt x="70265" y="33671"/>
                    </a:cubicBezTo>
                    <a:cubicBezTo>
                      <a:pt x="70506" y="33191"/>
                      <a:pt x="70545" y="32725"/>
                      <a:pt x="70457" y="32302"/>
                    </a:cubicBezTo>
                    <a:cubicBezTo>
                      <a:pt x="70874" y="31721"/>
                      <a:pt x="71296" y="31144"/>
                      <a:pt x="71695" y="30554"/>
                    </a:cubicBezTo>
                    <a:cubicBezTo>
                      <a:pt x="72063" y="30377"/>
                      <a:pt x="72394" y="30096"/>
                      <a:pt x="72646" y="29738"/>
                    </a:cubicBezTo>
                    <a:cubicBezTo>
                      <a:pt x="73752" y="28177"/>
                      <a:pt x="74987" y="26828"/>
                      <a:pt x="75651" y="25000"/>
                    </a:cubicBezTo>
                    <a:cubicBezTo>
                      <a:pt x="75778" y="24653"/>
                      <a:pt x="75766" y="24292"/>
                      <a:pt x="75670" y="23952"/>
                    </a:cubicBezTo>
                    <a:cubicBezTo>
                      <a:pt x="76041" y="23349"/>
                      <a:pt x="76396" y="22738"/>
                      <a:pt x="76720" y="22110"/>
                    </a:cubicBezTo>
                    <a:cubicBezTo>
                      <a:pt x="76963" y="21780"/>
                      <a:pt x="77171" y="21431"/>
                      <a:pt x="77317" y="21053"/>
                    </a:cubicBezTo>
                    <a:cubicBezTo>
                      <a:pt x="77356" y="20944"/>
                      <a:pt x="77383" y="20831"/>
                      <a:pt x="77397" y="20716"/>
                    </a:cubicBezTo>
                    <a:cubicBezTo>
                      <a:pt x="78078" y="19140"/>
                      <a:pt x="78625" y="17355"/>
                      <a:pt x="78652" y="15689"/>
                    </a:cubicBezTo>
                    <a:cubicBezTo>
                      <a:pt x="78703" y="12606"/>
                      <a:pt x="77546" y="11122"/>
                      <a:pt x="76480" y="8372"/>
                    </a:cubicBezTo>
                    <a:cubicBezTo>
                      <a:pt x="76255" y="7791"/>
                      <a:pt x="75858" y="7414"/>
                      <a:pt x="75399" y="7198"/>
                    </a:cubicBezTo>
                    <a:cubicBezTo>
                      <a:pt x="73488" y="4247"/>
                      <a:pt x="69806" y="2967"/>
                      <a:pt x="66636" y="1776"/>
                    </a:cubicBezTo>
                    <a:cubicBezTo>
                      <a:pt x="62106" y="73"/>
                      <a:pt x="57527" y="536"/>
                      <a:pt x="52813" y="99"/>
                    </a:cubicBezTo>
                    <a:cubicBezTo>
                      <a:pt x="52100" y="32"/>
                      <a:pt x="51399" y="0"/>
                      <a:pt x="50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2" name="Google Shape;2063;p45">
                <a:extLst>
                  <a:ext uri="{FF2B5EF4-FFF2-40B4-BE49-F238E27FC236}">
                    <a16:creationId xmlns:a16="http://schemas.microsoft.com/office/drawing/2014/main" id="{0DDB324C-16E7-4390-B66F-2B7E42751063}"/>
                  </a:ext>
                </a:extLst>
              </p:cNvPr>
              <p:cNvSpPr/>
              <p:nvPr/>
            </p:nvSpPr>
            <p:spPr>
              <a:xfrm>
                <a:off x="4271350" y="3891075"/>
                <a:ext cx="747375" cy="938350"/>
              </a:xfrm>
              <a:custGeom>
                <a:avLst/>
                <a:gdLst/>
                <a:ahLst/>
                <a:cxnLst/>
                <a:rect l="l" t="t" r="r" b="b"/>
                <a:pathLst>
                  <a:path w="29895" h="37534" extrusionOk="0">
                    <a:moveTo>
                      <a:pt x="28365" y="0"/>
                    </a:moveTo>
                    <a:cubicBezTo>
                      <a:pt x="27919" y="0"/>
                      <a:pt x="27471" y="250"/>
                      <a:pt x="27360" y="743"/>
                    </a:cubicBezTo>
                    <a:cubicBezTo>
                      <a:pt x="26851" y="3012"/>
                      <a:pt x="25050" y="4594"/>
                      <a:pt x="23841" y="6501"/>
                    </a:cubicBezTo>
                    <a:cubicBezTo>
                      <a:pt x="23699" y="6725"/>
                      <a:pt x="23658" y="6944"/>
                      <a:pt x="23685" y="7145"/>
                    </a:cubicBezTo>
                    <a:cubicBezTo>
                      <a:pt x="21497" y="9057"/>
                      <a:pt x="19836" y="11382"/>
                      <a:pt x="18122" y="13779"/>
                    </a:cubicBezTo>
                    <a:cubicBezTo>
                      <a:pt x="16051" y="16671"/>
                      <a:pt x="13315" y="18990"/>
                      <a:pt x="11037" y="21717"/>
                    </a:cubicBezTo>
                    <a:cubicBezTo>
                      <a:pt x="10805" y="21844"/>
                      <a:pt x="10600" y="22017"/>
                      <a:pt x="10436" y="22224"/>
                    </a:cubicBezTo>
                    <a:cubicBezTo>
                      <a:pt x="7869" y="25405"/>
                      <a:pt x="3834" y="27689"/>
                      <a:pt x="1792" y="31229"/>
                    </a:cubicBezTo>
                    <a:cubicBezTo>
                      <a:pt x="1551" y="31315"/>
                      <a:pt x="1306" y="31394"/>
                      <a:pt x="1066" y="31486"/>
                    </a:cubicBezTo>
                    <a:cubicBezTo>
                      <a:pt x="375" y="31753"/>
                      <a:pt x="0" y="32635"/>
                      <a:pt x="610" y="33216"/>
                    </a:cubicBezTo>
                    <a:cubicBezTo>
                      <a:pt x="1126" y="33707"/>
                      <a:pt x="1738" y="33948"/>
                      <a:pt x="2391" y="34058"/>
                    </a:cubicBezTo>
                    <a:cubicBezTo>
                      <a:pt x="2567" y="34184"/>
                      <a:pt x="2754" y="34295"/>
                      <a:pt x="2965" y="34377"/>
                    </a:cubicBezTo>
                    <a:cubicBezTo>
                      <a:pt x="6376" y="35702"/>
                      <a:pt x="9969" y="36085"/>
                      <a:pt x="13478" y="37053"/>
                    </a:cubicBezTo>
                    <a:cubicBezTo>
                      <a:pt x="14470" y="37327"/>
                      <a:pt x="15500" y="37533"/>
                      <a:pt x="16493" y="37533"/>
                    </a:cubicBezTo>
                    <a:cubicBezTo>
                      <a:pt x="17826" y="37533"/>
                      <a:pt x="19091" y="37161"/>
                      <a:pt x="20102" y="36081"/>
                    </a:cubicBezTo>
                    <a:cubicBezTo>
                      <a:pt x="21798" y="34267"/>
                      <a:pt x="22316" y="30165"/>
                      <a:pt x="23084" y="27899"/>
                    </a:cubicBezTo>
                    <a:cubicBezTo>
                      <a:pt x="24417" y="23951"/>
                      <a:pt x="25864" y="19907"/>
                      <a:pt x="26835" y="15855"/>
                    </a:cubicBezTo>
                    <a:cubicBezTo>
                      <a:pt x="26995" y="15185"/>
                      <a:pt x="26799" y="14517"/>
                      <a:pt x="26408" y="14016"/>
                    </a:cubicBezTo>
                    <a:cubicBezTo>
                      <a:pt x="27114" y="12193"/>
                      <a:pt x="27772" y="10359"/>
                      <a:pt x="28078" y="8402"/>
                    </a:cubicBezTo>
                    <a:cubicBezTo>
                      <a:pt x="28113" y="8171"/>
                      <a:pt x="28104" y="7933"/>
                      <a:pt x="28066" y="7697"/>
                    </a:cubicBezTo>
                    <a:cubicBezTo>
                      <a:pt x="28710" y="5389"/>
                      <a:pt x="29894" y="3254"/>
                      <a:pt x="29355" y="743"/>
                    </a:cubicBezTo>
                    <a:cubicBezTo>
                      <a:pt x="29249" y="247"/>
                      <a:pt x="28808" y="0"/>
                      <a:pt x="28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3" name="Google Shape;2064;p45">
                <a:extLst>
                  <a:ext uri="{FF2B5EF4-FFF2-40B4-BE49-F238E27FC236}">
                    <a16:creationId xmlns:a16="http://schemas.microsoft.com/office/drawing/2014/main" id="{D91F5D17-2426-4702-B67D-51A8C83D9CD5}"/>
                  </a:ext>
                </a:extLst>
              </p:cNvPr>
              <p:cNvSpPr/>
              <p:nvPr/>
            </p:nvSpPr>
            <p:spPr>
              <a:xfrm>
                <a:off x="3299025" y="1929375"/>
                <a:ext cx="476525" cy="414825"/>
              </a:xfrm>
              <a:custGeom>
                <a:avLst/>
                <a:gdLst/>
                <a:ahLst/>
                <a:cxnLst/>
                <a:rect l="l" t="t" r="r" b="b"/>
                <a:pathLst>
                  <a:path w="19061" h="16593" extrusionOk="0">
                    <a:moveTo>
                      <a:pt x="2687" y="0"/>
                    </a:moveTo>
                    <a:cubicBezTo>
                      <a:pt x="2248" y="0"/>
                      <a:pt x="1806" y="271"/>
                      <a:pt x="1661" y="749"/>
                    </a:cubicBezTo>
                    <a:cubicBezTo>
                      <a:pt x="1498" y="1286"/>
                      <a:pt x="1390" y="1775"/>
                      <a:pt x="1328" y="2241"/>
                    </a:cubicBezTo>
                    <a:cubicBezTo>
                      <a:pt x="1321" y="2248"/>
                      <a:pt x="1313" y="2252"/>
                      <a:pt x="1307" y="2259"/>
                    </a:cubicBezTo>
                    <a:cubicBezTo>
                      <a:pt x="0" y="3730"/>
                      <a:pt x="404" y="5667"/>
                      <a:pt x="1623" y="7113"/>
                    </a:cubicBezTo>
                    <a:cubicBezTo>
                      <a:pt x="2442" y="8084"/>
                      <a:pt x="3207" y="8547"/>
                      <a:pt x="4437" y="8842"/>
                    </a:cubicBezTo>
                    <a:cubicBezTo>
                      <a:pt x="4752" y="8918"/>
                      <a:pt x="5095" y="8937"/>
                      <a:pt x="5439" y="8937"/>
                    </a:cubicBezTo>
                    <a:cubicBezTo>
                      <a:pt x="5783" y="8937"/>
                      <a:pt x="6128" y="8918"/>
                      <a:pt x="6448" y="8918"/>
                    </a:cubicBezTo>
                    <a:cubicBezTo>
                      <a:pt x="7293" y="8918"/>
                      <a:pt x="8105" y="9213"/>
                      <a:pt x="8894" y="9557"/>
                    </a:cubicBezTo>
                    <a:cubicBezTo>
                      <a:pt x="9138" y="9708"/>
                      <a:pt x="9394" y="9839"/>
                      <a:pt x="9660" y="9948"/>
                    </a:cubicBezTo>
                    <a:cubicBezTo>
                      <a:pt x="9573" y="12474"/>
                      <a:pt x="10664" y="14972"/>
                      <a:pt x="13016" y="16199"/>
                    </a:cubicBezTo>
                    <a:cubicBezTo>
                      <a:pt x="13540" y="16472"/>
                      <a:pt x="14046" y="16592"/>
                      <a:pt x="14524" y="16592"/>
                    </a:cubicBezTo>
                    <a:cubicBezTo>
                      <a:pt x="16301" y="16592"/>
                      <a:pt x="17699" y="14926"/>
                      <a:pt x="18252" y="13205"/>
                    </a:cubicBezTo>
                    <a:cubicBezTo>
                      <a:pt x="19060" y="10689"/>
                      <a:pt x="16325" y="9210"/>
                      <a:pt x="14494" y="8394"/>
                    </a:cubicBezTo>
                    <a:cubicBezTo>
                      <a:pt x="10409" y="6575"/>
                      <a:pt x="5865" y="4533"/>
                      <a:pt x="3553" y="503"/>
                    </a:cubicBezTo>
                    <a:cubicBezTo>
                      <a:pt x="3356" y="159"/>
                      <a:pt x="3023" y="0"/>
                      <a:pt x="26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4" name="Google Shape;2065;p45">
                <a:extLst>
                  <a:ext uri="{FF2B5EF4-FFF2-40B4-BE49-F238E27FC236}">
                    <a16:creationId xmlns:a16="http://schemas.microsoft.com/office/drawing/2014/main" id="{E67D5D19-5C1F-4EDA-90BA-A1F97E9F8513}"/>
                  </a:ext>
                </a:extLst>
              </p:cNvPr>
              <p:cNvSpPr/>
              <p:nvPr/>
            </p:nvSpPr>
            <p:spPr>
              <a:xfrm>
                <a:off x="3752050" y="1892925"/>
                <a:ext cx="220775" cy="338825"/>
              </a:xfrm>
              <a:custGeom>
                <a:avLst/>
                <a:gdLst/>
                <a:ahLst/>
                <a:cxnLst/>
                <a:rect l="l" t="t" r="r" b="b"/>
                <a:pathLst>
                  <a:path w="8831" h="13553" extrusionOk="0">
                    <a:moveTo>
                      <a:pt x="2960" y="0"/>
                    </a:moveTo>
                    <a:cubicBezTo>
                      <a:pt x="2292" y="0"/>
                      <a:pt x="1847" y="629"/>
                      <a:pt x="1966" y="1310"/>
                    </a:cubicBezTo>
                    <a:cubicBezTo>
                      <a:pt x="2025" y="1653"/>
                      <a:pt x="2100" y="1988"/>
                      <a:pt x="2188" y="2320"/>
                    </a:cubicBezTo>
                    <a:cubicBezTo>
                      <a:pt x="1612" y="5132"/>
                      <a:pt x="4232" y="9418"/>
                      <a:pt x="992" y="11215"/>
                    </a:cubicBezTo>
                    <a:cubicBezTo>
                      <a:pt x="0" y="11767"/>
                      <a:pt x="606" y="13143"/>
                      <a:pt x="1528" y="13143"/>
                    </a:cubicBezTo>
                    <a:cubicBezTo>
                      <a:pt x="1690" y="13143"/>
                      <a:pt x="1862" y="13100"/>
                      <a:pt x="2037" y="13003"/>
                    </a:cubicBezTo>
                    <a:cubicBezTo>
                      <a:pt x="2094" y="12972"/>
                      <a:pt x="2137" y="12934"/>
                      <a:pt x="2190" y="12902"/>
                    </a:cubicBezTo>
                    <a:cubicBezTo>
                      <a:pt x="2262" y="12974"/>
                      <a:pt x="2337" y="13048"/>
                      <a:pt x="2442" y="13106"/>
                    </a:cubicBezTo>
                    <a:cubicBezTo>
                      <a:pt x="2977" y="13403"/>
                      <a:pt x="3574" y="13552"/>
                      <a:pt x="4165" y="13552"/>
                    </a:cubicBezTo>
                    <a:cubicBezTo>
                      <a:pt x="5130" y="13552"/>
                      <a:pt x="6080" y="13156"/>
                      <a:pt x="6723" y="12362"/>
                    </a:cubicBezTo>
                    <a:cubicBezTo>
                      <a:pt x="7313" y="11636"/>
                      <a:pt x="7527" y="10740"/>
                      <a:pt x="7306" y="9832"/>
                    </a:cubicBezTo>
                    <a:cubicBezTo>
                      <a:pt x="7125" y="9087"/>
                      <a:pt x="6545" y="8484"/>
                      <a:pt x="5975" y="7941"/>
                    </a:cubicBezTo>
                    <a:cubicBezTo>
                      <a:pt x="6024" y="7855"/>
                      <a:pt x="6058" y="7760"/>
                      <a:pt x="6075" y="7661"/>
                    </a:cubicBezTo>
                    <a:cubicBezTo>
                      <a:pt x="6082" y="7658"/>
                      <a:pt x="6090" y="7656"/>
                      <a:pt x="6099" y="7652"/>
                    </a:cubicBezTo>
                    <a:cubicBezTo>
                      <a:pt x="6288" y="7844"/>
                      <a:pt x="6545" y="7967"/>
                      <a:pt x="6819" y="7967"/>
                    </a:cubicBezTo>
                    <a:cubicBezTo>
                      <a:pt x="7053" y="7967"/>
                      <a:pt x="7300" y="7877"/>
                      <a:pt x="7526" y="7665"/>
                    </a:cubicBezTo>
                    <a:cubicBezTo>
                      <a:pt x="8068" y="7156"/>
                      <a:pt x="8770" y="6354"/>
                      <a:pt x="8591" y="5527"/>
                    </a:cubicBezTo>
                    <a:cubicBezTo>
                      <a:pt x="8830" y="4689"/>
                      <a:pt x="8522" y="3727"/>
                      <a:pt x="7836" y="3097"/>
                    </a:cubicBezTo>
                    <a:cubicBezTo>
                      <a:pt x="7647" y="2923"/>
                      <a:pt x="7445" y="2835"/>
                      <a:pt x="7246" y="2810"/>
                    </a:cubicBezTo>
                    <a:cubicBezTo>
                      <a:pt x="7191" y="2728"/>
                      <a:pt x="7142" y="2645"/>
                      <a:pt x="7082" y="2566"/>
                    </a:cubicBezTo>
                    <a:cubicBezTo>
                      <a:pt x="6513" y="1807"/>
                      <a:pt x="5563" y="1016"/>
                      <a:pt x="4639" y="701"/>
                    </a:cubicBezTo>
                    <a:cubicBezTo>
                      <a:pt x="4217" y="400"/>
                      <a:pt x="3751" y="163"/>
                      <a:pt x="3239" y="35"/>
                    </a:cubicBezTo>
                    <a:cubicBezTo>
                      <a:pt x="3143" y="12"/>
                      <a:pt x="3050" y="0"/>
                      <a:pt x="29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5" name="Google Shape;2066;p45">
                <a:extLst>
                  <a:ext uri="{FF2B5EF4-FFF2-40B4-BE49-F238E27FC236}">
                    <a16:creationId xmlns:a16="http://schemas.microsoft.com/office/drawing/2014/main" id="{C96A56E5-9C5E-43AE-A2FC-C7BE93B4B163}"/>
                  </a:ext>
                </a:extLst>
              </p:cNvPr>
              <p:cNvSpPr/>
              <p:nvPr/>
            </p:nvSpPr>
            <p:spPr>
              <a:xfrm>
                <a:off x="3555550" y="4589225"/>
                <a:ext cx="349450" cy="355325"/>
              </a:xfrm>
              <a:custGeom>
                <a:avLst/>
                <a:gdLst/>
                <a:ahLst/>
                <a:cxnLst/>
                <a:rect l="l" t="t" r="r" b="b"/>
                <a:pathLst>
                  <a:path w="13978" h="14213" extrusionOk="0">
                    <a:moveTo>
                      <a:pt x="7577" y="0"/>
                    </a:moveTo>
                    <a:cubicBezTo>
                      <a:pt x="7026" y="0"/>
                      <a:pt x="6481" y="196"/>
                      <a:pt x="6151" y="609"/>
                    </a:cubicBezTo>
                    <a:cubicBezTo>
                      <a:pt x="4827" y="2268"/>
                      <a:pt x="3216" y="3607"/>
                      <a:pt x="1498" y="4841"/>
                    </a:cubicBezTo>
                    <a:cubicBezTo>
                      <a:pt x="0" y="5916"/>
                      <a:pt x="551" y="7985"/>
                      <a:pt x="1760" y="8611"/>
                    </a:cubicBezTo>
                    <a:cubicBezTo>
                      <a:pt x="1579" y="9548"/>
                      <a:pt x="2014" y="10317"/>
                      <a:pt x="2698" y="10721"/>
                    </a:cubicBezTo>
                    <a:cubicBezTo>
                      <a:pt x="2559" y="10995"/>
                      <a:pt x="2427" y="11275"/>
                      <a:pt x="2306" y="11564"/>
                    </a:cubicBezTo>
                    <a:cubicBezTo>
                      <a:pt x="1762" y="12860"/>
                      <a:pt x="3105" y="14212"/>
                      <a:pt x="4382" y="14212"/>
                    </a:cubicBezTo>
                    <a:cubicBezTo>
                      <a:pt x="4721" y="14212"/>
                      <a:pt x="5055" y="14117"/>
                      <a:pt x="5348" y="13901"/>
                    </a:cubicBezTo>
                    <a:cubicBezTo>
                      <a:pt x="7732" y="12140"/>
                      <a:pt x="9997" y="10204"/>
                      <a:pt x="12696" y="8932"/>
                    </a:cubicBezTo>
                    <a:cubicBezTo>
                      <a:pt x="13713" y="8454"/>
                      <a:pt x="13977" y="7005"/>
                      <a:pt x="13439" y="6101"/>
                    </a:cubicBezTo>
                    <a:cubicBezTo>
                      <a:pt x="12236" y="4074"/>
                      <a:pt x="10626" y="2370"/>
                      <a:pt x="9079" y="609"/>
                    </a:cubicBezTo>
                    <a:cubicBezTo>
                      <a:pt x="8729" y="212"/>
                      <a:pt x="8150" y="0"/>
                      <a:pt x="75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6" name="Google Shape;2067;p45">
                <a:extLst>
                  <a:ext uri="{FF2B5EF4-FFF2-40B4-BE49-F238E27FC236}">
                    <a16:creationId xmlns:a16="http://schemas.microsoft.com/office/drawing/2014/main" id="{8F70E121-DA6C-4279-BCFF-2A758ED90436}"/>
                  </a:ext>
                </a:extLst>
              </p:cNvPr>
              <p:cNvSpPr/>
              <p:nvPr/>
            </p:nvSpPr>
            <p:spPr>
              <a:xfrm>
                <a:off x="4286650" y="4747100"/>
                <a:ext cx="313000" cy="290425"/>
              </a:xfrm>
              <a:custGeom>
                <a:avLst/>
                <a:gdLst/>
                <a:ahLst/>
                <a:cxnLst/>
                <a:rect l="l" t="t" r="r" b="b"/>
                <a:pathLst>
                  <a:path w="12520" h="11617" extrusionOk="0">
                    <a:moveTo>
                      <a:pt x="3547" y="1"/>
                    </a:moveTo>
                    <a:cubicBezTo>
                      <a:pt x="2644" y="1"/>
                      <a:pt x="1723" y="616"/>
                      <a:pt x="1527" y="1522"/>
                    </a:cubicBezTo>
                    <a:cubicBezTo>
                      <a:pt x="1006" y="3939"/>
                      <a:pt x="0" y="6184"/>
                      <a:pt x="5" y="8697"/>
                    </a:cubicBezTo>
                    <a:cubicBezTo>
                      <a:pt x="8" y="10032"/>
                      <a:pt x="1045" y="10698"/>
                      <a:pt x="2080" y="10698"/>
                    </a:cubicBezTo>
                    <a:cubicBezTo>
                      <a:pt x="2334" y="10698"/>
                      <a:pt x="2588" y="10658"/>
                      <a:pt x="2827" y="10578"/>
                    </a:cubicBezTo>
                    <a:cubicBezTo>
                      <a:pt x="3095" y="10932"/>
                      <a:pt x="3467" y="11206"/>
                      <a:pt x="3905" y="11315"/>
                    </a:cubicBezTo>
                    <a:cubicBezTo>
                      <a:pt x="4665" y="11503"/>
                      <a:pt x="5385" y="11617"/>
                      <a:pt x="6076" y="11617"/>
                    </a:cubicBezTo>
                    <a:cubicBezTo>
                      <a:pt x="7272" y="11617"/>
                      <a:pt x="8380" y="11276"/>
                      <a:pt x="9458" y="10391"/>
                    </a:cubicBezTo>
                    <a:cubicBezTo>
                      <a:pt x="11058" y="9078"/>
                      <a:pt x="11048" y="6622"/>
                      <a:pt x="11833" y="4877"/>
                    </a:cubicBezTo>
                    <a:cubicBezTo>
                      <a:pt x="12519" y="3354"/>
                      <a:pt x="11683" y="1954"/>
                      <a:pt x="10045" y="1761"/>
                    </a:cubicBezTo>
                    <a:cubicBezTo>
                      <a:pt x="7993" y="1521"/>
                      <a:pt x="6042" y="663"/>
                      <a:pt x="4076" y="76"/>
                    </a:cubicBezTo>
                    <a:cubicBezTo>
                      <a:pt x="3904" y="25"/>
                      <a:pt x="3726" y="1"/>
                      <a:pt x="35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7" name="Google Shape;2068;p45">
                <a:extLst>
                  <a:ext uri="{FF2B5EF4-FFF2-40B4-BE49-F238E27FC236}">
                    <a16:creationId xmlns:a16="http://schemas.microsoft.com/office/drawing/2014/main" id="{9A34DA2C-D3FA-48EE-AA50-1075B1BFA756}"/>
                  </a:ext>
                </a:extLst>
              </p:cNvPr>
              <p:cNvSpPr/>
              <p:nvPr/>
            </p:nvSpPr>
            <p:spPr>
              <a:xfrm>
                <a:off x="4514700" y="2498000"/>
                <a:ext cx="343275" cy="310975"/>
              </a:xfrm>
              <a:custGeom>
                <a:avLst/>
                <a:gdLst/>
                <a:ahLst/>
                <a:cxnLst/>
                <a:rect l="l" t="t" r="r" b="b"/>
                <a:pathLst>
                  <a:path w="13731" h="12439" extrusionOk="0">
                    <a:moveTo>
                      <a:pt x="4621" y="1"/>
                    </a:moveTo>
                    <a:cubicBezTo>
                      <a:pt x="4386" y="1"/>
                      <a:pt x="4141" y="96"/>
                      <a:pt x="3918" y="320"/>
                    </a:cubicBezTo>
                    <a:cubicBezTo>
                      <a:pt x="2892" y="1354"/>
                      <a:pt x="1897" y="2410"/>
                      <a:pt x="711" y="3264"/>
                    </a:cubicBezTo>
                    <a:cubicBezTo>
                      <a:pt x="174" y="3651"/>
                      <a:pt x="0" y="4381"/>
                      <a:pt x="501" y="4890"/>
                    </a:cubicBezTo>
                    <a:cubicBezTo>
                      <a:pt x="734" y="5127"/>
                      <a:pt x="906" y="5413"/>
                      <a:pt x="1058" y="5713"/>
                    </a:cubicBezTo>
                    <a:cubicBezTo>
                      <a:pt x="916" y="5887"/>
                      <a:pt x="822" y="6097"/>
                      <a:pt x="819" y="6332"/>
                    </a:cubicBezTo>
                    <a:cubicBezTo>
                      <a:pt x="812" y="7132"/>
                      <a:pt x="1108" y="7793"/>
                      <a:pt x="1498" y="8417"/>
                    </a:cubicBezTo>
                    <a:cubicBezTo>
                      <a:pt x="1443" y="8478"/>
                      <a:pt x="1382" y="8537"/>
                      <a:pt x="1330" y="8602"/>
                    </a:cubicBezTo>
                    <a:cubicBezTo>
                      <a:pt x="700" y="9382"/>
                      <a:pt x="1384" y="10412"/>
                      <a:pt x="2117" y="10412"/>
                    </a:cubicBezTo>
                    <a:cubicBezTo>
                      <a:pt x="2203" y="10412"/>
                      <a:pt x="2290" y="10398"/>
                      <a:pt x="2375" y="10368"/>
                    </a:cubicBezTo>
                    <a:lnTo>
                      <a:pt x="2375" y="10368"/>
                    </a:lnTo>
                    <a:cubicBezTo>
                      <a:pt x="2372" y="10403"/>
                      <a:pt x="2371" y="10438"/>
                      <a:pt x="2372" y="10472"/>
                    </a:cubicBezTo>
                    <a:cubicBezTo>
                      <a:pt x="2445" y="11406"/>
                      <a:pt x="2872" y="11896"/>
                      <a:pt x="3484" y="12117"/>
                    </a:cubicBezTo>
                    <a:cubicBezTo>
                      <a:pt x="3652" y="12310"/>
                      <a:pt x="3901" y="12439"/>
                      <a:pt x="4235" y="12439"/>
                    </a:cubicBezTo>
                    <a:cubicBezTo>
                      <a:pt x="4490" y="12439"/>
                      <a:pt x="4695" y="12364"/>
                      <a:pt x="4853" y="12242"/>
                    </a:cubicBezTo>
                    <a:cubicBezTo>
                      <a:pt x="5245" y="12206"/>
                      <a:pt x="5662" y="12120"/>
                      <a:pt x="6078" y="12017"/>
                    </a:cubicBezTo>
                    <a:cubicBezTo>
                      <a:pt x="6244" y="12209"/>
                      <a:pt x="6492" y="12335"/>
                      <a:pt x="6823" y="12335"/>
                    </a:cubicBezTo>
                    <a:cubicBezTo>
                      <a:pt x="7405" y="12335"/>
                      <a:pt x="7733" y="11944"/>
                      <a:pt x="7807" y="11500"/>
                    </a:cubicBezTo>
                    <a:cubicBezTo>
                      <a:pt x="7900" y="11469"/>
                      <a:pt x="7998" y="11436"/>
                      <a:pt x="8086" y="11406"/>
                    </a:cubicBezTo>
                    <a:cubicBezTo>
                      <a:pt x="8556" y="11305"/>
                      <a:pt x="9014" y="11155"/>
                      <a:pt x="9453" y="10961"/>
                    </a:cubicBezTo>
                    <a:cubicBezTo>
                      <a:pt x="9461" y="10959"/>
                      <a:pt x="9470" y="10956"/>
                      <a:pt x="9478" y="10953"/>
                    </a:cubicBezTo>
                    <a:lnTo>
                      <a:pt x="9478" y="10951"/>
                    </a:lnTo>
                    <a:cubicBezTo>
                      <a:pt x="9561" y="10914"/>
                      <a:pt x="9643" y="10889"/>
                      <a:pt x="9726" y="10849"/>
                    </a:cubicBezTo>
                    <a:cubicBezTo>
                      <a:pt x="10527" y="10451"/>
                      <a:pt x="10309" y="9455"/>
                      <a:pt x="9693" y="9077"/>
                    </a:cubicBezTo>
                    <a:cubicBezTo>
                      <a:pt x="10604" y="8602"/>
                      <a:pt x="11512" y="8124"/>
                      <a:pt x="12418" y="7640"/>
                    </a:cubicBezTo>
                    <a:cubicBezTo>
                      <a:pt x="13424" y="7103"/>
                      <a:pt x="12808" y="5720"/>
                      <a:pt x="11873" y="5720"/>
                    </a:cubicBezTo>
                    <a:cubicBezTo>
                      <a:pt x="11713" y="5720"/>
                      <a:pt x="11544" y="5761"/>
                      <a:pt x="11373" y="5852"/>
                    </a:cubicBezTo>
                    <a:cubicBezTo>
                      <a:pt x="10641" y="6241"/>
                      <a:pt x="9908" y="6629"/>
                      <a:pt x="9174" y="7015"/>
                    </a:cubicBezTo>
                    <a:cubicBezTo>
                      <a:pt x="10359" y="6107"/>
                      <a:pt x="11564" y="5227"/>
                      <a:pt x="12832" y="4431"/>
                    </a:cubicBezTo>
                    <a:cubicBezTo>
                      <a:pt x="13730" y="3865"/>
                      <a:pt x="13287" y="2498"/>
                      <a:pt x="12328" y="2498"/>
                    </a:cubicBezTo>
                    <a:cubicBezTo>
                      <a:pt x="12235" y="2498"/>
                      <a:pt x="12137" y="2511"/>
                      <a:pt x="12035" y="2539"/>
                    </a:cubicBezTo>
                    <a:cubicBezTo>
                      <a:pt x="11276" y="2744"/>
                      <a:pt x="10554" y="3024"/>
                      <a:pt x="9852" y="3349"/>
                    </a:cubicBezTo>
                    <a:cubicBezTo>
                      <a:pt x="10091" y="3017"/>
                      <a:pt x="10316" y="2672"/>
                      <a:pt x="10512" y="2299"/>
                    </a:cubicBezTo>
                    <a:cubicBezTo>
                      <a:pt x="10924" y="1513"/>
                      <a:pt x="10334" y="768"/>
                      <a:pt x="9596" y="768"/>
                    </a:cubicBezTo>
                    <a:cubicBezTo>
                      <a:pt x="9433" y="768"/>
                      <a:pt x="9264" y="804"/>
                      <a:pt x="9096" y="884"/>
                    </a:cubicBezTo>
                    <a:cubicBezTo>
                      <a:pt x="7397" y="1686"/>
                      <a:pt x="5854" y="2735"/>
                      <a:pt x="4374" y="3875"/>
                    </a:cubicBezTo>
                    <a:cubicBezTo>
                      <a:pt x="4767" y="3110"/>
                      <a:pt x="5181" y="2355"/>
                      <a:pt x="5544" y="1575"/>
                    </a:cubicBezTo>
                    <a:cubicBezTo>
                      <a:pt x="5897" y="811"/>
                      <a:pt x="5307"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8" name="Google Shape;2069;p45">
                <a:extLst>
                  <a:ext uri="{FF2B5EF4-FFF2-40B4-BE49-F238E27FC236}">
                    <a16:creationId xmlns:a16="http://schemas.microsoft.com/office/drawing/2014/main" id="{14812ADA-62B4-4694-A7C3-09DC33140E41}"/>
                  </a:ext>
                </a:extLst>
              </p:cNvPr>
              <p:cNvSpPr/>
              <p:nvPr/>
            </p:nvSpPr>
            <p:spPr>
              <a:xfrm>
                <a:off x="4837850" y="2560525"/>
                <a:ext cx="200" cy="150"/>
              </a:xfrm>
              <a:custGeom>
                <a:avLst/>
                <a:gdLst/>
                <a:ahLst/>
                <a:cxnLst/>
                <a:rect l="l" t="t" r="r" b="b"/>
                <a:pathLst>
                  <a:path w="8" h="6" extrusionOk="0">
                    <a:moveTo>
                      <a:pt x="8" y="0"/>
                    </a:moveTo>
                    <a:lnTo>
                      <a:pt x="8" y="0"/>
                    </a:lnTo>
                    <a:cubicBezTo>
                      <a:pt x="5" y="2"/>
                      <a:pt x="3" y="4"/>
                      <a:pt x="1" y="5"/>
                    </a:cubicBezTo>
                    <a:cubicBezTo>
                      <a:pt x="3" y="4"/>
                      <a:pt x="5" y="2"/>
                      <a:pt x="8" y="0"/>
                    </a:cubicBezTo>
                    <a:close/>
                  </a:path>
                </a:pathLst>
              </a:custGeom>
              <a:solidFill>
                <a:srgbClr val="FFF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69" name="Google Shape;2070;p45">
                <a:extLst>
                  <a:ext uri="{FF2B5EF4-FFF2-40B4-BE49-F238E27FC236}">
                    <a16:creationId xmlns:a16="http://schemas.microsoft.com/office/drawing/2014/main" id="{5C48C277-FE1B-4CCE-992C-9EB0CDB34899}"/>
                  </a:ext>
                </a:extLst>
              </p:cNvPr>
              <p:cNvSpPr/>
              <p:nvPr/>
            </p:nvSpPr>
            <p:spPr>
              <a:xfrm>
                <a:off x="4697850" y="2076525"/>
                <a:ext cx="608275" cy="877025"/>
              </a:xfrm>
              <a:custGeom>
                <a:avLst/>
                <a:gdLst/>
                <a:ahLst/>
                <a:cxnLst/>
                <a:rect l="l" t="t" r="r" b="b"/>
                <a:pathLst>
                  <a:path w="24331" h="35081" extrusionOk="0">
                    <a:moveTo>
                      <a:pt x="3947" y="0"/>
                    </a:moveTo>
                    <a:cubicBezTo>
                      <a:pt x="3133" y="0"/>
                      <a:pt x="2399" y="634"/>
                      <a:pt x="2094" y="1401"/>
                    </a:cubicBezTo>
                    <a:cubicBezTo>
                      <a:pt x="1929" y="1623"/>
                      <a:pt x="1804" y="1901"/>
                      <a:pt x="1745" y="2249"/>
                    </a:cubicBezTo>
                    <a:cubicBezTo>
                      <a:pt x="1039" y="6377"/>
                      <a:pt x="346" y="10516"/>
                      <a:pt x="855" y="14695"/>
                    </a:cubicBezTo>
                    <a:cubicBezTo>
                      <a:pt x="509" y="15487"/>
                      <a:pt x="251" y="16300"/>
                      <a:pt x="222" y="17187"/>
                    </a:cubicBezTo>
                    <a:cubicBezTo>
                      <a:pt x="206" y="17669"/>
                      <a:pt x="654" y="18228"/>
                      <a:pt x="1166" y="18228"/>
                    </a:cubicBezTo>
                    <a:cubicBezTo>
                      <a:pt x="1196" y="18228"/>
                      <a:pt x="1227" y="18226"/>
                      <a:pt x="1257" y="18222"/>
                    </a:cubicBezTo>
                    <a:cubicBezTo>
                      <a:pt x="1903" y="18137"/>
                      <a:pt x="2449" y="17960"/>
                      <a:pt x="3033" y="17669"/>
                    </a:cubicBezTo>
                    <a:cubicBezTo>
                      <a:pt x="3431" y="17471"/>
                      <a:pt x="3804" y="17218"/>
                      <a:pt x="4204" y="17020"/>
                    </a:cubicBezTo>
                    <a:cubicBezTo>
                      <a:pt x="4255" y="17049"/>
                      <a:pt x="4296" y="17084"/>
                      <a:pt x="4353" y="17111"/>
                    </a:cubicBezTo>
                    <a:cubicBezTo>
                      <a:pt x="4378" y="17123"/>
                      <a:pt x="4405" y="17132"/>
                      <a:pt x="4429" y="17143"/>
                    </a:cubicBezTo>
                    <a:cubicBezTo>
                      <a:pt x="3923" y="17376"/>
                      <a:pt x="3457" y="17672"/>
                      <a:pt x="3113" y="18111"/>
                    </a:cubicBezTo>
                    <a:cubicBezTo>
                      <a:pt x="2821" y="18484"/>
                      <a:pt x="2695" y="18927"/>
                      <a:pt x="2952" y="19365"/>
                    </a:cubicBezTo>
                    <a:cubicBezTo>
                      <a:pt x="3123" y="19658"/>
                      <a:pt x="3490" y="19891"/>
                      <a:pt x="3847" y="19891"/>
                    </a:cubicBezTo>
                    <a:cubicBezTo>
                      <a:pt x="3940" y="19891"/>
                      <a:pt x="4032" y="19876"/>
                      <a:pt x="4120" y="19841"/>
                    </a:cubicBezTo>
                    <a:cubicBezTo>
                      <a:pt x="4247" y="19792"/>
                      <a:pt x="4370" y="19734"/>
                      <a:pt x="4493" y="19680"/>
                    </a:cubicBezTo>
                    <a:cubicBezTo>
                      <a:pt x="4593" y="19709"/>
                      <a:pt x="4697" y="19724"/>
                      <a:pt x="4801" y="19724"/>
                    </a:cubicBezTo>
                    <a:cubicBezTo>
                      <a:pt x="5092" y="19724"/>
                      <a:pt x="5385" y="19605"/>
                      <a:pt x="5605" y="19329"/>
                    </a:cubicBezTo>
                    <a:cubicBezTo>
                      <a:pt x="5609" y="19336"/>
                      <a:pt x="5612" y="19342"/>
                      <a:pt x="5616" y="19348"/>
                    </a:cubicBezTo>
                    <a:cubicBezTo>
                      <a:pt x="5614" y="19351"/>
                      <a:pt x="5609" y="19357"/>
                      <a:pt x="5608" y="19359"/>
                    </a:cubicBezTo>
                    <a:cubicBezTo>
                      <a:pt x="5611" y="19358"/>
                      <a:pt x="5614" y="19356"/>
                      <a:pt x="5617" y="19353"/>
                    </a:cubicBezTo>
                    <a:cubicBezTo>
                      <a:pt x="5618" y="19355"/>
                      <a:pt x="5618" y="19356"/>
                      <a:pt x="5619" y="19357"/>
                    </a:cubicBezTo>
                    <a:cubicBezTo>
                      <a:pt x="5619" y="19357"/>
                      <a:pt x="5618" y="19357"/>
                      <a:pt x="5618" y="19357"/>
                    </a:cubicBezTo>
                    <a:cubicBezTo>
                      <a:pt x="5617" y="19357"/>
                      <a:pt x="5616" y="19357"/>
                      <a:pt x="5615" y="19357"/>
                    </a:cubicBezTo>
                    <a:cubicBezTo>
                      <a:pt x="5614" y="19357"/>
                      <a:pt x="5612" y="19358"/>
                      <a:pt x="5608" y="19360"/>
                    </a:cubicBezTo>
                    <a:cubicBezTo>
                      <a:pt x="5588" y="19394"/>
                      <a:pt x="5585" y="19406"/>
                      <a:pt x="5590" y="19406"/>
                    </a:cubicBezTo>
                    <a:cubicBezTo>
                      <a:pt x="5596" y="19406"/>
                      <a:pt x="5614" y="19388"/>
                      <a:pt x="5626" y="19371"/>
                    </a:cubicBezTo>
                    <a:cubicBezTo>
                      <a:pt x="5733" y="19608"/>
                      <a:pt x="5830" y="19852"/>
                      <a:pt x="5919" y="20097"/>
                    </a:cubicBezTo>
                    <a:cubicBezTo>
                      <a:pt x="5569" y="20359"/>
                      <a:pt x="5237" y="20644"/>
                      <a:pt x="4926" y="20950"/>
                    </a:cubicBezTo>
                    <a:cubicBezTo>
                      <a:pt x="4523" y="21143"/>
                      <a:pt x="4121" y="21339"/>
                      <a:pt x="3737" y="21572"/>
                    </a:cubicBezTo>
                    <a:cubicBezTo>
                      <a:pt x="2777" y="22153"/>
                      <a:pt x="3363" y="23512"/>
                      <a:pt x="4256" y="23512"/>
                    </a:cubicBezTo>
                    <a:cubicBezTo>
                      <a:pt x="4370" y="23512"/>
                      <a:pt x="4489" y="23490"/>
                      <a:pt x="4611" y="23441"/>
                    </a:cubicBezTo>
                    <a:cubicBezTo>
                      <a:pt x="4723" y="23490"/>
                      <a:pt x="4843" y="23519"/>
                      <a:pt x="4967" y="23519"/>
                    </a:cubicBezTo>
                    <a:cubicBezTo>
                      <a:pt x="5063" y="23519"/>
                      <a:pt x="5160" y="23502"/>
                      <a:pt x="5258" y="23464"/>
                    </a:cubicBezTo>
                    <a:cubicBezTo>
                      <a:pt x="5368" y="23422"/>
                      <a:pt x="5483" y="23359"/>
                      <a:pt x="5596" y="23307"/>
                    </a:cubicBezTo>
                    <a:lnTo>
                      <a:pt x="5596" y="23307"/>
                    </a:lnTo>
                    <a:cubicBezTo>
                      <a:pt x="5573" y="23398"/>
                      <a:pt x="5545" y="23485"/>
                      <a:pt x="5518" y="23572"/>
                    </a:cubicBezTo>
                    <a:cubicBezTo>
                      <a:pt x="5399" y="23803"/>
                      <a:pt x="5294" y="24041"/>
                      <a:pt x="5205" y="24286"/>
                    </a:cubicBezTo>
                    <a:cubicBezTo>
                      <a:pt x="4918" y="24756"/>
                      <a:pt x="4493" y="25073"/>
                      <a:pt x="3830" y="25073"/>
                    </a:cubicBezTo>
                    <a:cubicBezTo>
                      <a:pt x="3736" y="25073"/>
                      <a:pt x="3638" y="25067"/>
                      <a:pt x="3535" y="25054"/>
                    </a:cubicBezTo>
                    <a:cubicBezTo>
                      <a:pt x="3485" y="25048"/>
                      <a:pt x="3438" y="25045"/>
                      <a:pt x="3392" y="25045"/>
                    </a:cubicBezTo>
                    <a:cubicBezTo>
                      <a:pt x="2213" y="25045"/>
                      <a:pt x="2279" y="26966"/>
                      <a:pt x="3535" y="27125"/>
                    </a:cubicBezTo>
                    <a:cubicBezTo>
                      <a:pt x="3666" y="27139"/>
                      <a:pt x="3795" y="27165"/>
                      <a:pt x="3923" y="27201"/>
                    </a:cubicBezTo>
                    <a:cubicBezTo>
                      <a:pt x="3827" y="27427"/>
                      <a:pt x="3732" y="27652"/>
                      <a:pt x="3643" y="27880"/>
                    </a:cubicBezTo>
                    <a:cubicBezTo>
                      <a:pt x="1549" y="28271"/>
                      <a:pt x="0" y="29683"/>
                      <a:pt x="222" y="32093"/>
                    </a:cubicBezTo>
                    <a:cubicBezTo>
                      <a:pt x="327" y="33235"/>
                      <a:pt x="1085" y="34137"/>
                      <a:pt x="2292" y="34163"/>
                    </a:cubicBezTo>
                    <a:cubicBezTo>
                      <a:pt x="2744" y="34173"/>
                      <a:pt x="3197" y="34177"/>
                      <a:pt x="3651" y="34177"/>
                    </a:cubicBezTo>
                    <a:cubicBezTo>
                      <a:pt x="5266" y="34177"/>
                      <a:pt x="6889" y="34125"/>
                      <a:pt x="8511" y="34096"/>
                    </a:cubicBezTo>
                    <a:cubicBezTo>
                      <a:pt x="9971" y="34864"/>
                      <a:pt x="11480" y="35080"/>
                      <a:pt x="13013" y="35080"/>
                    </a:cubicBezTo>
                    <a:cubicBezTo>
                      <a:pt x="14981" y="35080"/>
                      <a:pt x="16989" y="34724"/>
                      <a:pt x="18983" y="34724"/>
                    </a:cubicBezTo>
                    <a:cubicBezTo>
                      <a:pt x="19424" y="34724"/>
                      <a:pt x="19864" y="34742"/>
                      <a:pt x="20303" y="34784"/>
                    </a:cubicBezTo>
                    <a:cubicBezTo>
                      <a:pt x="20366" y="34790"/>
                      <a:pt x="20427" y="34793"/>
                      <a:pt x="20487" y="34793"/>
                    </a:cubicBezTo>
                    <a:cubicBezTo>
                      <a:pt x="21862" y="34793"/>
                      <a:pt x="22598" y="33239"/>
                      <a:pt x="22256" y="32043"/>
                    </a:cubicBezTo>
                    <a:cubicBezTo>
                      <a:pt x="22306" y="31934"/>
                      <a:pt x="22357" y="31830"/>
                      <a:pt x="22403" y="31712"/>
                    </a:cubicBezTo>
                    <a:cubicBezTo>
                      <a:pt x="23841" y="28076"/>
                      <a:pt x="22835" y="23568"/>
                      <a:pt x="22505" y="19559"/>
                    </a:cubicBezTo>
                    <a:cubicBezTo>
                      <a:pt x="22790" y="17323"/>
                      <a:pt x="23091" y="15093"/>
                      <a:pt x="23202" y="12840"/>
                    </a:cubicBezTo>
                    <a:cubicBezTo>
                      <a:pt x="23220" y="12461"/>
                      <a:pt x="23145" y="12142"/>
                      <a:pt x="23016" y="11871"/>
                    </a:cubicBezTo>
                    <a:cubicBezTo>
                      <a:pt x="23582" y="8664"/>
                      <a:pt x="24330" y="5475"/>
                      <a:pt x="24237" y="2178"/>
                    </a:cubicBezTo>
                    <a:cubicBezTo>
                      <a:pt x="24203" y="1004"/>
                      <a:pt x="23317" y="168"/>
                      <a:pt x="22166" y="107"/>
                    </a:cubicBezTo>
                    <a:cubicBezTo>
                      <a:pt x="20850" y="38"/>
                      <a:pt x="19533" y="13"/>
                      <a:pt x="18216" y="13"/>
                    </a:cubicBezTo>
                    <a:cubicBezTo>
                      <a:pt x="15100" y="13"/>
                      <a:pt x="11984" y="150"/>
                      <a:pt x="8869" y="150"/>
                    </a:cubicBezTo>
                    <a:cubicBezTo>
                      <a:pt x="7263" y="150"/>
                      <a:pt x="5658" y="114"/>
                      <a:pt x="4053" y="4"/>
                    </a:cubicBezTo>
                    <a:cubicBezTo>
                      <a:pt x="4017" y="1"/>
                      <a:pt x="3982" y="0"/>
                      <a:pt x="3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0" name="Google Shape;2071;p45">
                <a:extLst>
                  <a:ext uri="{FF2B5EF4-FFF2-40B4-BE49-F238E27FC236}">
                    <a16:creationId xmlns:a16="http://schemas.microsoft.com/office/drawing/2014/main" id="{59315101-DB22-480B-BB14-3567F5149CFD}"/>
                  </a:ext>
                </a:extLst>
              </p:cNvPr>
              <p:cNvSpPr/>
              <p:nvPr/>
            </p:nvSpPr>
            <p:spPr>
              <a:xfrm>
                <a:off x="5093650" y="1737625"/>
                <a:ext cx="201000" cy="354075"/>
              </a:xfrm>
              <a:custGeom>
                <a:avLst/>
                <a:gdLst/>
                <a:ahLst/>
                <a:cxnLst/>
                <a:rect l="l" t="t" r="r" b="b"/>
                <a:pathLst>
                  <a:path w="8040" h="14163" extrusionOk="0">
                    <a:moveTo>
                      <a:pt x="1159" y="0"/>
                    </a:moveTo>
                    <a:cubicBezTo>
                      <a:pt x="470" y="0"/>
                      <a:pt x="1" y="660"/>
                      <a:pt x="161" y="1310"/>
                    </a:cubicBezTo>
                    <a:cubicBezTo>
                      <a:pt x="237" y="1623"/>
                      <a:pt x="329" y="1929"/>
                      <a:pt x="426" y="2231"/>
                    </a:cubicBezTo>
                    <a:cubicBezTo>
                      <a:pt x="406" y="2747"/>
                      <a:pt x="319" y="3385"/>
                      <a:pt x="326" y="3645"/>
                    </a:cubicBezTo>
                    <a:cubicBezTo>
                      <a:pt x="351" y="4479"/>
                      <a:pt x="418" y="5313"/>
                      <a:pt x="471" y="6145"/>
                    </a:cubicBezTo>
                    <a:cubicBezTo>
                      <a:pt x="610" y="8257"/>
                      <a:pt x="716" y="10359"/>
                      <a:pt x="368" y="12457"/>
                    </a:cubicBezTo>
                    <a:cubicBezTo>
                      <a:pt x="236" y="13242"/>
                      <a:pt x="905" y="13754"/>
                      <a:pt x="1508" y="13754"/>
                    </a:cubicBezTo>
                    <a:cubicBezTo>
                      <a:pt x="1554" y="13754"/>
                      <a:pt x="1599" y="13751"/>
                      <a:pt x="1644" y="13745"/>
                    </a:cubicBezTo>
                    <a:cubicBezTo>
                      <a:pt x="2335" y="14042"/>
                      <a:pt x="3132" y="14163"/>
                      <a:pt x="3944" y="14163"/>
                    </a:cubicBezTo>
                    <a:cubicBezTo>
                      <a:pt x="5054" y="14163"/>
                      <a:pt x="6192" y="13937"/>
                      <a:pt x="7126" y="13627"/>
                    </a:cubicBezTo>
                    <a:cubicBezTo>
                      <a:pt x="7637" y="13458"/>
                      <a:pt x="8039" y="12908"/>
                      <a:pt x="7850" y="12353"/>
                    </a:cubicBezTo>
                    <a:cubicBezTo>
                      <a:pt x="6584" y="8645"/>
                      <a:pt x="3815" y="5640"/>
                      <a:pt x="2526" y="1975"/>
                    </a:cubicBezTo>
                    <a:cubicBezTo>
                      <a:pt x="2469" y="1431"/>
                      <a:pt x="2362" y="926"/>
                      <a:pt x="2155" y="513"/>
                    </a:cubicBezTo>
                    <a:cubicBezTo>
                      <a:pt x="1996" y="194"/>
                      <a:pt x="1608" y="0"/>
                      <a:pt x="1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1" name="Google Shape;2072;p45">
                <a:extLst>
                  <a:ext uri="{FF2B5EF4-FFF2-40B4-BE49-F238E27FC236}">
                    <a16:creationId xmlns:a16="http://schemas.microsoft.com/office/drawing/2014/main" id="{B14AA1B8-0868-4272-81CC-14BB9C87555E}"/>
                  </a:ext>
                </a:extLst>
              </p:cNvPr>
              <p:cNvSpPr/>
              <p:nvPr/>
            </p:nvSpPr>
            <p:spPr>
              <a:xfrm>
                <a:off x="2933750" y="2040350"/>
                <a:ext cx="1563750" cy="1417950"/>
              </a:xfrm>
              <a:custGeom>
                <a:avLst/>
                <a:gdLst/>
                <a:ahLst/>
                <a:cxnLst/>
                <a:rect l="l" t="t" r="r" b="b"/>
                <a:pathLst>
                  <a:path w="62550" h="56718" extrusionOk="0">
                    <a:moveTo>
                      <a:pt x="42629" y="1"/>
                    </a:moveTo>
                    <a:cubicBezTo>
                      <a:pt x="41902" y="1"/>
                      <a:pt x="41164" y="402"/>
                      <a:pt x="40740" y="1027"/>
                    </a:cubicBezTo>
                    <a:cubicBezTo>
                      <a:pt x="40574" y="1159"/>
                      <a:pt x="40407" y="1291"/>
                      <a:pt x="40241" y="1423"/>
                    </a:cubicBezTo>
                    <a:cubicBezTo>
                      <a:pt x="39050" y="2118"/>
                      <a:pt x="38925" y="3698"/>
                      <a:pt x="39821" y="4674"/>
                    </a:cubicBezTo>
                    <a:cubicBezTo>
                      <a:pt x="40167" y="5884"/>
                      <a:pt x="39857" y="6840"/>
                      <a:pt x="38890" y="7544"/>
                    </a:cubicBezTo>
                    <a:cubicBezTo>
                      <a:pt x="38883" y="7551"/>
                      <a:pt x="38879" y="7560"/>
                      <a:pt x="38871" y="7567"/>
                    </a:cubicBezTo>
                    <a:cubicBezTo>
                      <a:pt x="38521" y="7633"/>
                      <a:pt x="38162" y="7666"/>
                      <a:pt x="37803" y="7666"/>
                    </a:cubicBezTo>
                    <a:cubicBezTo>
                      <a:pt x="37038" y="7666"/>
                      <a:pt x="36274" y="7516"/>
                      <a:pt x="35602" y="7220"/>
                    </a:cubicBezTo>
                    <a:cubicBezTo>
                      <a:pt x="35268" y="7072"/>
                      <a:pt x="34895" y="6995"/>
                      <a:pt x="34526" y="6995"/>
                    </a:cubicBezTo>
                    <a:cubicBezTo>
                      <a:pt x="33635" y="6995"/>
                      <a:pt x="32770" y="7447"/>
                      <a:pt x="32560" y="8457"/>
                    </a:cubicBezTo>
                    <a:cubicBezTo>
                      <a:pt x="32245" y="9970"/>
                      <a:pt x="31795" y="11158"/>
                      <a:pt x="31004" y="12260"/>
                    </a:cubicBezTo>
                    <a:cubicBezTo>
                      <a:pt x="30315" y="12548"/>
                      <a:pt x="29596" y="12792"/>
                      <a:pt x="28908" y="13057"/>
                    </a:cubicBezTo>
                    <a:cubicBezTo>
                      <a:pt x="28805" y="13049"/>
                      <a:pt x="28703" y="13032"/>
                      <a:pt x="28599" y="13028"/>
                    </a:cubicBezTo>
                    <a:cubicBezTo>
                      <a:pt x="28335" y="12912"/>
                      <a:pt x="28071" y="12804"/>
                      <a:pt x="27809" y="12695"/>
                    </a:cubicBezTo>
                    <a:cubicBezTo>
                      <a:pt x="27272" y="12373"/>
                      <a:pt x="26749" y="11991"/>
                      <a:pt x="26235" y="11540"/>
                    </a:cubicBezTo>
                    <a:cubicBezTo>
                      <a:pt x="26094" y="10734"/>
                      <a:pt x="25891" y="9935"/>
                      <a:pt x="25596" y="9147"/>
                    </a:cubicBezTo>
                    <a:cubicBezTo>
                      <a:pt x="24985" y="7517"/>
                      <a:pt x="23862" y="6274"/>
                      <a:pt x="22330" y="5475"/>
                    </a:cubicBezTo>
                    <a:cubicBezTo>
                      <a:pt x="20715" y="4631"/>
                      <a:pt x="16080" y="5115"/>
                      <a:pt x="16028" y="2589"/>
                    </a:cubicBezTo>
                    <a:cubicBezTo>
                      <a:pt x="16003" y="1319"/>
                      <a:pt x="14815" y="547"/>
                      <a:pt x="13727" y="547"/>
                    </a:cubicBezTo>
                    <a:cubicBezTo>
                      <a:pt x="12889" y="547"/>
                      <a:pt x="12110" y="1004"/>
                      <a:pt x="11962" y="2040"/>
                    </a:cubicBezTo>
                    <a:cubicBezTo>
                      <a:pt x="11935" y="2228"/>
                      <a:pt x="11920" y="2411"/>
                      <a:pt x="11911" y="2593"/>
                    </a:cubicBezTo>
                    <a:cubicBezTo>
                      <a:pt x="11903" y="2591"/>
                      <a:pt x="11896" y="2590"/>
                      <a:pt x="11888" y="2589"/>
                    </a:cubicBezTo>
                    <a:lnTo>
                      <a:pt x="11888" y="2589"/>
                    </a:lnTo>
                    <a:cubicBezTo>
                      <a:pt x="11889" y="2676"/>
                      <a:pt x="11903" y="2754"/>
                      <a:pt x="11906" y="2840"/>
                    </a:cubicBezTo>
                    <a:cubicBezTo>
                      <a:pt x="11904" y="3377"/>
                      <a:pt x="11971" y="3912"/>
                      <a:pt x="12109" y="4430"/>
                    </a:cubicBezTo>
                    <a:cubicBezTo>
                      <a:pt x="11885" y="4464"/>
                      <a:pt x="11668" y="4532"/>
                      <a:pt x="11465" y="4632"/>
                    </a:cubicBezTo>
                    <a:cubicBezTo>
                      <a:pt x="9823" y="5453"/>
                      <a:pt x="9104" y="7105"/>
                      <a:pt x="8532" y="8731"/>
                    </a:cubicBezTo>
                    <a:cubicBezTo>
                      <a:pt x="7335" y="12131"/>
                      <a:pt x="6370" y="15444"/>
                      <a:pt x="4846" y="18767"/>
                    </a:cubicBezTo>
                    <a:cubicBezTo>
                      <a:pt x="2353" y="24196"/>
                      <a:pt x="288" y="30086"/>
                      <a:pt x="398" y="36127"/>
                    </a:cubicBezTo>
                    <a:cubicBezTo>
                      <a:pt x="405" y="36431"/>
                      <a:pt x="475" y="36731"/>
                      <a:pt x="608" y="37005"/>
                    </a:cubicBezTo>
                    <a:cubicBezTo>
                      <a:pt x="227" y="37329"/>
                      <a:pt x="0" y="37825"/>
                      <a:pt x="87" y="38508"/>
                    </a:cubicBezTo>
                    <a:cubicBezTo>
                      <a:pt x="747" y="43723"/>
                      <a:pt x="1616" y="48865"/>
                      <a:pt x="5711" y="52532"/>
                    </a:cubicBezTo>
                    <a:cubicBezTo>
                      <a:pt x="9111" y="55576"/>
                      <a:pt x="12466" y="56718"/>
                      <a:pt x="16271" y="56718"/>
                    </a:cubicBezTo>
                    <a:cubicBezTo>
                      <a:pt x="17920" y="56718"/>
                      <a:pt x="19654" y="56503"/>
                      <a:pt x="21512" y="56136"/>
                    </a:cubicBezTo>
                    <a:cubicBezTo>
                      <a:pt x="24766" y="55494"/>
                      <a:pt x="27864" y="55067"/>
                      <a:pt x="31006" y="53929"/>
                    </a:cubicBezTo>
                    <a:cubicBezTo>
                      <a:pt x="34350" y="52718"/>
                      <a:pt x="37529" y="51048"/>
                      <a:pt x="40777" y="49611"/>
                    </a:cubicBezTo>
                    <a:cubicBezTo>
                      <a:pt x="47300" y="46730"/>
                      <a:pt x="53718" y="43838"/>
                      <a:pt x="59756" y="40072"/>
                    </a:cubicBezTo>
                    <a:cubicBezTo>
                      <a:pt x="59792" y="40074"/>
                      <a:pt x="59828" y="40075"/>
                      <a:pt x="59863" y="40075"/>
                    </a:cubicBezTo>
                    <a:cubicBezTo>
                      <a:pt x="61207" y="40075"/>
                      <a:pt x="62549" y="38586"/>
                      <a:pt x="61808" y="36946"/>
                    </a:cubicBezTo>
                    <a:cubicBezTo>
                      <a:pt x="60375" y="33774"/>
                      <a:pt x="59264" y="30500"/>
                      <a:pt x="58188" y="27193"/>
                    </a:cubicBezTo>
                    <a:cubicBezTo>
                      <a:pt x="57973" y="26537"/>
                      <a:pt x="57727" y="25885"/>
                      <a:pt x="57475" y="25232"/>
                    </a:cubicBezTo>
                    <a:cubicBezTo>
                      <a:pt x="57358" y="24829"/>
                      <a:pt x="57239" y="24426"/>
                      <a:pt x="57127" y="24022"/>
                    </a:cubicBezTo>
                    <a:cubicBezTo>
                      <a:pt x="56953" y="23399"/>
                      <a:pt x="56887" y="21860"/>
                      <a:pt x="56587" y="21860"/>
                    </a:cubicBezTo>
                    <a:cubicBezTo>
                      <a:pt x="56528" y="21860"/>
                      <a:pt x="56460" y="21920"/>
                      <a:pt x="56380" y="22058"/>
                    </a:cubicBezTo>
                    <a:cubicBezTo>
                      <a:pt x="56376" y="22048"/>
                      <a:pt x="56374" y="22039"/>
                      <a:pt x="56372" y="22027"/>
                    </a:cubicBezTo>
                    <a:cubicBezTo>
                      <a:pt x="56667" y="21307"/>
                      <a:pt x="56551" y="20622"/>
                      <a:pt x="56204" y="20086"/>
                    </a:cubicBezTo>
                    <a:cubicBezTo>
                      <a:pt x="56692" y="19719"/>
                      <a:pt x="57179" y="19349"/>
                      <a:pt x="57655" y="18958"/>
                    </a:cubicBezTo>
                    <a:cubicBezTo>
                      <a:pt x="58460" y="18298"/>
                      <a:pt x="58480" y="16688"/>
                      <a:pt x="57655" y="16032"/>
                    </a:cubicBezTo>
                    <a:cubicBezTo>
                      <a:pt x="55193" y="14070"/>
                      <a:pt x="53410" y="11604"/>
                      <a:pt x="51477" y="9147"/>
                    </a:cubicBezTo>
                    <a:cubicBezTo>
                      <a:pt x="49167" y="6212"/>
                      <a:pt x="46496" y="3388"/>
                      <a:pt x="43991" y="609"/>
                    </a:cubicBezTo>
                    <a:cubicBezTo>
                      <a:pt x="43609" y="185"/>
                      <a:pt x="43122" y="1"/>
                      <a:pt x="426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2" name="Google Shape;2073;p45">
                <a:extLst>
                  <a:ext uri="{FF2B5EF4-FFF2-40B4-BE49-F238E27FC236}">
                    <a16:creationId xmlns:a16="http://schemas.microsoft.com/office/drawing/2014/main" id="{98C82DA0-1DEC-4162-AD70-BCF376492DAF}"/>
                  </a:ext>
                </a:extLst>
              </p:cNvPr>
              <p:cNvSpPr/>
              <p:nvPr/>
            </p:nvSpPr>
            <p:spPr>
              <a:xfrm>
                <a:off x="4330725" y="2481725"/>
                <a:ext cx="253750" cy="529250"/>
              </a:xfrm>
              <a:custGeom>
                <a:avLst/>
                <a:gdLst/>
                <a:ahLst/>
                <a:cxnLst/>
                <a:rect l="l" t="t" r="r" b="b"/>
                <a:pathLst>
                  <a:path w="10150" h="21170" extrusionOk="0">
                    <a:moveTo>
                      <a:pt x="4154" y="0"/>
                    </a:moveTo>
                    <a:cubicBezTo>
                      <a:pt x="3564" y="0"/>
                      <a:pt x="2947" y="217"/>
                      <a:pt x="2361" y="661"/>
                    </a:cubicBezTo>
                    <a:cubicBezTo>
                      <a:pt x="1150" y="728"/>
                      <a:pt x="0" y="1706"/>
                      <a:pt x="489" y="3186"/>
                    </a:cubicBezTo>
                    <a:cubicBezTo>
                      <a:pt x="694" y="3805"/>
                      <a:pt x="895" y="4425"/>
                      <a:pt x="1092" y="5048"/>
                    </a:cubicBezTo>
                    <a:cubicBezTo>
                      <a:pt x="1099" y="5118"/>
                      <a:pt x="1097" y="5184"/>
                      <a:pt x="1111" y="5256"/>
                    </a:cubicBezTo>
                    <a:cubicBezTo>
                      <a:pt x="1455" y="7120"/>
                      <a:pt x="2029" y="8862"/>
                      <a:pt x="2976" y="10511"/>
                    </a:cubicBezTo>
                    <a:cubicBezTo>
                      <a:pt x="3004" y="10561"/>
                      <a:pt x="3039" y="10601"/>
                      <a:pt x="3069" y="10647"/>
                    </a:cubicBezTo>
                    <a:cubicBezTo>
                      <a:pt x="3003" y="11107"/>
                      <a:pt x="3076" y="11602"/>
                      <a:pt x="3286" y="12064"/>
                    </a:cubicBezTo>
                    <a:cubicBezTo>
                      <a:pt x="4058" y="13774"/>
                      <a:pt x="4489" y="15701"/>
                      <a:pt x="5486" y="17296"/>
                    </a:cubicBezTo>
                    <a:cubicBezTo>
                      <a:pt x="5440" y="18159"/>
                      <a:pt x="5689" y="18986"/>
                      <a:pt x="6147" y="19719"/>
                    </a:cubicBezTo>
                    <a:cubicBezTo>
                      <a:pt x="6148" y="19720"/>
                      <a:pt x="6150" y="19723"/>
                      <a:pt x="6151" y="19725"/>
                    </a:cubicBezTo>
                    <a:cubicBezTo>
                      <a:pt x="6157" y="19738"/>
                      <a:pt x="6164" y="19751"/>
                      <a:pt x="6171" y="19763"/>
                    </a:cubicBezTo>
                    <a:cubicBezTo>
                      <a:pt x="5916" y="20435"/>
                      <a:pt x="6519" y="21169"/>
                      <a:pt x="7184" y="21169"/>
                    </a:cubicBezTo>
                    <a:cubicBezTo>
                      <a:pt x="7418" y="21169"/>
                      <a:pt x="7660" y="21078"/>
                      <a:pt x="7875" y="20860"/>
                    </a:cubicBezTo>
                    <a:cubicBezTo>
                      <a:pt x="8559" y="20166"/>
                      <a:pt x="9193" y="19418"/>
                      <a:pt x="9694" y="18581"/>
                    </a:cubicBezTo>
                    <a:cubicBezTo>
                      <a:pt x="9889" y="18252"/>
                      <a:pt x="9891" y="17938"/>
                      <a:pt x="9775" y="17681"/>
                    </a:cubicBezTo>
                    <a:cubicBezTo>
                      <a:pt x="9876" y="17431"/>
                      <a:pt x="9934" y="17165"/>
                      <a:pt x="9927" y="16893"/>
                    </a:cubicBezTo>
                    <a:cubicBezTo>
                      <a:pt x="10065" y="16618"/>
                      <a:pt x="10150" y="16314"/>
                      <a:pt x="10145" y="15989"/>
                    </a:cubicBezTo>
                    <a:cubicBezTo>
                      <a:pt x="10100" y="12649"/>
                      <a:pt x="8872" y="9456"/>
                      <a:pt x="7424" y="6435"/>
                    </a:cubicBezTo>
                    <a:cubicBezTo>
                      <a:pt x="7351" y="5260"/>
                      <a:pt x="7270" y="4126"/>
                      <a:pt x="7070" y="3120"/>
                    </a:cubicBezTo>
                    <a:cubicBezTo>
                      <a:pt x="6666" y="1085"/>
                      <a:pt x="5477" y="0"/>
                      <a:pt x="4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3" name="Google Shape;2074;p45">
                <a:extLst>
                  <a:ext uri="{FF2B5EF4-FFF2-40B4-BE49-F238E27FC236}">
                    <a16:creationId xmlns:a16="http://schemas.microsoft.com/office/drawing/2014/main" id="{BC1758AD-A955-4647-8E49-DDAE87C6D5B5}"/>
                  </a:ext>
                </a:extLst>
              </p:cNvPr>
              <p:cNvSpPr/>
              <p:nvPr/>
            </p:nvSpPr>
            <p:spPr>
              <a:xfrm>
                <a:off x="4420925" y="2236300"/>
                <a:ext cx="308325" cy="337025"/>
              </a:xfrm>
              <a:custGeom>
                <a:avLst/>
                <a:gdLst/>
                <a:ahLst/>
                <a:cxnLst/>
                <a:rect l="l" t="t" r="r" b="b"/>
                <a:pathLst>
                  <a:path w="12333" h="13481" extrusionOk="0">
                    <a:moveTo>
                      <a:pt x="11115" y="1"/>
                    </a:moveTo>
                    <a:cubicBezTo>
                      <a:pt x="10879" y="1"/>
                      <a:pt x="10646" y="99"/>
                      <a:pt x="10464" y="334"/>
                    </a:cubicBezTo>
                    <a:cubicBezTo>
                      <a:pt x="9346" y="1779"/>
                      <a:pt x="7613" y="2709"/>
                      <a:pt x="6175" y="3816"/>
                    </a:cubicBezTo>
                    <a:cubicBezTo>
                      <a:pt x="4428" y="5161"/>
                      <a:pt x="2619" y="6425"/>
                      <a:pt x="839" y="7729"/>
                    </a:cubicBezTo>
                    <a:cubicBezTo>
                      <a:pt x="0" y="8345"/>
                      <a:pt x="360" y="9658"/>
                      <a:pt x="1342" y="9658"/>
                    </a:cubicBezTo>
                    <a:cubicBezTo>
                      <a:pt x="1435" y="9658"/>
                      <a:pt x="1534" y="9646"/>
                      <a:pt x="1637" y="9621"/>
                    </a:cubicBezTo>
                    <a:cubicBezTo>
                      <a:pt x="1976" y="9539"/>
                      <a:pt x="2304" y="9431"/>
                      <a:pt x="2627" y="9313"/>
                    </a:cubicBezTo>
                    <a:cubicBezTo>
                      <a:pt x="2789" y="9768"/>
                      <a:pt x="3111" y="10142"/>
                      <a:pt x="3513" y="10386"/>
                    </a:cubicBezTo>
                    <a:cubicBezTo>
                      <a:pt x="3478" y="11168"/>
                      <a:pt x="3520" y="11951"/>
                      <a:pt x="3677" y="12728"/>
                    </a:cubicBezTo>
                    <a:cubicBezTo>
                      <a:pt x="3773" y="13206"/>
                      <a:pt x="4234" y="13480"/>
                      <a:pt x="4689" y="13480"/>
                    </a:cubicBezTo>
                    <a:cubicBezTo>
                      <a:pt x="4955" y="13480"/>
                      <a:pt x="5219" y="13386"/>
                      <a:pt x="5406" y="13184"/>
                    </a:cubicBezTo>
                    <a:cubicBezTo>
                      <a:pt x="6228" y="12300"/>
                      <a:pt x="7119" y="11491"/>
                      <a:pt x="8013" y="10686"/>
                    </a:cubicBezTo>
                    <a:cubicBezTo>
                      <a:pt x="8541" y="10316"/>
                      <a:pt x="9043" y="9947"/>
                      <a:pt x="9622" y="9693"/>
                    </a:cubicBezTo>
                    <a:lnTo>
                      <a:pt x="9622" y="9693"/>
                    </a:lnTo>
                    <a:cubicBezTo>
                      <a:pt x="9681" y="10276"/>
                      <a:pt x="9644" y="10852"/>
                      <a:pt x="9328" y="11041"/>
                    </a:cubicBezTo>
                    <a:cubicBezTo>
                      <a:pt x="8361" y="11616"/>
                      <a:pt x="8951" y="12981"/>
                      <a:pt x="9851" y="12981"/>
                    </a:cubicBezTo>
                    <a:cubicBezTo>
                      <a:pt x="10017" y="12981"/>
                      <a:pt x="10193" y="12934"/>
                      <a:pt x="10372" y="12828"/>
                    </a:cubicBezTo>
                    <a:cubicBezTo>
                      <a:pt x="11969" y="11879"/>
                      <a:pt x="11814" y="9492"/>
                      <a:pt x="11389" y="7921"/>
                    </a:cubicBezTo>
                    <a:cubicBezTo>
                      <a:pt x="11778" y="5640"/>
                      <a:pt x="12333" y="3403"/>
                      <a:pt x="12232" y="1066"/>
                    </a:cubicBezTo>
                    <a:cubicBezTo>
                      <a:pt x="12208" y="509"/>
                      <a:pt x="11652" y="1"/>
                      <a:pt x="11115" y="1"/>
                    </a:cubicBezTo>
                    <a:close/>
                  </a:path>
                </a:pathLst>
              </a:custGeom>
              <a:solidFill>
                <a:srgbClr val="DC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4" name="Google Shape;2075;p45">
                <a:extLst>
                  <a:ext uri="{FF2B5EF4-FFF2-40B4-BE49-F238E27FC236}">
                    <a16:creationId xmlns:a16="http://schemas.microsoft.com/office/drawing/2014/main" id="{010BA5CD-CBC9-4AE6-B19C-B7632CFE3663}"/>
                  </a:ext>
                </a:extLst>
              </p:cNvPr>
              <p:cNvSpPr/>
              <p:nvPr/>
            </p:nvSpPr>
            <p:spPr>
              <a:xfrm>
                <a:off x="3138750" y="2464800"/>
                <a:ext cx="67950" cy="52675"/>
              </a:xfrm>
              <a:custGeom>
                <a:avLst/>
                <a:gdLst/>
                <a:ahLst/>
                <a:cxnLst/>
                <a:rect l="l" t="t" r="r" b="b"/>
                <a:pathLst>
                  <a:path w="2718" h="2107"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5" name="Google Shape;2076;p45">
                <a:extLst>
                  <a:ext uri="{FF2B5EF4-FFF2-40B4-BE49-F238E27FC236}">
                    <a16:creationId xmlns:a16="http://schemas.microsoft.com/office/drawing/2014/main" id="{46BD4FEA-04EC-4180-878B-6A96CFA0CA27}"/>
                  </a:ext>
                </a:extLst>
              </p:cNvPr>
              <p:cNvSpPr/>
              <p:nvPr/>
            </p:nvSpPr>
            <p:spPr>
              <a:xfrm>
                <a:off x="3239675" y="2314675"/>
                <a:ext cx="67950" cy="52725"/>
              </a:xfrm>
              <a:custGeom>
                <a:avLst/>
                <a:gdLst/>
                <a:ahLst/>
                <a:cxnLst/>
                <a:rect l="l" t="t" r="r" b="b"/>
                <a:pathLst>
                  <a:path w="2718" h="2109" extrusionOk="0">
                    <a:moveTo>
                      <a:pt x="1359" y="1"/>
                    </a:moveTo>
                    <a:cubicBezTo>
                      <a:pt x="0" y="1"/>
                      <a:pt x="0" y="2109"/>
                      <a:pt x="1359" y="2109"/>
                    </a:cubicBezTo>
                    <a:cubicBezTo>
                      <a:pt x="2718" y="2109"/>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6" name="Google Shape;2077;p45">
                <a:extLst>
                  <a:ext uri="{FF2B5EF4-FFF2-40B4-BE49-F238E27FC236}">
                    <a16:creationId xmlns:a16="http://schemas.microsoft.com/office/drawing/2014/main" id="{A407C099-834C-4FFD-BAB2-0567C94F0872}"/>
                  </a:ext>
                </a:extLst>
              </p:cNvPr>
              <p:cNvSpPr/>
              <p:nvPr/>
            </p:nvSpPr>
            <p:spPr>
              <a:xfrm>
                <a:off x="3353550" y="2501025"/>
                <a:ext cx="67925" cy="52700"/>
              </a:xfrm>
              <a:custGeom>
                <a:avLst/>
                <a:gdLst/>
                <a:ahLst/>
                <a:cxnLst/>
                <a:rect l="l" t="t" r="r" b="b"/>
                <a:pathLst>
                  <a:path w="2717" h="2108" extrusionOk="0">
                    <a:moveTo>
                      <a:pt x="1359" y="1"/>
                    </a:moveTo>
                    <a:cubicBezTo>
                      <a:pt x="0" y="1"/>
                      <a:pt x="0" y="2107"/>
                      <a:pt x="1359" y="2107"/>
                    </a:cubicBezTo>
                    <a:cubicBezTo>
                      <a:pt x="2717" y="2107"/>
                      <a:pt x="2717"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7" name="Google Shape;2078;p45">
                <a:extLst>
                  <a:ext uri="{FF2B5EF4-FFF2-40B4-BE49-F238E27FC236}">
                    <a16:creationId xmlns:a16="http://schemas.microsoft.com/office/drawing/2014/main" id="{6E310686-4555-4304-80CE-00F200916527}"/>
                  </a:ext>
                </a:extLst>
              </p:cNvPr>
              <p:cNvSpPr/>
              <p:nvPr/>
            </p:nvSpPr>
            <p:spPr>
              <a:xfrm>
                <a:off x="3213800" y="2651125"/>
                <a:ext cx="67925" cy="52675"/>
              </a:xfrm>
              <a:custGeom>
                <a:avLst/>
                <a:gdLst/>
                <a:ahLst/>
                <a:cxnLst/>
                <a:rect l="l" t="t" r="r" b="b"/>
                <a:pathLst>
                  <a:path w="2717" h="2107" extrusionOk="0">
                    <a:moveTo>
                      <a:pt x="1358" y="0"/>
                    </a:moveTo>
                    <a:cubicBezTo>
                      <a:pt x="0" y="0"/>
                      <a:pt x="0" y="2107"/>
                      <a:pt x="1358" y="2107"/>
                    </a:cubicBezTo>
                    <a:cubicBezTo>
                      <a:pt x="2717" y="2107"/>
                      <a:pt x="2717" y="0"/>
                      <a:pt x="1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8" name="Google Shape;2079;p45">
                <a:extLst>
                  <a:ext uri="{FF2B5EF4-FFF2-40B4-BE49-F238E27FC236}">
                    <a16:creationId xmlns:a16="http://schemas.microsoft.com/office/drawing/2014/main" id="{2D722AFE-44F5-4EB6-ACE9-82A6A39BA4E5}"/>
                  </a:ext>
                </a:extLst>
              </p:cNvPr>
              <p:cNvSpPr/>
              <p:nvPr/>
            </p:nvSpPr>
            <p:spPr>
              <a:xfrm>
                <a:off x="3050750" y="2783075"/>
                <a:ext cx="67975" cy="52700"/>
              </a:xfrm>
              <a:custGeom>
                <a:avLst/>
                <a:gdLst/>
                <a:ahLst/>
                <a:cxnLst/>
                <a:rect l="l" t="t" r="r" b="b"/>
                <a:pathLst>
                  <a:path w="2719" h="2108" extrusionOk="0">
                    <a:moveTo>
                      <a:pt x="1360" y="1"/>
                    </a:moveTo>
                    <a:cubicBezTo>
                      <a:pt x="1" y="1"/>
                      <a:pt x="1" y="2108"/>
                      <a:pt x="1360" y="2108"/>
                    </a:cubicBezTo>
                    <a:cubicBezTo>
                      <a:pt x="2718" y="2108"/>
                      <a:pt x="2719" y="1"/>
                      <a:pt x="1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9" name="Google Shape;2080;p45">
                <a:extLst>
                  <a:ext uri="{FF2B5EF4-FFF2-40B4-BE49-F238E27FC236}">
                    <a16:creationId xmlns:a16="http://schemas.microsoft.com/office/drawing/2014/main" id="{24E46B25-C430-471C-9CF0-6E19F5526A48}"/>
                  </a:ext>
                </a:extLst>
              </p:cNvPr>
              <p:cNvSpPr/>
              <p:nvPr/>
            </p:nvSpPr>
            <p:spPr>
              <a:xfrm>
                <a:off x="3436350" y="2762375"/>
                <a:ext cx="67975" cy="52700"/>
              </a:xfrm>
              <a:custGeom>
                <a:avLst/>
                <a:gdLst/>
                <a:ahLst/>
                <a:cxnLst/>
                <a:rect l="l" t="t" r="r" b="b"/>
                <a:pathLst>
                  <a:path w="2719" h="2108" extrusionOk="0">
                    <a:moveTo>
                      <a:pt x="1360" y="1"/>
                    </a:moveTo>
                    <a:cubicBezTo>
                      <a:pt x="1" y="1"/>
                      <a:pt x="1" y="2108"/>
                      <a:pt x="1360" y="2108"/>
                    </a:cubicBezTo>
                    <a:cubicBezTo>
                      <a:pt x="2717" y="2108"/>
                      <a:pt x="2719"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0" name="Google Shape;2081;p45">
                <a:extLst>
                  <a:ext uri="{FF2B5EF4-FFF2-40B4-BE49-F238E27FC236}">
                    <a16:creationId xmlns:a16="http://schemas.microsoft.com/office/drawing/2014/main" id="{1C5B4267-29D3-4DF2-A113-AFCA3E881976}"/>
                  </a:ext>
                </a:extLst>
              </p:cNvPr>
              <p:cNvSpPr/>
              <p:nvPr/>
            </p:nvSpPr>
            <p:spPr>
              <a:xfrm>
                <a:off x="3260375" y="2933175"/>
                <a:ext cx="67975" cy="52700"/>
              </a:xfrm>
              <a:custGeom>
                <a:avLst/>
                <a:gdLst/>
                <a:ahLst/>
                <a:cxnLst/>
                <a:rect l="l" t="t" r="r" b="b"/>
                <a:pathLst>
                  <a:path w="2719" h="2108"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1" name="Google Shape;2082;p45">
                <a:extLst>
                  <a:ext uri="{FF2B5EF4-FFF2-40B4-BE49-F238E27FC236}">
                    <a16:creationId xmlns:a16="http://schemas.microsoft.com/office/drawing/2014/main" id="{E48B4A0F-B209-4704-8A86-8533FF801DC9}"/>
                  </a:ext>
                </a:extLst>
              </p:cNvPr>
              <p:cNvSpPr/>
              <p:nvPr/>
            </p:nvSpPr>
            <p:spPr>
              <a:xfrm>
                <a:off x="3105125" y="3207475"/>
                <a:ext cx="67925" cy="52700"/>
              </a:xfrm>
              <a:custGeom>
                <a:avLst/>
                <a:gdLst/>
                <a:ahLst/>
                <a:cxnLst/>
                <a:rect l="l" t="t" r="r" b="b"/>
                <a:pathLst>
                  <a:path w="2717" h="2108" extrusionOk="0">
                    <a:moveTo>
                      <a:pt x="1359" y="0"/>
                    </a:moveTo>
                    <a:cubicBezTo>
                      <a:pt x="0" y="0"/>
                      <a:pt x="0" y="2107"/>
                      <a:pt x="1359" y="2107"/>
                    </a:cubicBezTo>
                    <a:cubicBezTo>
                      <a:pt x="2717" y="2107"/>
                      <a:pt x="2717"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2" name="Google Shape;2083;p45">
                <a:extLst>
                  <a:ext uri="{FF2B5EF4-FFF2-40B4-BE49-F238E27FC236}">
                    <a16:creationId xmlns:a16="http://schemas.microsoft.com/office/drawing/2014/main" id="{47740D1C-95FD-4A22-8646-5FB45CBC2BDB}"/>
                  </a:ext>
                </a:extLst>
              </p:cNvPr>
              <p:cNvSpPr/>
              <p:nvPr/>
            </p:nvSpPr>
            <p:spPr>
              <a:xfrm>
                <a:off x="3369050" y="3277325"/>
                <a:ext cx="67975" cy="52725"/>
              </a:xfrm>
              <a:custGeom>
                <a:avLst/>
                <a:gdLst/>
                <a:ahLst/>
                <a:cxnLst/>
                <a:rect l="l" t="t" r="r" b="b"/>
                <a:pathLst>
                  <a:path w="2719" h="2109" extrusionOk="0">
                    <a:moveTo>
                      <a:pt x="1359" y="1"/>
                    </a:moveTo>
                    <a:cubicBezTo>
                      <a:pt x="1" y="1"/>
                      <a:pt x="1" y="2109"/>
                      <a:pt x="1359" y="2109"/>
                    </a:cubicBezTo>
                    <a:cubicBezTo>
                      <a:pt x="2718" y="2109"/>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3" name="Google Shape;2084;p45">
                <a:extLst>
                  <a:ext uri="{FF2B5EF4-FFF2-40B4-BE49-F238E27FC236}">
                    <a16:creationId xmlns:a16="http://schemas.microsoft.com/office/drawing/2014/main" id="{AF6E35F2-ED9A-486F-95C2-23135C5381B0}"/>
                  </a:ext>
                </a:extLst>
              </p:cNvPr>
              <p:cNvSpPr/>
              <p:nvPr/>
            </p:nvSpPr>
            <p:spPr>
              <a:xfrm>
                <a:off x="3506225" y="3013400"/>
                <a:ext cx="67950" cy="52700"/>
              </a:xfrm>
              <a:custGeom>
                <a:avLst/>
                <a:gdLst/>
                <a:ahLst/>
                <a:cxnLst/>
                <a:rect l="l" t="t" r="r" b="b"/>
                <a:pathLst>
                  <a:path w="2718" h="2108" extrusionOk="0">
                    <a:moveTo>
                      <a:pt x="1359" y="0"/>
                    </a:moveTo>
                    <a:cubicBezTo>
                      <a:pt x="0" y="0"/>
                      <a:pt x="0" y="2107"/>
                      <a:pt x="1359" y="2107"/>
                    </a:cubicBezTo>
                    <a:cubicBezTo>
                      <a:pt x="2717"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4" name="Google Shape;2085;p45">
                <a:extLst>
                  <a:ext uri="{FF2B5EF4-FFF2-40B4-BE49-F238E27FC236}">
                    <a16:creationId xmlns:a16="http://schemas.microsoft.com/office/drawing/2014/main" id="{51634FF0-4270-4329-B63F-DC4068C3392B}"/>
                  </a:ext>
                </a:extLst>
              </p:cNvPr>
              <p:cNvSpPr/>
              <p:nvPr/>
            </p:nvSpPr>
            <p:spPr>
              <a:xfrm>
                <a:off x="3627850" y="3191975"/>
                <a:ext cx="67925" cy="52700"/>
              </a:xfrm>
              <a:custGeom>
                <a:avLst/>
                <a:gdLst/>
                <a:ahLst/>
                <a:cxnLst/>
                <a:rect l="l" t="t" r="r" b="b"/>
                <a:pathLst>
                  <a:path w="2717" h="2108" extrusionOk="0">
                    <a:moveTo>
                      <a:pt x="1359" y="0"/>
                    </a:moveTo>
                    <a:cubicBezTo>
                      <a:pt x="0" y="0"/>
                      <a:pt x="0" y="2107"/>
                      <a:pt x="1359" y="2107"/>
                    </a:cubicBezTo>
                    <a:cubicBezTo>
                      <a:pt x="2717" y="2107"/>
                      <a:pt x="2717"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5" name="Google Shape;2086;p45">
                <a:extLst>
                  <a:ext uri="{FF2B5EF4-FFF2-40B4-BE49-F238E27FC236}">
                    <a16:creationId xmlns:a16="http://schemas.microsoft.com/office/drawing/2014/main" id="{E595EA0F-4B68-4A5E-A99E-109457C23B13}"/>
                  </a:ext>
                </a:extLst>
              </p:cNvPr>
              <p:cNvSpPr/>
              <p:nvPr/>
            </p:nvSpPr>
            <p:spPr>
              <a:xfrm>
                <a:off x="3806425" y="2943525"/>
                <a:ext cx="67925" cy="52700"/>
              </a:xfrm>
              <a:custGeom>
                <a:avLst/>
                <a:gdLst/>
                <a:ahLst/>
                <a:cxnLst/>
                <a:rect l="l" t="t" r="r" b="b"/>
                <a:pathLst>
                  <a:path w="2717" h="2108" extrusionOk="0">
                    <a:moveTo>
                      <a:pt x="1359" y="1"/>
                    </a:moveTo>
                    <a:cubicBezTo>
                      <a:pt x="0" y="1"/>
                      <a:pt x="0" y="2108"/>
                      <a:pt x="1359" y="2108"/>
                    </a:cubicBezTo>
                    <a:cubicBezTo>
                      <a:pt x="2717" y="2108"/>
                      <a:pt x="2717"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6" name="Google Shape;2087;p45">
                <a:extLst>
                  <a:ext uri="{FF2B5EF4-FFF2-40B4-BE49-F238E27FC236}">
                    <a16:creationId xmlns:a16="http://schemas.microsoft.com/office/drawing/2014/main" id="{655021A4-E63A-44B9-B75C-35A2AF6270BC}"/>
                  </a:ext>
                </a:extLst>
              </p:cNvPr>
              <p:cNvSpPr/>
              <p:nvPr/>
            </p:nvSpPr>
            <p:spPr>
              <a:xfrm>
                <a:off x="4008250" y="3059975"/>
                <a:ext cx="67975" cy="52700"/>
              </a:xfrm>
              <a:custGeom>
                <a:avLst/>
                <a:gdLst/>
                <a:ahLst/>
                <a:cxnLst/>
                <a:rect l="l" t="t" r="r" b="b"/>
                <a:pathLst>
                  <a:path w="2719" h="2108"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7" name="Google Shape;2088;p45">
                <a:extLst>
                  <a:ext uri="{FF2B5EF4-FFF2-40B4-BE49-F238E27FC236}">
                    <a16:creationId xmlns:a16="http://schemas.microsoft.com/office/drawing/2014/main" id="{4E8962DF-D57B-4830-8057-5D8BE911DDAB}"/>
                  </a:ext>
                </a:extLst>
              </p:cNvPr>
              <p:cNvSpPr/>
              <p:nvPr/>
            </p:nvSpPr>
            <p:spPr>
              <a:xfrm>
                <a:off x="4075525" y="2824500"/>
                <a:ext cx="67975" cy="52675"/>
              </a:xfrm>
              <a:custGeom>
                <a:avLst/>
                <a:gdLst/>
                <a:ahLst/>
                <a:cxnLst/>
                <a:rect l="l" t="t" r="r" b="b"/>
                <a:pathLst>
                  <a:path w="2719" h="2107"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8" name="Google Shape;2089;p45">
                <a:extLst>
                  <a:ext uri="{FF2B5EF4-FFF2-40B4-BE49-F238E27FC236}">
                    <a16:creationId xmlns:a16="http://schemas.microsoft.com/office/drawing/2014/main" id="{786FB500-4BDF-4EC4-A912-C66D0EA2B159}"/>
                  </a:ext>
                </a:extLst>
              </p:cNvPr>
              <p:cNvSpPr/>
              <p:nvPr/>
            </p:nvSpPr>
            <p:spPr>
              <a:xfrm>
                <a:off x="3785675" y="2620050"/>
                <a:ext cx="67975" cy="52700"/>
              </a:xfrm>
              <a:custGeom>
                <a:avLst/>
                <a:gdLst/>
                <a:ahLst/>
                <a:cxnLst/>
                <a:rect l="l" t="t" r="r" b="b"/>
                <a:pathLst>
                  <a:path w="2719" h="2108" extrusionOk="0">
                    <a:moveTo>
                      <a:pt x="1360" y="0"/>
                    </a:moveTo>
                    <a:cubicBezTo>
                      <a:pt x="1" y="0"/>
                      <a:pt x="1" y="2107"/>
                      <a:pt x="1360" y="2107"/>
                    </a:cubicBezTo>
                    <a:cubicBezTo>
                      <a:pt x="2719" y="2107"/>
                      <a:pt x="2719"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9" name="Google Shape;2090;p45">
                <a:extLst>
                  <a:ext uri="{FF2B5EF4-FFF2-40B4-BE49-F238E27FC236}">
                    <a16:creationId xmlns:a16="http://schemas.microsoft.com/office/drawing/2014/main" id="{D920E8B9-4DF6-4133-9E85-568E538C1C5D}"/>
                  </a:ext>
                </a:extLst>
              </p:cNvPr>
              <p:cNvSpPr/>
              <p:nvPr/>
            </p:nvSpPr>
            <p:spPr>
              <a:xfrm>
                <a:off x="3847800" y="2413025"/>
                <a:ext cx="67975" cy="52700"/>
              </a:xfrm>
              <a:custGeom>
                <a:avLst/>
                <a:gdLst/>
                <a:ahLst/>
                <a:cxnLst/>
                <a:rect l="l" t="t" r="r" b="b"/>
                <a:pathLst>
                  <a:path w="2719" h="2108" extrusionOk="0">
                    <a:moveTo>
                      <a:pt x="1359" y="0"/>
                    </a:moveTo>
                    <a:cubicBezTo>
                      <a:pt x="0" y="0"/>
                      <a:pt x="0" y="2107"/>
                      <a:pt x="1359" y="2107"/>
                    </a:cubicBezTo>
                    <a:cubicBezTo>
                      <a:pt x="2718" y="2107"/>
                      <a:pt x="2718" y="0"/>
                      <a:pt x="1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0" name="Google Shape;2091;p45">
                <a:extLst>
                  <a:ext uri="{FF2B5EF4-FFF2-40B4-BE49-F238E27FC236}">
                    <a16:creationId xmlns:a16="http://schemas.microsoft.com/office/drawing/2014/main" id="{37FD5A3C-6D3B-4172-A111-818FD895E5E3}"/>
                  </a:ext>
                </a:extLst>
              </p:cNvPr>
              <p:cNvSpPr/>
              <p:nvPr/>
            </p:nvSpPr>
            <p:spPr>
              <a:xfrm>
                <a:off x="4018600" y="2221525"/>
                <a:ext cx="67950" cy="52700"/>
              </a:xfrm>
              <a:custGeom>
                <a:avLst/>
                <a:gdLst/>
                <a:ahLst/>
                <a:cxnLst/>
                <a:rect l="l" t="t" r="r" b="b"/>
                <a:pathLst>
                  <a:path w="2718" h="2108" extrusionOk="0">
                    <a:moveTo>
                      <a:pt x="1359" y="1"/>
                    </a:moveTo>
                    <a:cubicBezTo>
                      <a:pt x="1" y="1"/>
                      <a:pt x="1" y="2107"/>
                      <a:pt x="1359" y="2107"/>
                    </a:cubicBezTo>
                    <a:cubicBezTo>
                      <a:pt x="2718" y="2107"/>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1" name="Google Shape;2092;p45">
                <a:extLst>
                  <a:ext uri="{FF2B5EF4-FFF2-40B4-BE49-F238E27FC236}">
                    <a16:creationId xmlns:a16="http://schemas.microsoft.com/office/drawing/2014/main" id="{9BA8C2DB-AFD6-4A6D-A0A4-4B0505AE5399}"/>
                  </a:ext>
                </a:extLst>
              </p:cNvPr>
              <p:cNvSpPr/>
              <p:nvPr/>
            </p:nvSpPr>
            <p:spPr>
              <a:xfrm>
                <a:off x="4233400" y="2441500"/>
                <a:ext cx="67950" cy="52700"/>
              </a:xfrm>
              <a:custGeom>
                <a:avLst/>
                <a:gdLst/>
                <a:ahLst/>
                <a:cxnLst/>
                <a:rect l="l" t="t" r="r" b="b"/>
                <a:pathLst>
                  <a:path w="2718" h="2108" extrusionOk="0">
                    <a:moveTo>
                      <a:pt x="1359" y="1"/>
                    </a:moveTo>
                    <a:cubicBezTo>
                      <a:pt x="0" y="1"/>
                      <a:pt x="0" y="2108"/>
                      <a:pt x="1359" y="2108"/>
                    </a:cubicBezTo>
                    <a:cubicBezTo>
                      <a:pt x="2718" y="2108"/>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2" name="Google Shape;2093;p45">
                <a:extLst>
                  <a:ext uri="{FF2B5EF4-FFF2-40B4-BE49-F238E27FC236}">
                    <a16:creationId xmlns:a16="http://schemas.microsoft.com/office/drawing/2014/main" id="{E3A9896A-0B97-4D61-A477-3271AA526F60}"/>
                  </a:ext>
                </a:extLst>
              </p:cNvPr>
              <p:cNvSpPr/>
              <p:nvPr/>
            </p:nvSpPr>
            <p:spPr>
              <a:xfrm>
                <a:off x="4091050" y="2389725"/>
                <a:ext cx="67975" cy="52700"/>
              </a:xfrm>
              <a:custGeom>
                <a:avLst/>
                <a:gdLst/>
                <a:ahLst/>
                <a:cxnLst/>
                <a:rect l="l" t="t" r="r" b="b"/>
                <a:pathLst>
                  <a:path w="2719" h="2108" extrusionOk="0">
                    <a:moveTo>
                      <a:pt x="1360" y="1"/>
                    </a:moveTo>
                    <a:cubicBezTo>
                      <a:pt x="1" y="1"/>
                      <a:pt x="1" y="2108"/>
                      <a:pt x="1360" y="2108"/>
                    </a:cubicBezTo>
                    <a:cubicBezTo>
                      <a:pt x="2719" y="2108"/>
                      <a:pt x="2717" y="1"/>
                      <a:pt x="1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3" name="Google Shape;2094;p45">
                <a:extLst>
                  <a:ext uri="{FF2B5EF4-FFF2-40B4-BE49-F238E27FC236}">
                    <a16:creationId xmlns:a16="http://schemas.microsoft.com/office/drawing/2014/main" id="{042DC70B-7D77-4B0C-B5D0-FDC15AA8526E}"/>
                  </a:ext>
                </a:extLst>
              </p:cNvPr>
              <p:cNvSpPr/>
              <p:nvPr/>
            </p:nvSpPr>
            <p:spPr>
              <a:xfrm>
                <a:off x="3555375" y="2394925"/>
                <a:ext cx="67975" cy="52700"/>
              </a:xfrm>
              <a:custGeom>
                <a:avLst/>
                <a:gdLst/>
                <a:ahLst/>
                <a:cxnLst/>
                <a:rect l="l" t="t" r="r" b="b"/>
                <a:pathLst>
                  <a:path w="2719" h="2108" extrusionOk="0">
                    <a:moveTo>
                      <a:pt x="1359" y="1"/>
                    </a:moveTo>
                    <a:cubicBezTo>
                      <a:pt x="0" y="1"/>
                      <a:pt x="0" y="2108"/>
                      <a:pt x="1359" y="2108"/>
                    </a:cubicBezTo>
                    <a:cubicBezTo>
                      <a:pt x="2717" y="2108"/>
                      <a:pt x="2718"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4" name="Google Shape;2095;p45">
                <a:extLst>
                  <a:ext uri="{FF2B5EF4-FFF2-40B4-BE49-F238E27FC236}">
                    <a16:creationId xmlns:a16="http://schemas.microsoft.com/office/drawing/2014/main" id="{A7D99C68-3543-47B1-9A8C-CD31039776CB}"/>
                  </a:ext>
                </a:extLst>
              </p:cNvPr>
              <p:cNvSpPr/>
              <p:nvPr/>
            </p:nvSpPr>
            <p:spPr>
              <a:xfrm>
                <a:off x="4334300" y="2884000"/>
                <a:ext cx="67950" cy="52700"/>
              </a:xfrm>
              <a:custGeom>
                <a:avLst/>
                <a:gdLst/>
                <a:ahLst/>
                <a:cxnLst/>
                <a:rect l="l" t="t" r="r" b="b"/>
                <a:pathLst>
                  <a:path w="2718" h="2108" extrusionOk="0">
                    <a:moveTo>
                      <a:pt x="1359" y="1"/>
                    </a:moveTo>
                    <a:cubicBezTo>
                      <a:pt x="0" y="1"/>
                      <a:pt x="0" y="2108"/>
                      <a:pt x="1359" y="2108"/>
                    </a:cubicBezTo>
                    <a:cubicBezTo>
                      <a:pt x="2718" y="2108"/>
                      <a:pt x="2718"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5" name="Google Shape;2096;p45">
                <a:extLst>
                  <a:ext uri="{FF2B5EF4-FFF2-40B4-BE49-F238E27FC236}">
                    <a16:creationId xmlns:a16="http://schemas.microsoft.com/office/drawing/2014/main" id="{F0F4A0A2-A594-49E3-8B28-4365498B2EAA}"/>
                  </a:ext>
                </a:extLst>
              </p:cNvPr>
              <p:cNvSpPr/>
              <p:nvPr/>
            </p:nvSpPr>
            <p:spPr>
              <a:xfrm>
                <a:off x="2991150" y="1294925"/>
                <a:ext cx="240300" cy="221675"/>
              </a:xfrm>
              <a:custGeom>
                <a:avLst/>
                <a:gdLst/>
                <a:ahLst/>
                <a:cxnLst/>
                <a:rect l="l" t="t" r="r" b="b"/>
                <a:pathLst>
                  <a:path w="9612" h="8867" extrusionOk="0">
                    <a:moveTo>
                      <a:pt x="4085" y="1"/>
                    </a:moveTo>
                    <a:cubicBezTo>
                      <a:pt x="3205" y="1"/>
                      <a:pt x="2336" y="325"/>
                      <a:pt x="1615" y="1054"/>
                    </a:cubicBezTo>
                    <a:cubicBezTo>
                      <a:pt x="212" y="2470"/>
                      <a:pt x="1" y="4788"/>
                      <a:pt x="1122" y="6418"/>
                    </a:cubicBezTo>
                    <a:cubicBezTo>
                      <a:pt x="2126" y="7875"/>
                      <a:pt x="4124" y="8867"/>
                      <a:pt x="5947" y="8867"/>
                    </a:cubicBezTo>
                    <a:cubicBezTo>
                      <a:pt x="7467" y="8867"/>
                      <a:pt x="8866" y="8177"/>
                      <a:pt x="9467" y="6493"/>
                    </a:cubicBezTo>
                    <a:cubicBezTo>
                      <a:pt x="9612" y="6086"/>
                      <a:pt x="9278" y="5820"/>
                      <a:pt x="8939" y="5820"/>
                    </a:cubicBezTo>
                    <a:cubicBezTo>
                      <a:pt x="8717" y="5820"/>
                      <a:pt x="8492" y="5934"/>
                      <a:pt x="8398" y="6198"/>
                    </a:cubicBezTo>
                    <a:cubicBezTo>
                      <a:pt x="7989" y="7343"/>
                      <a:pt x="7044" y="7777"/>
                      <a:pt x="5997" y="7777"/>
                    </a:cubicBezTo>
                    <a:cubicBezTo>
                      <a:pt x="4754" y="7777"/>
                      <a:pt x="3368" y="7165"/>
                      <a:pt x="2566" y="6402"/>
                    </a:cubicBezTo>
                    <a:cubicBezTo>
                      <a:pt x="517" y="4451"/>
                      <a:pt x="1990" y="1105"/>
                      <a:pt x="4227" y="1105"/>
                    </a:cubicBezTo>
                    <a:cubicBezTo>
                      <a:pt x="4798" y="1105"/>
                      <a:pt x="5420" y="1323"/>
                      <a:pt x="6045" y="1839"/>
                    </a:cubicBezTo>
                    <a:cubicBezTo>
                      <a:pt x="6160" y="1935"/>
                      <a:pt x="6287" y="1975"/>
                      <a:pt x="6409" y="1975"/>
                    </a:cubicBezTo>
                    <a:cubicBezTo>
                      <a:pt x="6865" y="1975"/>
                      <a:pt x="7264" y="1414"/>
                      <a:pt x="6829" y="1055"/>
                    </a:cubicBezTo>
                    <a:lnTo>
                      <a:pt x="6829" y="1055"/>
                    </a:lnTo>
                    <a:lnTo>
                      <a:pt x="6829" y="1057"/>
                    </a:lnTo>
                    <a:cubicBezTo>
                      <a:pt x="6019" y="387"/>
                      <a:pt x="5045" y="1"/>
                      <a:pt x="4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6" name="Google Shape;2097;p45">
                <a:extLst>
                  <a:ext uri="{FF2B5EF4-FFF2-40B4-BE49-F238E27FC236}">
                    <a16:creationId xmlns:a16="http://schemas.microsoft.com/office/drawing/2014/main" id="{11B1E38F-5641-446E-A97A-37C4179FCC74}"/>
                  </a:ext>
                </a:extLst>
              </p:cNvPr>
              <p:cNvSpPr/>
              <p:nvPr/>
            </p:nvSpPr>
            <p:spPr>
              <a:xfrm>
                <a:off x="3060075" y="1380550"/>
                <a:ext cx="125100" cy="84950"/>
              </a:xfrm>
              <a:custGeom>
                <a:avLst/>
                <a:gdLst/>
                <a:ahLst/>
                <a:cxnLst/>
                <a:rect l="l" t="t" r="r" b="b"/>
                <a:pathLst>
                  <a:path w="5004" h="3398" extrusionOk="0">
                    <a:moveTo>
                      <a:pt x="1162" y="0"/>
                    </a:moveTo>
                    <a:cubicBezTo>
                      <a:pt x="1013" y="0"/>
                      <a:pt x="863" y="4"/>
                      <a:pt x="713" y="14"/>
                    </a:cubicBezTo>
                    <a:cubicBezTo>
                      <a:pt x="18" y="58"/>
                      <a:pt x="0" y="1124"/>
                      <a:pt x="671" y="1124"/>
                    </a:cubicBezTo>
                    <a:cubicBezTo>
                      <a:pt x="684" y="1124"/>
                      <a:pt x="698" y="1124"/>
                      <a:pt x="713" y="1123"/>
                    </a:cubicBezTo>
                    <a:lnTo>
                      <a:pt x="713" y="1124"/>
                    </a:lnTo>
                    <a:cubicBezTo>
                      <a:pt x="866" y="1114"/>
                      <a:pt x="1019" y="1110"/>
                      <a:pt x="1172" y="1110"/>
                    </a:cubicBezTo>
                    <a:cubicBezTo>
                      <a:pt x="1829" y="1110"/>
                      <a:pt x="2480" y="1190"/>
                      <a:pt x="3133" y="1260"/>
                    </a:cubicBezTo>
                    <a:lnTo>
                      <a:pt x="3133" y="1260"/>
                    </a:lnTo>
                    <a:cubicBezTo>
                      <a:pt x="2770" y="1647"/>
                      <a:pt x="2404" y="2030"/>
                      <a:pt x="2058" y="2432"/>
                    </a:cubicBezTo>
                    <a:cubicBezTo>
                      <a:pt x="1703" y="2842"/>
                      <a:pt x="2074" y="3398"/>
                      <a:pt x="2477" y="3398"/>
                    </a:cubicBezTo>
                    <a:cubicBezTo>
                      <a:pt x="2603" y="3398"/>
                      <a:pt x="2731" y="3344"/>
                      <a:pt x="2842" y="3216"/>
                    </a:cubicBezTo>
                    <a:cubicBezTo>
                      <a:pt x="3437" y="2524"/>
                      <a:pt x="4093" y="1886"/>
                      <a:pt x="4689" y="1193"/>
                    </a:cubicBezTo>
                    <a:cubicBezTo>
                      <a:pt x="5003" y="828"/>
                      <a:pt x="4795" y="267"/>
                      <a:pt x="4297" y="246"/>
                    </a:cubicBezTo>
                    <a:cubicBezTo>
                      <a:pt x="3247" y="203"/>
                      <a:pt x="2212" y="0"/>
                      <a:pt x="116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7" name="Google Shape;2098;p45">
                <a:extLst>
                  <a:ext uri="{FF2B5EF4-FFF2-40B4-BE49-F238E27FC236}">
                    <a16:creationId xmlns:a16="http://schemas.microsoft.com/office/drawing/2014/main" id="{DC8897DF-A519-4518-8FE5-BB886F84F397}"/>
                  </a:ext>
                </a:extLst>
              </p:cNvPr>
              <p:cNvSpPr/>
              <p:nvPr/>
            </p:nvSpPr>
            <p:spPr>
              <a:xfrm>
                <a:off x="3195625" y="948925"/>
                <a:ext cx="1065725" cy="868675"/>
              </a:xfrm>
              <a:custGeom>
                <a:avLst/>
                <a:gdLst/>
                <a:ahLst/>
                <a:cxnLst/>
                <a:rect l="l" t="t" r="r" b="b"/>
                <a:pathLst>
                  <a:path w="42629" h="34747" extrusionOk="0">
                    <a:moveTo>
                      <a:pt x="40688" y="0"/>
                    </a:moveTo>
                    <a:cubicBezTo>
                      <a:pt x="40412" y="0"/>
                      <a:pt x="40158" y="175"/>
                      <a:pt x="40201" y="528"/>
                    </a:cubicBezTo>
                    <a:cubicBezTo>
                      <a:pt x="41365" y="10067"/>
                      <a:pt x="38047" y="23368"/>
                      <a:pt x="30842" y="30037"/>
                    </a:cubicBezTo>
                    <a:cubicBezTo>
                      <a:pt x="28224" y="32461"/>
                      <a:pt x="25568" y="33420"/>
                      <a:pt x="22845" y="33420"/>
                    </a:cubicBezTo>
                    <a:cubicBezTo>
                      <a:pt x="19882" y="33420"/>
                      <a:pt x="16841" y="32284"/>
                      <a:pt x="13684" y="30664"/>
                    </a:cubicBezTo>
                    <a:cubicBezTo>
                      <a:pt x="8730" y="28123"/>
                      <a:pt x="4262" y="24779"/>
                      <a:pt x="1228" y="20044"/>
                    </a:cubicBezTo>
                    <a:cubicBezTo>
                      <a:pt x="1111" y="19862"/>
                      <a:pt x="941" y="19787"/>
                      <a:pt x="772" y="19787"/>
                    </a:cubicBezTo>
                    <a:cubicBezTo>
                      <a:pt x="384" y="19787"/>
                      <a:pt x="1" y="20183"/>
                      <a:pt x="270" y="20604"/>
                    </a:cubicBezTo>
                    <a:cubicBezTo>
                      <a:pt x="3531" y="25694"/>
                      <a:pt x="8359" y="29241"/>
                      <a:pt x="13708" y="31920"/>
                    </a:cubicBezTo>
                    <a:cubicBezTo>
                      <a:pt x="16754" y="33444"/>
                      <a:pt x="19868" y="34746"/>
                      <a:pt x="23010" y="34746"/>
                    </a:cubicBezTo>
                    <a:cubicBezTo>
                      <a:pt x="24812" y="34746"/>
                      <a:pt x="26623" y="34318"/>
                      <a:pt x="28436" y="33258"/>
                    </a:cubicBezTo>
                    <a:cubicBezTo>
                      <a:pt x="38461" y="27392"/>
                      <a:pt x="42628" y="11340"/>
                      <a:pt x="41310" y="528"/>
                    </a:cubicBezTo>
                    <a:cubicBezTo>
                      <a:pt x="41267" y="177"/>
                      <a:pt x="40966" y="0"/>
                      <a:pt x="40688"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8" name="Google Shape;2099;p45">
                <a:extLst>
                  <a:ext uri="{FF2B5EF4-FFF2-40B4-BE49-F238E27FC236}">
                    <a16:creationId xmlns:a16="http://schemas.microsoft.com/office/drawing/2014/main" id="{A31F4401-58A1-46DA-B7FB-AADAD49CCE78}"/>
                  </a:ext>
                </a:extLst>
              </p:cNvPr>
              <p:cNvSpPr/>
              <p:nvPr/>
            </p:nvSpPr>
            <p:spPr>
              <a:xfrm>
                <a:off x="3127775" y="781375"/>
                <a:ext cx="1104525" cy="559800"/>
              </a:xfrm>
              <a:custGeom>
                <a:avLst/>
                <a:gdLst/>
                <a:ahLst/>
                <a:cxnLst/>
                <a:rect l="l" t="t" r="r" b="b"/>
                <a:pathLst>
                  <a:path w="44181" h="22392" extrusionOk="0">
                    <a:moveTo>
                      <a:pt x="20432" y="1"/>
                    </a:moveTo>
                    <a:cubicBezTo>
                      <a:pt x="20300" y="1"/>
                      <a:pt x="20169" y="49"/>
                      <a:pt x="20058" y="157"/>
                    </a:cubicBezTo>
                    <a:cubicBezTo>
                      <a:pt x="17178" y="2969"/>
                      <a:pt x="13882" y="4095"/>
                      <a:pt x="10343" y="4095"/>
                    </a:cubicBezTo>
                    <a:cubicBezTo>
                      <a:pt x="8585" y="4095"/>
                      <a:pt x="6766" y="3817"/>
                      <a:pt x="4909" y="3330"/>
                    </a:cubicBezTo>
                    <a:cubicBezTo>
                      <a:pt x="4865" y="3319"/>
                      <a:pt x="4820" y="3313"/>
                      <a:pt x="4775" y="3313"/>
                    </a:cubicBezTo>
                    <a:cubicBezTo>
                      <a:pt x="4481" y="3313"/>
                      <a:pt x="4189" y="3548"/>
                      <a:pt x="4208" y="3866"/>
                    </a:cubicBezTo>
                    <a:cubicBezTo>
                      <a:pt x="4484" y="8588"/>
                      <a:pt x="3505" y="12449"/>
                      <a:pt x="1584" y="16693"/>
                    </a:cubicBezTo>
                    <a:cubicBezTo>
                      <a:pt x="798" y="18429"/>
                      <a:pt x="0" y="20104"/>
                      <a:pt x="580" y="22003"/>
                    </a:cubicBezTo>
                    <a:cubicBezTo>
                      <a:pt x="662" y="22274"/>
                      <a:pt x="881" y="22391"/>
                      <a:pt x="1101" y="22391"/>
                    </a:cubicBezTo>
                    <a:cubicBezTo>
                      <a:pt x="1436" y="22391"/>
                      <a:pt x="1774" y="22122"/>
                      <a:pt x="1648" y="21709"/>
                    </a:cubicBezTo>
                    <a:cubicBezTo>
                      <a:pt x="783" y="18868"/>
                      <a:pt x="3549" y="15651"/>
                      <a:pt x="4388" y="12952"/>
                    </a:cubicBezTo>
                    <a:cubicBezTo>
                      <a:pt x="4778" y="11698"/>
                      <a:pt x="4921" y="5441"/>
                      <a:pt x="5941" y="4747"/>
                    </a:cubicBezTo>
                    <a:cubicBezTo>
                      <a:pt x="6045" y="4677"/>
                      <a:pt x="6279" y="4648"/>
                      <a:pt x="6601" y="4648"/>
                    </a:cubicBezTo>
                    <a:cubicBezTo>
                      <a:pt x="8010" y="4648"/>
                      <a:pt x="11101" y="5197"/>
                      <a:pt x="12376" y="5197"/>
                    </a:cubicBezTo>
                    <a:cubicBezTo>
                      <a:pt x="12500" y="5197"/>
                      <a:pt x="12608" y="5192"/>
                      <a:pt x="12695" y="5181"/>
                    </a:cubicBezTo>
                    <a:cubicBezTo>
                      <a:pt x="15166" y="4849"/>
                      <a:pt x="16663" y="3875"/>
                      <a:pt x="18780" y="2768"/>
                    </a:cubicBezTo>
                    <a:cubicBezTo>
                      <a:pt x="19796" y="2237"/>
                      <a:pt x="20150" y="1957"/>
                      <a:pt x="20547" y="1957"/>
                    </a:cubicBezTo>
                    <a:cubicBezTo>
                      <a:pt x="20867" y="1957"/>
                      <a:pt x="21215" y="2138"/>
                      <a:pt x="21960" y="2515"/>
                    </a:cubicBezTo>
                    <a:cubicBezTo>
                      <a:pt x="23051" y="3064"/>
                      <a:pt x="24021" y="4205"/>
                      <a:pt x="25068" y="4853"/>
                    </a:cubicBezTo>
                    <a:cubicBezTo>
                      <a:pt x="26829" y="5942"/>
                      <a:pt x="28662" y="6639"/>
                      <a:pt x="30740" y="6819"/>
                    </a:cubicBezTo>
                    <a:cubicBezTo>
                      <a:pt x="31256" y="6864"/>
                      <a:pt x="31792" y="6891"/>
                      <a:pt x="32336" y="6891"/>
                    </a:cubicBezTo>
                    <a:cubicBezTo>
                      <a:pt x="34758" y="6891"/>
                      <a:pt x="37321" y="6362"/>
                      <a:pt x="38874" y="4554"/>
                    </a:cubicBezTo>
                    <a:lnTo>
                      <a:pt x="38874" y="4554"/>
                    </a:lnTo>
                    <a:cubicBezTo>
                      <a:pt x="39703" y="6463"/>
                      <a:pt x="40955" y="7931"/>
                      <a:pt x="43175" y="7931"/>
                    </a:cubicBezTo>
                    <a:cubicBezTo>
                      <a:pt x="43270" y="7931"/>
                      <a:pt x="43368" y="7928"/>
                      <a:pt x="43467" y="7923"/>
                    </a:cubicBezTo>
                    <a:cubicBezTo>
                      <a:pt x="44164" y="7883"/>
                      <a:pt x="44181" y="6812"/>
                      <a:pt x="43505" y="6812"/>
                    </a:cubicBezTo>
                    <a:cubicBezTo>
                      <a:pt x="43492" y="6812"/>
                      <a:pt x="43480" y="6813"/>
                      <a:pt x="43467" y="6813"/>
                    </a:cubicBezTo>
                    <a:lnTo>
                      <a:pt x="43466" y="6813"/>
                    </a:lnTo>
                    <a:cubicBezTo>
                      <a:pt x="41262" y="6445"/>
                      <a:pt x="39957" y="5253"/>
                      <a:pt x="39549" y="3237"/>
                    </a:cubicBezTo>
                    <a:cubicBezTo>
                      <a:pt x="39464" y="2988"/>
                      <a:pt x="39222" y="2837"/>
                      <a:pt x="38985" y="2837"/>
                    </a:cubicBezTo>
                    <a:cubicBezTo>
                      <a:pt x="38811" y="2837"/>
                      <a:pt x="38639" y="2919"/>
                      <a:pt x="38535" y="3105"/>
                    </a:cubicBezTo>
                    <a:cubicBezTo>
                      <a:pt x="37387" y="5166"/>
                      <a:pt x="34849" y="5795"/>
                      <a:pt x="32456" y="5795"/>
                    </a:cubicBezTo>
                    <a:cubicBezTo>
                      <a:pt x="31519" y="5795"/>
                      <a:pt x="30604" y="5698"/>
                      <a:pt x="29804" y="5553"/>
                    </a:cubicBezTo>
                    <a:cubicBezTo>
                      <a:pt x="26188" y="4899"/>
                      <a:pt x="23585" y="2409"/>
                      <a:pt x="20842" y="157"/>
                    </a:cubicBezTo>
                    <a:cubicBezTo>
                      <a:pt x="20721" y="58"/>
                      <a:pt x="20576" y="1"/>
                      <a:pt x="2043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99" name="Google Shape;2100;p45">
                <a:extLst>
                  <a:ext uri="{FF2B5EF4-FFF2-40B4-BE49-F238E27FC236}">
                    <a16:creationId xmlns:a16="http://schemas.microsoft.com/office/drawing/2014/main" id="{750158FD-961C-42E5-8734-0910721060EF}"/>
                  </a:ext>
                </a:extLst>
              </p:cNvPr>
              <p:cNvSpPr/>
              <p:nvPr/>
            </p:nvSpPr>
            <p:spPr>
              <a:xfrm>
                <a:off x="3367075" y="1634975"/>
                <a:ext cx="474025" cy="585600"/>
              </a:xfrm>
              <a:custGeom>
                <a:avLst/>
                <a:gdLst/>
                <a:ahLst/>
                <a:cxnLst/>
                <a:rect l="l" t="t" r="r" b="b"/>
                <a:pathLst>
                  <a:path w="18961" h="23424" extrusionOk="0">
                    <a:moveTo>
                      <a:pt x="1393" y="1"/>
                    </a:moveTo>
                    <a:cubicBezTo>
                      <a:pt x="1116" y="1"/>
                      <a:pt x="849" y="178"/>
                      <a:pt x="867" y="535"/>
                    </a:cubicBezTo>
                    <a:lnTo>
                      <a:pt x="867" y="536"/>
                    </a:lnTo>
                    <a:cubicBezTo>
                      <a:pt x="1024" y="3695"/>
                      <a:pt x="368" y="6564"/>
                      <a:pt x="118" y="9674"/>
                    </a:cubicBezTo>
                    <a:cubicBezTo>
                      <a:pt x="1" y="11133"/>
                      <a:pt x="2" y="12271"/>
                      <a:pt x="860" y="13508"/>
                    </a:cubicBezTo>
                    <a:cubicBezTo>
                      <a:pt x="2033" y="15201"/>
                      <a:pt x="4283" y="16241"/>
                      <a:pt x="5941" y="17360"/>
                    </a:cubicBezTo>
                    <a:cubicBezTo>
                      <a:pt x="9050" y="19463"/>
                      <a:pt x="12430" y="21139"/>
                      <a:pt x="15465" y="23342"/>
                    </a:cubicBezTo>
                    <a:cubicBezTo>
                      <a:pt x="15543" y="23399"/>
                      <a:pt x="15632" y="23423"/>
                      <a:pt x="15722" y="23423"/>
                    </a:cubicBezTo>
                    <a:cubicBezTo>
                      <a:pt x="15919" y="23423"/>
                      <a:pt x="16122" y="23303"/>
                      <a:pt x="16225" y="23143"/>
                    </a:cubicBezTo>
                    <a:cubicBezTo>
                      <a:pt x="17556" y="21076"/>
                      <a:pt x="18961" y="19415"/>
                      <a:pt x="18760" y="16876"/>
                    </a:cubicBezTo>
                    <a:cubicBezTo>
                      <a:pt x="18502" y="13640"/>
                      <a:pt x="17928" y="10420"/>
                      <a:pt x="17680" y="7161"/>
                    </a:cubicBezTo>
                    <a:cubicBezTo>
                      <a:pt x="17653" y="6806"/>
                      <a:pt x="17360" y="6628"/>
                      <a:pt x="17083" y="6628"/>
                    </a:cubicBezTo>
                    <a:cubicBezTo>
                      <a:pt x="16806" y="6628"/>
                      <a:pt x="16544" y="6805"/>
                      <a:pt x="16571" y="7161"/>
                    </a:cubicBezTo>
                    <a:cubicBezTo>
                      <a:pt x="16709" y="8967"/>
                      <a:pt x="16710" y="10795"/>
                      <a:pt x="16913" y="12595"/>
                    </a:cubicBezTo>
                    <a:cubicBezTo>
                      <a:pt x="17084" y="14113"/>
                      <a:pt x="17791" y="16015"/>
                      <a:pt x="17728" y="17470"/>
                    </a:cubicBezTo>
                    <a:cubicBezTo>
                      <a:pt x="17604" y="20302"/>
                      <a:pt x="16617" y="21263"/>
                      <a:pt x="15275" y="21263"/>
                    </a:cubicBezTo>
                    <a:cubicBezTo>
                      <a:pt x="13218" y="21263"/>
                      <a:pt x="10329" y="19006"/>
                      <a:pt x="8438" y="17773"/>
                    </a:cubicBezTo>
                    <a:cubicBezTo>
                      <a:pt x="4937" y="15488"/>
                      <a:pt x="687" y="13549"/>
                      <a:pt x="1366" y="8691"/>
                    </a:cubicBezTo>
                    <a:cubicBezTo>
                      <a:pt x="1758" y="5887"/>
                      <a:pt x="2118" y="3398"/>
                      <a:pt x="1976" y="535"/>
                    </a:cubicBezTo>
                    <a:cubicBezTo>
                      <a:pt x="1958" y="179"/>
                      <a:pt x="1671" y="1"/>
                      <a:pt x="139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0" name="Google Shape;2101;p45">
                <a:extLst>
                  <a:ext uri="{FF2B5EF4-FFF2-40B4-BE49-F238E27FC236}">
                    <a16:creationId xmlns:a16="http://schemas.microsoft.com/office/drawing/2014/main" id="{F3E98228-0909-4778-9078-2B82CD80F832}"/>
                  </a:ext>
                </a:extLst>
              </p:cNvPr>
              <p:cNvSpPr/>
              <p:nvPr/>
            </p:nvSpPr>
            <p:spPr>
              <a:xfrm>
                <a:off x="3260625" y="1889850"/>
                <a:ext cx="518875" cy="479000"/>
              </a:xfrm>
              <a:custGeom>
                <a:avLst/>
                <a:gdLst/>
                <a:ahLst/>
                <a:cxnLst/>
                <a:rect l="l" t="t" r="r" b="b"/>
                <a:pathLst>
                  <a:path w="20755" h="19160" extrusionOk="0">
                    <a:moveTo>
                      <a:pt x="4695" y="0"/>
                    </a:moveTo>
                    <a:cubicBezTo>
                      <a:pt x="4572" y="0"/>
                      <a:pt x="4445" y="42"/>
                      <a:pt x="4329" y="140"/>
                    </a:cubicBezTo>
                    <a:cubicBezTo>
                      <a:pt x="2219" y="1922"/>
                      <a:pt x="1" y="5507"/>
                      <a:pt x="1448" y="8321"/>
                    </a:cubicBezTo>
                    <a:cubicBezTo>
                      <a:pt x="2027" y="9448"/>
                      <a:pt x="3091" y="10174"/>
                      <a:pt x="4210" y="10693"/>
                    </a:cubicBezTo>
                    <a:cubicBezTo>
                      <a:pt x="5868" y="11462"/>
                      <a:pt x="8959" y="11136"/>
                      <a:pt x="10249" y="12174"/>
                    </a:cubicBezTo>
                    <a:cubicBezTo>
                      <a:pt x="11587" y="13249"/>
                      <a:pt x="11331" y="15824"/>
                      <a:pt x="12536" y="17215"/>
                    </a:cubicBezTo>
                    <a:cubicBezTo>
                      <a:pt x="13426" y="18241"/>
                      <a:pt x="14821" y="19125"/>
                      <a:pt x="16216" y="19158"/>
                    </a:cubicBezTo>
                    <a:cubicBezTo>
                      <a:pt x="16248" y="19159"/>
                      <a:pt x="16281" y="19160"/>
                      <a:pt x="16313" y="19160"/>
                    </a:cubicBezTo>
                    <a:cubicBezTo>
                      <a:pt x="19475" y="19160"/>
                      <a:pt x="20201" y="15398"/>
                      <a:pt x="20673" y="12958"/>
                    </a:cubicBezTo>
                    <a:cubicBezTo>
                      <a:pt x="20754" y="12538"/>
                      <a:pt x="20400" y="12263"/>
                      <a:pt x="20075" y="12263"/>
                    </a:cubicBezTo>
                    <a:cubicBezTo>
                      <a:pt x="19860" y="12263"/>
                      <a:pt x="19658" y="12384"/>
                      <a:pt x="19603" y="12663"/>
                    </a:cubicBezTo>
                    <a:cubicBezTo>
                      <a:pt x="19356" y="13935"/>
                      <a:pt x="19226" y="15737"/>
                      <a:pt x="18372" y="16767"/>
                    </a:cubicBezTo>
                    <a:cubicBezTo>
                      <a:pt x="17558" y="17749"/>
                      <a:pt x="16801" y="18134"/>
                      <a:pt x="16114" y="18134"/>
                    </a:cubicBezTo>
                    <a:cubicBezTo>
                      <a:pt x="14183" y="18134"/>
                      <a:pt x="12803" y="15098"/>
                      <a:pt x="12227" y="13762"/>
                    </a:cubicBezTo>
                    <a:cubicBezTo>
                      <a:pt x="11806" y="12786"/>
                      <a:pt x="11716" y="11624"/>
                      <a:pt x="10756" y="10973"/>
                    </a:cubicBezTo>
                    <a:cubicBezTo>
                      <a:pt x="9588" y="10183"/>
                      <a:pt x="7426" y="10545"/>
                      <a:pt x="6147" y="10192"/>
                    </a:cubicBezTo>
                    <a:cubicBezTo>
                      <a:pt x="1010" y="8773"/>
                      <a:pt x="1676" y="3826"/>
                      <a:pt x="5113" y="924"/>
                    </a:cubicBezTo>
                    <a:cubicBezTo>
                      <a:pt x="5544" y="561"/>
                      <a:pt x="5148" y="0"/>
                      <a:pt x="46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1" name="Google Shape;2102;p45">
                <a:extLst>
                  <a:ext uri="{FF2B5EF4-FFF2-40B4-BE49-F238E27FC236}">
                    <a16:creationId xmlns:a16="http://schemas.microsoft.com/office/drawing/2014/main" id="{FB0C6897-DA2F-4CCF-94CC-42A38A226A15}"/>
                  </a:ext>
                </a:extLst>
              </p:cNvPr>
              <p:cNvSpPr/>
              <p:nvPr/>
            </p:nvSpPr>
            <p:spPr>
              <a:xfrm>
                <a:off x="3736950" y="1879975"/>
                <a:ext cx="328075" cy="366650"/>
              </a:xfrm>
              <a:custGeom>
                <a:avLst/>
                <a:gdLst/>
                <a:ahLst/>
                <a:cxnLst/>
                <a:rect l="l" t="t" r="r" b="b"/>
                <a:pathLst>
                  <a:path w="13123" h="14666" extrusionOk="0">
                    <a:moveTo>
                      <a:pt x="3163" y="1"/>
                    </a:moveTo>
                    <a:cubicBezTo>
                      <a:pt x="3133" y="1"/>
                      <a:pt x="3104" y="1"/>
                      <a:pt x="3074" y="2"/>
                    </a:cubicBezTo>
                    <a:cubicBezTo>
                      <a:pt x="2365" y="15"/>
                      <a:pt x="2359" y="1111"/>
                      <a:pt x="3062" y="1111"/>
                    </a:cubicBezTo>
                    <a:cubicBezTo>
                      <a:pt x="3066" y="1111"/>
                      <a:pt x="3070" y="1111"/>
                      <a:pt x="3074" y="1111"/>
                    </a:cubicBezTo>
                    <a:cubicBezTo>
                      <a:pt x="3094" y="1111"/>
                      <a:pt x="3114" y="1110"/>
                      <a:pt x="3134" y="1110"/>
                    </a:cubicBezTo>
                    <a:cubicBezTo>
                      <a:pt x="6574" y="1110"/>
                      <a:pt x="11951" y="6541"/>
                      <a:pt x="6581" y="8125"/>
                    </a:cubicBezTo>
                    <a:cubicBezTo>
                      <a:pt x="6251" y="8221"/>
                      <a:pt x="6049" y="8632"/>
                      <a:pt x="6248" y="8939"/>
                    </a:cubicBezTo>
                    <a:cubicBezTo>
                      <a:pt x="7306" y="10565"/>
                      <a:pt x="8036" y="12684"/>
                      <a:pt x="5560" y="13395"/>
                    </a:cubicBezTo>
                    <a:cubicBezTo>
                      <a:pt x="5188" y="13502"/>
                      <a:pt x="4804" y="13550"/>
                      <a:pt x="4418" y="13550"/>
                    </a:cubicBezTo>
                    <a:cubicBezTo>
                      <a:pt x="3256" y="13550"/>
                      <a:pt x="2069" y="13119"/>
                      <a:pt x="1093" y="12581"/>
                    </a:cubicBezTo>
                    <a:cubicBezTo>
                      <a:pt x="1000" y="12530"/>
                      <a:pt x="908" y="12508"/>
                      <a:pt x="822" y="12508"/>
                    </a:cubicBezTo>
                    <a:cubicBezTo>
                      <a:pt x="327" y="12508"/>
                      <a:pt x="0" y="13245"/>
                      <a:pt x="533" y="13540"/>
                    </a:cubicBezTo>
                    <a:lnTo>
                      <a:pt x="533" y="13538"/>
                    </a:lnTo>
                    <a:cubicBezTo>
                      <a:pt x="1672" y="14166"/>
                      <a:pt x="3136" y="14665"/>
                      <a:pt x="4542" y="14665"/>
                    </a:cubicBezTo>
                    <a:cubicBezTo>
                      <a:pt x="5485" y="14665"/>
                      <a:pt x="6402" y="14441"/>
                      <a:pt x="7176" y="13881"/>
                    </a:cubicBezTo>
                    <a:cubicBezTo>
                      <a:pt x="8951" y="12598"/>
                      <a:pt x="8476" y="10598"/>
                      <a:pt x="7557" y="8958"/>
                    </a:cubicBezTo>
                    <a:lnTo>
                      <a:pt x="7557" y="8958"/>
                    </a:lnTo>
                    <a:cubicBezTo>
                      <a:pt x="13123" y="6712"/>
                      <a:pt x="7806" y="1"/>
                      <a:pt x="3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2" name="Google Shape;2103;p45">
                <a:extLst>
                  <a:ext uri="{FF2B5EF4-FFF2-40B4-BE49-F238E27FC236}">
                    <a16:creationId xmlns:a16="http://schemas.microsoft.com/office/drawing/2014/main" id="{69CC2E89-07E8-4DDC-ABC9-120507BCE3A5}"/>
                  </a:ext>
                </a:extLst>
              </p:cNvPr>
              <p:cNvSpPr/>
              <p:nvPr/>
            </p:nvSpPr>
            <p:spPr>
              <a:xfrm>
                <a:off x="2922025" y="1967425"/>
                <a:ext cx="1709675" cy="1506675"/>
              </a:xfrm>
              <a:custGeom>
                <a:avLst/>
                <a:gdLst/>
                <a:ahLst/>
                <a:cxnLst/>
                <a:rect l="l" t="t" r="r" b="b"/>
                <a:pathLst>
                  <a:path w="68387" h="60267" extrusionOk="0">
                    <a:moveTo>
                      <a:pt x="15677" y="1"/>
                    </a:moveTo>
                    <a:cubicBezTo>
                      <a:pt x="15508" y="1"/>
                      <a:pt x="15337" y="76"/>
                      <a:pt x="15220" y="256"/>
                    </a:cubicBezTo>
                    <a:lnTo>
                      <a:pt x="15221" y="258"/>
                    </a:lnTo>
                    <a:cubicBezTo>
                      <a:pt x="11052" y="6656"/>
                      <a:pt x="7805" y="13766"/>
                      <a:pt x="5064" y="20885"/>
                    </a:cubicBezTo>
                    <a:cubicBezTo>
                      <a:pt x="2324" y="28003"/>
                      <a:pt x="0" y="35787"/>
                      <a:pt x="346" y="43500"/>
                    </a:cubicBezTo>
                    <a:cubicBezTo>
                      <a:pt x="553" y="48110"/>
                      <a:pt x="1757" y="53254"/>
                      <a:pt x="5121" y="56628"/>
                    </a:cubicBezTo>
                    <a:cubicBezTo>
                      <a:pt x="7974" y="59489"/>
                      <a:pt x="12008" y="60266"/>
                      <a:pt x="16008" y="60266"/>
                    </a:cubicBezTo>
                    <a:cubicBezTo>
                      <a:pt x="17822" y="60266"/>
                      <a:pt x="19628" y="60106"/>
                      <a:pt x="21315" y="59909"/>
                    </a:cubicBezTo>
                    <a:cubicBezTo>
                      <a:pt x="29036" y="59003"/>
                      <a:pt x="36181" y="55810"/>
                      <a:pt x="43219" y="52688"/>
                    </a:cubicBezTo>
                    <a:cubicBezTo>
                      <a:pt x="50065" y="49653"/>
                      <a:pt x="57272" y="46356"/>
                      <a:pt x="63429" y="42043"/>
                    </a:cubicBezTo>
                    <a:cubicBezTo>
                      <a:pt x="68386" y="38570"/>
                      <a:pt x="67513" y="35172"/>
                      <a:pt x="65622" y="30032"/>
                    </a:cubicBezTo>
                    <a:cubicBezTo>
                      <a:pt x="64655" y="27406"/>
                      <a:pt x="65116" y="20981"/>
                      <a:pt x="62273" y="19584"/>
                    </a:cubicBezTo>
                    <a:cubicBezTo>
                      <a:pt x="61902" y="19402"/>
                      <a:pt x="61499" y="19320"/>
                      <a:pt x="61072" y="19320"/>
                    </a:cubicBezTo>
                    <a:cubicBezTo>
                      <a:pt x="57827" y="19320"/>
                      <a:pt x="53191" y="24037"/>
                      <a:pt x="50873" y="25254"/>
                    </a:cubicBezTo>
                    <a:cubicBezTo>
                      <a:pt x="45963" y="27835"/>
                      <a:pt x="40843" y="30068"/>
                      <a:pt x="35663" y="32047"/>
                    </a:cubicBezTo>
                    <a:cubicBezTo>
                      <a:pt x="30966" y="33841"/>
                      <a:pt x="25644" y="36279"/>
                      <a:pt x="20556" y="36279"/>
                    </a:cubicBezTo>
                    <a:cubicBezTo>
                      <a:pt x="20506" y="36279"/>
                      <a:pt x="20455" y="36279"/>
                      <a:pt x="20405" y="36278"/>
                    </a:cubicBezTo>
                    <a:cubicBezTo>
                      <a:pt x="20404" y="36278"/>
                      <a:pt x="20402" y="36278"/>
                      <a:pt x="20400" y="36278"/>
                    </a:cubicBezTo>
                    <a:cubicBezTo>
                      <a:pt x="19691" y="36278"/>
                      <a:pt x="19693" y="37382"/>
                      <a:pt x="20405" y="37388"/>
                    </a:cubicBezTo>
                    <a:cubicBezTo>
                      <a:pt x="20462" y="37388"/>
                      <a:pt x="20519" y="37388"/>
                      <a:pt x="20575" y="37388"/>
                    </a:cubicBezTo>
                    <a:cubicBezTo>
                      <a:pt x="26311" y="37388"/>
                      <a:pt x="32191" y="34609"/>
                      <a:pt x="37440" y="32542"/>
                    </a:cubicBezTo>
                    <a:cubicBezTo>
                      <a:pt x="42790" y="30434"/>
                      <a:pt x="48463" y="28233"/>
                      <a:pt x="53340" y="25172"/>
                    </a:cubicBezTo>
                    <a:cubicBezTo>
                      <a:pt x="54829" y="24237"/>
                      <a:pt x="56182" y="23090"/>
                      <a:pt x="57671" y="22147"/>
                    </a:cubicBezTo>
                    <a:cubicBezTo>
                      <a:pt x="58368" y="21707"/>
                      <a:pt x="59766" y="20601"/>
                      <a:pt x="60609" y="20601"/>
                    </a:cubicBezTo>
                    <a:cubicBezTo>
                      <a:pt x="60622" y="20601"/>
                      <a:pt x="60635" y="20601"/>
                      <a:pt x="60648" y="20601"/>
                    </a:cubicBezTo>
                    <a:cubicBezTo>
                      <a:pt x="62477" y="20679"/>
                      <a:pt x="62922" y="22868"/>
                      <a:pt x="63210" y="24212"/>
                    </a:cubicBezTo>
                    <a:cubicBezTo>
                      <a:pt x="63569" y="25889"/>
                      <a:pt x="63685" y="27620"/>
                      <a:pt x="64163" y="29266"/>
                    </a:cubicBezTo>
                    <a:cubicBezTo>
                      <a:pt x="65176" y="32746"/>
                      <a:pt x="67758" y="36550"/>
                      <a:pt x="64518" y="39774"/>
                    </a:cubicBezTo>
                    <a:cubicBezTo>
                      <a:pt x="60587" y="43686"/>
                      <a:pt x="54001" y="46333"/>
                      <a:pt x="49107" y="48732"/>
                    </a:cubicBezTo>
                    <a:cubicBezTo>
                      <a:pt x="42653" y="51897"/>
                      <a:pt x="35949" y="55062"/>
                      <a:pt x="29053" y="57138"/>
                    </a:cubicBezTo>
                    <a:cubicBezTo>
                      <a:pt x="25447" y="58223"/>
                      <a:pt x="20672" y="59359"/>
                      <a:pt x="16186" y="59359"/>
                    </a:cubicBezTo>
                    <a:cubicBezTo>
                      <a:pt x="13283" y="59359"/>
                      <a:pt x="10502" y="58883"/>
                      <a:pt x="8237" y="57609"/>
                    </a:cubicBezTo>
                    <a:cubicBezTo>
                      <a:pt x="3127" y="54732"/>
                      <a:pt x="1563" y="48227"/>
                      <a:pt x="1442" y="42786"/>
                    </a:cubicBezTo>
                    <a:cubicBezTo>
                      <a:pt x="1278" y="35421"/>
                      <a:pt x="3480" y="27982"/>
                      <a:pt x="6134" y="21179"/>
                    </a:cubicBezTo>
                    <a:cubicBezTo>
                      <a:pt x="8874" y="14155"/>
                      <a:pt x="12056" y="7143"/>
                      <a:pt x="16178" y="816"/>
                    </a:cubicBezTo>
                    <a:cubicBezTo>
                      <a:pt x="16451" y="398"/>
                      <a:pt x="16067" y="1"/>
                      <a:pt x="1567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3" name="Google Shape;2104;p45">
                <a:extLst>
                  <a:ext uri="{FF2B5EF4-FFF2-40B4-BE49-F238E27FC236}">
                    <a16:creationId xmlns:a16="http://schemas.microsoft.com/office/drawing/2014/main" id="{2F0D1F19-4202-4222-8D82-1B404FD2588D}"/>
                  </a:ext>
                </a:extLst>
              </p:cNvPr>
              <p:cNvSpPr/>
              <p:nvPr/>
            </p:nvSpPr>
            <p:spPr>
              <a:xfrm>
                <a:off x="3150425" y="2081475"/>
                <a:ext cx="549125" cy="766975"/>
              </a:xfrm>
              <a:custGeom>
                <a:avLst/>
                <a:gdLst/>
                <a:ahLst/>
                <a:cxnLst/>
                <a:rect l="l" t="t" r="r" b="b"/>
                <a:pathLst>
                  <a:path w="21965" h="30679" extrusionOk="0">
                    <a:moveTo>
                      <a:pt x="3225" y="0"/>
                    </a:moveTo>
                    <a:cubicBezTo>
                      <a:pt x="1585" y="0"/>
                      <a:pt x="1" y="1481"/>
                      <a:pt x="713" y="3138"/>
                    </a:cubicBezTo>
                    <a:cubicBezTo>
                      <a:pt x="1222" y="4808"/>
                      <a:pt x="4374" y="5720"/>
                      <a:pt x="5448" y="6852"/>
                    </a:cubicBezTo>
                    <a:cubicBezTo>
                      <a:pt x="10419" y="12092"/>
                      <a:pt x="13843" y="18395"/>
                      <a:pt x="16712" y="24821"/>
                    </a:cubicBezTo>
                    <a:cubicBezTo>
                      <a:pt x="17627" y="26778"/>
                      <a:pt x="18548" y="28459"/>
                      <a:pt x="18905" y="30677"/>
                    </a:cubicBezTo>
                    <a:cubicBezTo>
                      <a:pt x="18934" y="30678"/>
                      <a:pt x="18963" y="30678"/>
                      <a:pt x="18992" y="30678"/>
                    </a:cubicBezTo>
                    <a:cubicBezTo>
                      <a:pt x="20060" y="30678"/>
                      <a:pt x="21014" y="30168"/>
                      <a:pt x="21965" y="29791"/>
                    </a:cubicBezTo>
                    <a:cubicBezTo>
                      <a:pt x="20658" y="26995"/>
                      <a:pt x="20604" y="23819"/>
                      <a:pt x="19154" y="21158"/>
                    </a:cubicBezTo>
                    <a:cubicBezTo>
                      <a:pt x="17711" y="18359"/>
                      <a:pt x="15847" y="15686"/>
                      <a:pt x="14260" y="13021"/>
                    </a:cubicBezTo>
                    <a:cubicBezTo>
                      <a:pt x="12405" y="10073"/>
                      <a:pt x="10262" y="7532"/>
                      <a:pt x="7983" y="4986"/>
                    </a:cubicBezTo>
                    <a:cubicBezTo>
                      <a:pt x="6509" y="3291"/>
                      <a:pt x="5586" y="1610"/>
                      <a:pt x="3686" y="318"/>
                    </a:cubicBezTo>
                    <a:lnTo>
                      <a:pt x="3695" y="42"/>
                    </a:lnTo>
                    <a:cubicBezTo>
                      <a:pt x="3539" y="14"/>
                      <a:pt x="3382" y="0"/>
                      <a:pt x="3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4" name="Google Shape;2105;p45">
                <a:extLst>
                  <a:ext uri="{FF2B5EF4-FFF2-40B4-BE49-F238E27FC236}">
                    <a16:creationId xmlns:a16="http://schemas.microsoft.com/office/drawing/2014/main" id="{7A791445-9757-4A45-B8B2-6F7352D67FBD}"/>
                  </a:ext>
                </a:extLst>
              </p:cNvPr>
              <p:cNvSpPr/>
              <p:nvPr/>
            </p:nvSpPr>
            <p:spPr>
              <a:xfrm>
                <a:off x="4496100" y="2468450"/>
                <a:ext cx="365925" cy="364975"/>
              </a:xfrm>
              <a:custGeom>
                <a:avLst/>
                <a:gdLst/>
                <a:ahLst/>
                <a:cxnLst/>
                <a:rect l="l" t="t" r="r" b="b"/>
                <a:pathLst>
                  <a:path w="14637" h="14599" extrusionOk="0">
                    <a:moveTo>
                      <a:pt x="6883" y="0"/>
                    </a:moveTo>
                    <a:cubicBezTo>
                      <a:pt x="6834" y="0"/>
                      <a:pt x="6784" y="7"/>
                      <a:pt x="6735" y="23"/>
                    </a:cubicBezTo>
                    <a:cubicBezTo>
                      <a:pt x="4168" y="816"/>
                      <a:pt x="2890" y="3304"/>
                      <a:pt x="550" y="4476"/>
                    </a:cubicBezTo>
                    <a:cubicBezTo>
                      <a:pt x="0" y="4750"/>
                      <a:pt x="340" y="5498"/>
                      <a:pt x="851" y="5498"/>
                    </a:cubicBezTo>
                    <a:cubicBezTo>
                      <a:pt x="934" y="5498"/>
                      <a:pt x="1021" y="5478"/>
                      <a:pt x="1110" y="5434"/>
                    </a:cubicBezTo>
                    <a:lnTo>
                      <a:pt x="1110" y="5433"/>
                    </a:lnTo>
                    <a:cubicBezTo>
                      <a:pt x="3048" y="4462"/>
                      <a:pt x="4282" y="2443"/>
                      <a:pt x="6163" y="1453"/>
                    </a:cubicBezTo>
                    <a:lnTo>
                      <a:pt x="6163" y="1453"/>
                    </a:lnTo>
                    <a:cubicBezTo>
                      <a:pt x="5790" y="2543"/>
                      <a:pt x="4869" y="3532"/>
                      <a:pt x="4360" y="4503"/>
                    </a:cubicBezTo>
                    <a:cubicBezTo>
                      <a:pt x="4169" y="4866"/>
                      <a:pt x="4428" y="5344"/>
                      <a:pt x="4826" y="5344"/>
                    </a:cubicBezTo>
                    <a:cubicBezTo>
                      <a:pt x="4877" y="5344"/>
                      <a:pt x="4931" y="5336"/>
                      <a:pt x="4986" y="5319"/>
                    </a:cubicBezTo>
                    <a:cubicBezTo>
                      <a:pt x="7068" y="4669"/>
                      <a:pt x="8783" y="3264"/>
                      <a:pt x="10782" y="2485"/>
                    </a:cubicBezTo>
                    <a:lnTo>
                      <a:pt x="10782" y="2485"/>
                    </a:lnTo>
                    <a:cubicBezTo>
                      <a:pt x="9629" y="3815"/>
                      <a:pt x="7979" y="4725"/>
                      <a:pt x="6616" y="5829"/>
                    </a:cubicBezTo>
                    <a:cubicBezTo>
                      <a:pt x="6229" y="6144"/>
                      <a:pt x="6565" y="6781"/>
                      <a:pt x="7005" y="6781"/>
                    </a:cubicBezTo>
                    <a:cubicBezTo>
                      <a:pt x="7054" y="6781"/>
                      <a:pt x="7105" y="6773"/>
                      <a:pt x="7156" y="6755"/>
                    </a:cubicBezTo>
                    <a:cubicBezTo>
                      <a:pt x="8054" y="6450"/>
                      <a:pt x="12292" y="4276"/>
                      <a:pt x="12877" y="4276"/>
                    </a:cubicBezTo>
                    <a:cubicBezTo>
                      <a:pt x="12917" y="4276"/>
                      <a:pt x="12940" y="4286"/>
                      <a:pt x="12944" y="4308"/>
                    </a:cubicBezTo>
                    <a:cubicBezTo>
                      <a:pt x="13051" y="5032"/>
                      <a:pt x="8871" y="7219"/>
                      <a:pt x="8197" y="7714"/>
                    </a:cubicBezTo>
                    <a:cubicBezTo>
                      <a:pt x="7755" y="8038"/>
                      <a:pt x="7937" y="8749"/>
                      <a:pt x="8460" y="8749"/>
                    </a:cubicBezTo>
                    <a:cubicBezTo>
                      <a:pt x="8512" y="8749"/>
                      <a:pt x="8567" y="8742"/>
                      <a:pt x="8624" y="8728"/>
                    </a:cubicBezTo>
                    <a:cubicBezTo>
                      <a:pt x="9981" y="8380"/>
                      <a:pt x="11281" y="7944"/>
                      <a:pt x="12657" y="7814"/>
                    </a:cubicBezTo>
                    <a:lnTo>
                      <a:pt x="12657" y="7814"/>
                    </a:lnTo>
                    <a:cubicBezTo>
                      <a:pt x="11634" y="8981"/>
                      <a:pt x="9269" y="9473"/>
                      <a:pt x="8131" y="10197"/>
                    </a:cubicBezTo>
                    <a:cubicBezTo>
                      <a:pt x="7686" y="10480"/>
                      <a:pt x="7838" y="11231"/>
                      <a:pt x="8398" y="11231"/>
                    </a:cubicBezTo>
                    <a:cubicBezTo>
                      <a:pt x="8402" y="11231"/>
                      <a:pt x="8406" y="11231"/>
                      <a:pt x="8411" y="11230"/>
                    </a:cubicBezTo>
                    <a:cubicBezTo>
                      <a:pt x="8577" y="11227"/>
                      <a:pt x="8764" y="11224"/>
                      <a:pt x="8958" y="11224"/>
                    </a:cubicBezTo>
                    <a:cubicBezTo>
                      <a:pt x="10367" y="11224"/>
                      <a:pt x="12157" y="11360"/>
                      <a:pt x="9210" y="12263"/>
                    </a:cubicBezTo>
                    <a:cubicBezTo>
                      <a:pt x="7529" y="12777"/>
                      <a:pt x="5815" y="12805"/>
                      <a:pt x="4171" y="13485"/>
                    </a:cubicBezTo>
                    <a:cubicBezTo>
                      <a:pt x="3593" y="13724"/>
                      <a:pt x="3755" y="14599"/>
                      <a:pt x="4261" y="14599"/>
                    </a:cubicBezTo>
                    <a:cubicBezTo>
                      <a:pt x="4324" y="14599"/>
                      <a:pt x="4393" y="14585"/>
                      <a:pt x="4466" y="14554"/>
                    </a:cubicBezTo>
                    <a:cubicBezTo>
                      <a:pt x="5844" y="13984"/>
                      <a:pt x="12241" y="13719"/>
                      <a:pt x="12375" y="11475"/>
                    </a:cubicBezTo>
                    <a:cubicBezTo>
                      <a:pt x="12424" y="10652"/>
                      <a:pt x="11650" y="10310"/>
                      <a:pt x="10752" y="10176"/>
                    </a:cubicBezTo>
                    <a:lnTo>
                      <a:pt x="10752" y="10176"/>
                    </a:lnTo>
                    <a:cubicBezTo>
                      <a:pt x="12215" y="9560"/>
                      <a:pt x="13706" y="8873"/>
                      <a:pt x="14145" y="7370"/>
                    </a:cubicBezTo>
                    <a:cubicBezTo>
                      <a:pt x="14247" y="7018"/>
                      <a:pt x="13963" y="6675"/>
                      <a:pt x="13609" y="6668"/>
                    </a:cubicBezTo>
                    <a:cubicBezTo>
                      <a:pt x="13549" y="6667"/>
                      <a:pt x="13489" y="6666"/>
                      <a:pt x="13430" y="6666"/>
                    </a:cubicBezTo>
                    <a:cubicBezTo>
                      <a:pt x="12883" y="6666"/>
                      <a:pt x="12358" y="6717"/>
                      <a:pt x="11841" y="6801"/>
                    </a:cubicBezTo>
                    <a:lnTo>
                      <a:pt x="11841" y="6801"/>
                    </a:lnTo>
                    <a:cubicBezTo>
                      <a:pt x="13302" y="5848"/>
                      <a:pt x="14637" y="4726"/>
                      <a:pt x="14349" y="3755"/>
                    </a:cubicBezTo>
                    <a:cubicBezTo>
                      <a:pt x="14190" y="3218"/>
                      <a:pt x="13768" y="3008"/>
                      <a:pt x="13200" y="3008"/>
                    </a:cubicBezTo>
                    <a:cubicBezTo>
                      <a:pt x="12698" y="3008"/>
                      <a:pt x="12080" y="3172"/>
                      <a:pt x="11428" y="3420"/>
                    </a:cubicBezTo>
                    <a:lnTo>
                      <a:pt x="11428" y="3420"/>
                    </a:lnTo>
                    <a:cubicBezTo>
                      <a:pt x="11879" y="2943"/>
                      <a:pt x="12276" y="2414"/>
                      <a:pt x="12581" y="1803"/>
                    </a:cubicBezTo>
                    <a:cubicBezTo>
                      <a:pt x="12787" y="1392"/>
                      <a:pt x="12497" y="976"/>
                      <a:pt x="12078" y="976"/>
                    </a:cubicBezTo>
                    <a:cubicBezTo>
                      <a:pt x="12038" y="976"/>
                      <a:pt x="11997" y="980"/>
                      <a:pt x="11955" y="988"/>
                    </a:cubicBezTo>
                    <a:cubicBezTo>
                      <a:pt x="9798" y="1394"/>
                      <a:pt x="8109" y="2711"/>
                      <a:pt x="6204" y="3638"/>
                    </a:cubicBezTo>
                    <a:lnTo>
                      <a:pt x="6204" y="3638"/>
                    </a:lnTo>
                    <a:cubicBezTo>
                      <a:pt x="6831" y="2693"/>
                      <a:pt x="7423" y="1755"/>
                      <a:pt x="7437" y="557"/>
                    </a:cubicBezTo>
                    <a:cubicBezTo>
                      <a:pt x="7440" y="255"/>
                      <a:pt x="7175" y="0"/>
                      <a:pt x="6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5" name="Google Shape;2106;p45">
                <a:extLst>
                  <a:ext uri="{FF2B5EF4-FFF2-40B4-BE49-F238E27FC236}">
                    <a16:creationId xmlns:a16="http://schemas.microsoft.com/office/drawing/2014/main" id="{273EB22D-38E5-44F4-BD86-25ED4BE8B183}"/>
                  </a:ext>
                </a:extLst>
              </p:cNvPr>
              <p:cNvSpPr/>
              <p:nvPr/>
            </p:nvSpPr>
            <p:spPr>
              <a:xfrm>
                <a:off x="4690650" y="2063125"/>
                <a:ext cx="630850" cy="898675"/>
              </a:xfrm>
              <a:custGeom>
                <a:avLst/>
                <a:gdLst/>
                <a:ahLst/>
                <a:cxnLst/>
                <a:rect l="l" t="t" r="r" b="b"/>
                <a:pathLst>
                  <a:path w="25234" h="35947" extrusionOk="0">
                    <a:moveTo>
                      <a:pt x="2577" y="1"/>
                    </a:moveTo>
                    <a:cubicBezTo>
                      <a:pt x="2389" y="1"/>
                      <a:pt x="2200" y="1"/>
                      <a:pt x="2011" y="1"/>
                    </a:cubicBezTo>
                    <a:cubicBezTo>
                      <a:pt x="1697" y="1"/>
                      <a:pt x="1475" y="255"/>
                      <a:pt x="1457" y="555"/>
                    </a:cubicBezTo>
                    <a:cubicBezTo>
                      <a:pt x="1069" y="6771"/>
                      <a:pt x="7" y="12917"/>
                      <a:pt x="0" y="19157"/>
                    </a:cubicBezTo>
                    <a:cubicBezTo>
                      <a:pt x="0" y="19513"/>
                      <a:pt x="278" y="19692"/>
                      <a:pt x="555" y="19692"/>
                    </a:cubicBezTo>
                    <a:cubicBezTo>
                      <a:pt x="832" y="19692"/>
                      <a:pt x="1109" y="19514"/>
                      <a:pt x="1109" y="19157"/>
                    </a:cubicBezTo>
                    <a:lnTo>
                      <a:pt x="1109" y="19155"/>
                    </a:lnTo>
                    <a:cubicBezTo>
                      <a:pt x="1113" y="16018"/>
                      <a:pt x="1351" y="12918"/>
                      <a:pt x="1684" y="9800"/>
                    </a:cubicBezTo>
                    <a:cubicBezTo>
                      <a:pt x="1906" y="7738"/>
                      <a:pt x="1515" y="2131"/>
                      <a:pt x="3720" y="1107"/>
                    </a:cubicBezTo>
                    <a:cubicBezTo>
                      <a:pt x="4291" y="842"/>
                      <a:pt x="5118" y="751"/>
                      <a:pt x="6045" y="751"/>
                    </a:cubicBezTo>
                    <a:cubicBezTo>
                      <a:pt x="7996" y="751"/>
                      <a:pt x="10387" y="1152"/>
                      <a:pt x="11738" y="1168"/>
                    </a:cubicBezTo>
                    <a:cubicBezTo>
                      <a:pt x="13992" y="1195"/>
                      <a:pt x="16245" y="1223"/>
                      <a:pt x="18499" y="1223"/>
                    </a:cubicBezTo>
                    <a:cubicBezTo>
                      <a:pt x="18626" y="1223"/>
                      <a:pt x="18753" y="1223"/>
                      <a:pt x="18879" y="1223"/>
                    </a:cubicBezTo>
                    <a:cubicBezTo>
                      <a:pt x="19493" y="1221"/>
                      <a:pt x="20898" y="1046"/>
                      <a:pt x="21971" y="1046"/>
                    </a:cubicBezTo>
                    <a:cubicBezTo>
                      <a:pt x="22452" y="1046"/>
                      <a:pt x="22866" y="1081"/>
                      <a:pt x="23112" y="1183"/>
                    </a:cubicBezTo>
                    <a:cubicBezTo>
                      <a:pt x="24251" y="1656"/>
                      <a:pt x="23662" y="978"/>
                      <a:pt x="23947" y="2275"/>
                    </a:cubicBezTo>
                    <a:cubicBezTo>
                      <a:pt x="24235" y="3591"/>
                      <a:pt x="23675" y="5618"/>
                      <a:pt x="23574" y="6970"/>
                    </a:cubicBezTo>
                    <a:cubicBezTo>
                      <a:pt x="23284" y="10859"/>
                      <a:pt x="23014" y="14750"/>
                      <a:pt x="22768" y="18642"/>
                    </a:cubicBezTo>
                    <a:cubicBezTo>
                      <a:pt x="22531" y="22284"/>
                      <a:pt x="22307" y="25927"/>
                      <a:pt x="22094" y="29571"/>
                    </a:cubicBezTo>
                    <a:cubicBezTo>
                      <a:pt x="22027" y="30736"/>
                      <a:pt x="21954" y="31902"/>
                      <a:pt x="21900" y="33068"/>
                    </a:cubicBezTo>
                    <a:cubicBezTo>
                      <a:pt x="21828" y="34662"/>
                      <a:pt x="22063" y="34283"/>
                      <a:pt x="21225" y="34583"/>
                    </a:cubicBezTo>
                    <a:cubicBezTo>
                      <a:pt x="20172" y="34960"/>
                      <a:pt x="18852" y="35083"/>
                      <a:pt x="17451" y="35083"/>
                    </a:cubicBezTo>
                    <a:cubicBezTo>
                      <a:pt x="14966" y="35083"/>
                      <a:pt x="12227" y="34696"/>
                      <a:pt x="10267" y="34657"/>
                    </a:cubicBezTo>
                    <a:cubicBezTo>
                      <a:pt x="8086" y="34613"/>
                      <a:pt x="5904" y="34547"/>
                      <a:pt x="3726" y="34423"/>
                    </a:cubicBezTo>
                    <a:cubicBezTo>
                      <a:pt x="561" y="34241"/>
                      <a:pt x="1331" y="32680"/>
                      <a:pt x="1245" y="29791"/>
                    </a:cubicBezTo>
                    <a:cubicBezTo>
                      <a:pt x="1234" y="29435"/>
                      <a:pt x="951" y="29256"/>
                      <a:pt x="673" y="29256"/>
                    </a:cubicBezTo>
                    <a:cubicBezTo>
                      <a:pt x="396" y="29256"/>
                      <a:pt x="125" y="29434"/>
                      <a:pt x="136" y="29791"/>
                    </a:cubicBezTo>
                    <a:cubicBezTo>
                      <a:pt x="185" y="31450"/>
                      <a:pt x="184" y="33101"/>
                      <a:pt x="143" y="34760"/>
                    </a:cubicBezTo>
                    <a:cubicBezTo>
                      <a:pt x="135" y="35079"/>
                      <a:pt x="404" y="35291"/>
                      <a:pt x="697" y="35316"/>
                    </a:cubicBezTo>
                    <a:cubicBezTo>
                      <a:pt x="5093" y="35685"/>
                      <a:pt x="9602" y="35946"/>
                      <a:pt x="14086" y="35946"/>
                    </a:cubicBezTo>
                    <a:cubicBezTo>
                      <a:pt x="16867" y="35946"/>
                      <a:pt x="19638" y="35846"/>
                      <a:pt x="22367" y="35608"/>
                    </a:cubicBezTo>
                    <a:cubicBezTo>
                      <a:pt x="22673" y="35582"/>
                      <a:pt x="22911" y="35376"/>
                      <a:pt x="22921" y="35054"/>
                    </a:cubicBezTo>
                    <a:cubicBezTo>
                      <a:pt x="23289" y="23576"/>
                      <a:pt x="24143" y="12032"/>
                      <a:pt x="25206" y="598"/>
                    </a:cubicBezTo>
                    <a:cubicBezTo>
                      <a:pt x="25233" y="307"/>
                      <a:pt x="24937" y="44"/>
                      <a:pt x="24661" y="44"/>
                    </a:cubicBezTo>
                    <a:cubicBezTo>
                      <a:pt x="24658" y="44"/>
                      <a:pt x="24655" y="44"/>
                      <a:pt x="24652" y="44"/>
                    </a:cubicBezTo>
                    <a:cubicBezTo>
                      <a:pt x="22599" y="85"/>
                      <a:pt x="20546" y="100"/>
                      <a:pt x="18494" y="100"/>
                    </a:cubicBezTo>
                    <a:cubicBezTo>
                      <a:pt x="13189" y="100"/>
                      <a:pt x="7884" y="1"/>
                      <a:pt x="25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6" name="Google Shape;2107;p45">
                <a:extLst>
                  <a:ext uri="{FF2B5EF4-FFF2-40B4-BE49-F238E27FC236}">
                    <a16:creationId xmlns:a16="http://schemas.microsoft.com/office/drawing/2014/main" id="{BD1EFA8E-6AEC-4BE8-B19D-A6C614865885}"/>
                  </a:ext>
                </a:extLst>
              </p:cNvPr>
              <p:cNvSpPr/>
              <p:nvPr/>
            </p:nvSpPr>
            <p:spPr>
              <a:xfrm>
                <a:off x="5078325" y="1696350"/>
                <a:ext cx="246400" cy="392225"/>
              </a:xfrm>
              <a:custGeom>
                <a:avLst/>
                <a:gdLst/>
                <a:ahLst/>
                <a:cxnLst/>
                <a:rect l="l" t="t" r="r" b="b"/>
                <a:pathLst>
                  <a:path w="9856" h="15689" extrusionOk="0">
                    <a:moveTo>
                      <a:pt x="1146" y="0"/>
                    </a:moveTo>
                    <a:cubicBezTo>
                      <a:pt x="898" y="0"/>
                      <a:pt x="637" y="173"/>
                      <a:pt x="576" y="413"/>
                    </a:cubicBezTo>
                    <a:cubicBezTo>
                      <a:pt x="1" y="2671"/>
                      <a:pt x="41" y="4856"/>
                      <a:pt x="237" y="7169"/>
                    </a:cubicBezTo>
                    <a:cubicBezTo>
                      <a:pt x="461" y="9821"/>
                      <a:pt x="155" y="12412"/>
                      <a:pt x="313" y="15051"/>
                    </a:cubicBezTo>
                    <a:cubicBezTo>
                      <a:pt x="334" y="15406"/>
                      <a:pt x="623" y="15585"/>
                      <a:pt x="900" y="15585"/>
                    </a:cubicBezTo>
                    <a:cubicBezTo>
                      <a:pt x="1177" y="15585"/>
                      <a:pt x="1443" y="15407"/>
                      <a:pt x="1422" y="15051"/>
                    </a:cubicBezTo>
                    <a:cubicBezTo>
                      <a:pt x="1284" y="12750"/>
                      <a:pt x="1638" y="10491"/>
                      <a:pt x="1437" y="8184"/>
                    </a:cubicBezTo>
                    <a:cubicBezTo>
                      <a:pt x="1250" y="6033"/>
                      <a:pt x="1070" y="3978"/>
                      <a:pt x="1405" y="1873"/>
                    </a:cubicBezTo>
                    <a:lnTo>
                      <a:pt x="1405" y="1873"/>
                    </a:lnTo>
                    <a:cubicBezTo>
                      <a:pt x="4398" y="6037"/>
                      <a:pt x="6316" y="10879"/>
                      <a:pt x="8671" y="15409"/>
                    </a:cubicBezTo>
                    <a:cubicBezTo>
                      <a:pt x="8773" y="15607"/>
                      <a:pt x="8936" y="15688"/>
                      <a:pt x="9102" y="15688"/>
                    </a:cubicBezTo>
                    <a:cubicBezTo>
                      <a:pt x="9471" y="15688"/>
                      <a:pt x="9856" y="15287"/>
                      <a:pt x="9629" y="14850"/>
                    </a:cubicBezTo>
                    <a:lnTo>
                      <a:pt x="9629" y="14850"/>
                    </a:lnTo>
                    <a:lnTo>
                      <a:pt x="9629" y="14851"/>
                    </a:lnTo>
                    <a:cubicBezTo>
                      <a:pt x="7048" y="9886"/>
                      <a:pt x="4965" y="4614"/>
                      <a:pt x="1502" y="169"/>
                    </a:cubicBezTo>
                    <a:cubicBezTo>
                      <a:pt x="1410" y="51"/>
                      <a:pt x="1280" y="0"/>
                      <a:pt x="1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7" name="Google Shape;2108;p45">
                <a:extLst>
                  <a:ext uri="{FF2B5EF4-FFF2-40B4-BE49-F238E27FC236}">
                    <a16:creationId xmlns:a16="http://schemas.microsoft.com/office/drawing/2014/main" id="{0A68D60F-A727-4E5B-85F6-312462CFABFF}"/>
                  </a:ext>
                </a:extLst>
              </p:cNvPr>
              <p:cNvSpPr/>
              <p:nvPr/>
            </p:nvSpPr>
            <p:spPr>
              <a:xfrm>
                <a:off x="3991500" y="2379075"/>
                <a:ext cx="115950" cy="295650"/>
              </a:xfrm>
              <a:custGeom>
                <a:avLst/>
                <a:gdLst/>
                <a:ahLst/>
                <a:cxnLst/>
                <a:rect l="l" t="t" r="r" b="b"/>
                <a:pathLst>
                  <a:path w="4638" h="11826" extrusionOk="0">
                    <a:moveTo>
                      <a:pt x="675" y="0"/>
                    </a:moveTo>
                    <a:cubicBezTo>
                      <a:pt x="342" y="0"/>
                      <a:pt x="1" y="271"/>
                      <a:pt x="118" y="686"/>
                    </a:cubicBezTo>
                    <a:cubicBezTo>
                      <a:pt x="717" y="2811"/>
                      <a:pt x="1780" y="4804"/>
                      <a:pt x="2301" y="6944"/>
                    </a:cubicBezTo>
                    <a:cubicBezTo>
                      <a:pt x="2677" y="8485"/>
                      <a:pt x="2829" y="10074"/>
                      <a:pt x="3481" y="11536"/>
                    </a:cubicBezTo>
                    <a:cubicBezTo>
                      <a:pt x="3572" y="11740"/>
                      <a:pt x="3729" y="11825"/>
                      <a:pt x="3892" y="11825"/>
                    </a:cubicBezTo>
                    <a:cubicBezTo>
                      <a:pt x="4249" y="11825"/>
                      <a:pt x="4638" y="11420"/>
                      <a:pt x="4439" y="10976"/>
                    </a:cubicBezTo>
                    <a:cubicBezTo>
                      <a:pt x="3753" y="9437"/>
                      <a:pt x="3711" y="7709"/>
                      <a:pt x="3246" y="6106"/>
                    </a:cubicBezTo>
                    <a:cubicBezTo>
                      <a:pt x="2684" y="4163"/>
                      <a:pt x="1739" y="2346"/>
                      <a:pt x="1187" y="391"/>
                    </a:cubicBezTo>
                    <a:cubicBezTo>
                      <a:pt x="1110" y="118"/>
                      <a:pt x="894" y="0"/>
                      <a:pt x="6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8" name="Google Shape;2109;p45">
                <a:extLst>
                  <a:ext uri="{FF2B5EF4-FFF2-40B4-BE49-F238E27FC236}">
                    <a16:creationId xmlns:a16="http://schemas.microsoft.com/office/drawing/2014/main" id="{5CBF4384-423A-4FA2-9E8A-79C6DB23A4C6}"/>
                  </a:ext>
                </a:extLst>
              </p:cNvPr>
              <p:cNvSpPr/>
              <p:nvPr/>
            </p:nvSpPr>
            <p:spPr>
              <a:xfrm>
                <a:off x="3950225" y="1987575"/>
                <a:ext cx="464750" cy="507475"/>
              </a:xfrm>
              <a:custGeom>
                <a:avLst/>
                <a:gdLst/>
                <a:ahLst/>
                <a:cxnLst/>
                <a:rect l="l" t="t" r="r" b="b"/>
                <a:pathLst>
                  <a:path w="18590" h="20299" extrusionOk="0">
                    <a:moveTo>
                      <a:pt x="804" y="1"/>
                    </a:moveTo>
                    <a:cubicBezTo>
                      <a:pt x="380" y="1"/>
                      <a:pt x="1" y="557"/>
                      <a:pt x="390" y="950"/>
                    </a:cubicBezTo>
                    <a:lnTo>
                      <a:pt x="389" y="950"/>
                    </a:lnTo>
                    <a:cubicBezTo>
                      <a:pt x="6391" y="7010"/>
                      <a:pt x="12230" y="13212"/>
                      <a:pt x="17332" y="20061"/>
                    </a:cubicBezTo>
                    <a:cubicBezTo>
                      <a:pt x="17456" y="20229"/>
                      <a:pt x="17628" y="20299"/>
                      <a:pt x="17798" y="20299"/>
                    </a:cubicBezTo>
                    <a:cubicBezTo>
                      <a:pt x="18201" y="20299"/>
                      <a:pt x="18590" y="19905"/>
                      <a:pt x="18290" y="19501"/>
                    </a:cubicBezTo>
                    <a:cubicBezTo>
                      <a:pt x="13130" y="12576"/>
                      <a:pt x="7243" y="6295"/>
                      <a:pt x="1174" y="166"/>
                    </a:cubicBezTo>
                    <a:cubicBezTo>
                      <a:pt x="1059" y="50"/>
                      <a:pt x="929" y="1"/>
                      <a:pt x="8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09" name="Google Shape;2110;p45">
                <a:extLst>
                  <a:ext uri="{FF2B5EF4-FFF2-40B4-BE49-F238E27FC236}">
                    <a16:creationId xmlns:a16="http://schemas.microsoft.com/office/drawing/2014/main" id="{700A0067-B319-4F13-8C68-FDFB97466458}"/>
                  </a:ext>
                </a:extLst>
              </p:cNvPr>
              <p:cNvSpPr/>
              <p:nvPr/>
            </p:nvSpPr>
            <p:spPr>
              <a:xfrm>
                <a:off x="4376225" y="2207650"/>
                <a:ext cx="367400" cy="281550"/>
              </a:xfrm>
              <a:custGeom>
                <a:avLst/>
                <a:gdLst/>
                <a:ahLst/>
                <a:cxnLst/>
                <a:rect l="l" t="t" r="r" b="b"/>
                <a:pathLst>
                  <a:path w="14696" h="11262" extrusionOk="0">
                    <a:moveTo>
                      <a:pt x="13876" y="0"/>
                    </a:moveTo>
                    <a:cubicBezTo>
                      <a:pt x="13789" y="0"/>
                      <a:pt x="13697" y="23"/>
                      <a:pt x="13604" y="75"/>
                    </a:cubicBezTo>
                    <a:cubicBezTo>
                      <a:pt x="11156" y="1437"/>
                      <a:pt x="9185" y="3507"/>
                      <a:pt x="6885" y="5093"/>
                    </a:cubicBezTo>
                    <a:cubicBezTo>
                      <a:pt x="4577" y="6687"/>
                      <a:pt x="2350" y="8297"/>
                      <a:pt x="385" y="10311"/>
                    </a:cubicBezTo>
                    <a:cubicBezTo>
                      <a:pt x="1" y="10704"/>
                      <a:pt x="378" y="11261"/>
                      <a:pt x="800" y="11261"/>
                    </a:cubicBezTo>
                    <a:cubicBezTo>
                      <a:pt x="925" y="11261"/>
                      <a:pt x="1054" y="11212"/>
                      <a:pt x="1169" y="11095"/>
                    </a:cubicBezTo>
                    <a:lnTo>
                      <a:pt x="1170" y="11095"/>
                    </a:lnTo>
                    <a:cubicBezTo>
                      <a:pt x="3273" y="8938"/>
                      <a:pt x="5709" y="7273"/>
                      <a:pt x="8167" y="5553"/>
                    </a:cubicBezTo>
                    <a:cubicBezTo>
                      <a:pt x="10221" y="4117"/>
                      <a:pt x="11968" y="2255"/>
                      <a:pt x="14164" y="1033"/>
                    </a:cubicBezTo>
                    <a:cubicBezTo>
                      <a:pt x="14695" y="738"/>
                      <a:pt x="14370" y="0"/>
                      <a:pt x="138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0" name="Google Shape;2111;p45">
                <a:extLst>
                  <a:ext uri="{FF2B5EF4-FFF2-40B4-BE49-F238E27FC236}">
                    <a16:creationId xmlns:a16="http://schemas.microsoft.com/office/drawing/2014/main" id="{28B9CAD4-07E3-47D7-A29D-1F77434A89D3}"/>
                  </a:ext>
                </a:extLst>
              </p:cNvPr>
              <p:cNvSpPr/>
              <p:nvPr/>
            </p:nvSpPr>
            <p:spPr>
              <a:xfrm>
                <a:off x="3170225" y="3431375"/>
                <a:ext cx="1449150" cy="775250"/>
              </a:xfrm>
              <a:custGeom>
                <a:avLst/>
                <a:gdLst/>
                <a:ahLst/>
                <a:cxnLst/>
                <a:rect l="l" t="t" r="r" b="b"/>
                <a:pathLst>
                  <a:path w="57966" h="31010" extrusionOk="0">
                    <a:moveTo>
                      <a:pt x="1209" y="0"/>
                    </a:moveTo>
                    <a:cubicBezTo>
                      <a:pt x="932" y="0"/>
                      <a:pt x="649" y="179"/>
                      <a:pt x="640" y="536"/>
                    </a:cubicBezTo>
                    <a:lnTo>
                      <a:pt x="640" y="537"/>
                    </a:lnTo>
                    <a:cubicBezTo>
                      <a:pt x="467" y="7327"/>
                      <a:pt x="0" y="15260"/>
                      <a:pt x="3660" y="21320"/>
                    </a:cubicBezTo>
                    <a:cubicBezTo>
                      <a:pt x="6813" y="26538"/>
                      <a:pt x="12806" y="29423"/>
                      <a:pt x="18624" y="30498"/>
                    </a:cubicBezTo>
                    <a:cubicBezTo>
                      <a:pt x="20508" y="30847"/>
                      <a:pt x="22369" y="31010"/>
                      <a:pt x="24204" y="31010"/>
                    </a:cubicBezTo>
                    <a:cubicBezTo>
                      <a:pt x="36818" y="31010"/>
                      <a:pt x="48213" y="23316"/>
                      <a:pt x="57541" y="15237"/>
                    </a:cubicBezTo>
                    <a:cubicBezTo>
                      <a:pt x="57965" y="14870"/>
                      <a:pt x="57573" y="14310"/>
                      <a:pt x="57124" y="14310"/>
                    </a:cubicBezTo>
                    <a:cubicBezTo>
                      <a:pt x="57001" y="14310"/>
                      <a:pt x="56873" y="14353"/>
                      <a:pt x="56757" y="14453"/>
                    </a:cubicBezTo>
                    <a:cubicBezTo>
                      <a:pt x="47672" y="22323"/>
                      <a:pt x="36648" y="29895"/>
                      <a:pt x="24271" y="29895"/>
                    </a:cubicBezTo>
                    <a:cubicBezTo>
                      <a:pt x="23061" y="29895"/>
                      <a:pt x="21838" y="29823"/>
                      <a:pt x="20603" y="29671"/>
                    </a:cubicBezTo>
                    <a:cubicBezTo>
                      <a:pt x="14474" y="28920"/>
                      <a:pt x="7956" y="26237"/>
                      <a:pt x="4618" y="20760"/>
                    </a:cubicBezTo>
                    <a:cubicBezTo>
                      <a:pt x="1040" y="14886"/>
                      <a:pt x="1581" y="7144"/>
                      <a:pt x="1749" y="536"/>
                    </a:cubicBezTo>
                    <a:cubicBezTo>
                      <a:pt x="1758" y="179"/>
                      <a:pt x="1486" y="0"/>
                      <a:pt x="120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1" name="Google Shape;2112;p45">
                <a:extLst>
                  <a:ext uri="{FF2B5EF4-FFF2-40B4-BE49-F238E27FC236}">
                    <a16:creationId xmlns:a16="http://schemas.microsoft.com/office/drawing/2014/main" id="{BDE27756-4F5E-4FF0-A6E7-0B3164F0D227}"/>
                  </a:ext>
                </a:extLst>
              </p:cNvPr>
              <p:cNvSpPr/>
              <p:nvPr/>
            </p:nvSpPr>
            <p:spPr>
              <a:xfrm>
                <a:off x="3695250" y="3119825"/>
                <a:ext cx="1493150" cy="1798600"/>
              </a:xfrm>
              <a:custGeom>
                <a:avLst/>
                <a:gdLst/>
                <a:ahLst/>
                <a:cxnLst/>
                <a:rect l="l" t="t" r="r" b="b"/>
                <a:pathLst>
                  <a:path w="59726" h="71944" extrusionOk="0">
                    <a:moveTo>
                      <a:pt x="34536" y="1"/>
                    </a:moveTo>
                    <a:cubicBezTo>
                      <a:pt x="30300" y="1"/>
                      <a:pt x="26151" y="381"/>
                      <a:pt x="22612" y="717"/>
                    </a:cubicBezTo>
                    <a:cubicBezTo>
                      <a:pt x="21928" y="782"/>
                      <a:pt x="21901" y="1829"/>
                      <a:pt x="22551" y="1829"/>
                    </a:cubicBezTo>
                    <a:cubicBezTo>
                      <a:pt x="22571" y="1829"/>
                      <a:pt x="22591" y="1828"/>
                      <a:pt x="22612" y="1826"/>
                    </a:cubicBezTo>
                    <a:cubicBezTo>
                      <a:pt x="25277" y="1573"/>
                      <a:pt x="29038" y="1278"/>
                      <a:pt x="33119" y="1278"/>
                    </a:cubicBezTo>
                    <a:cubicBezTo>
                      <a:pt x="44681" y="1278"/>
                      <a:pt x="58814" y="3649"/>
                      <a:pt x="57889" y="16080"/>
                    </a:cubicBezTo>
                    <a:cubicBezTo>
                      <a:pt x="57767" y="17724"/>
                      <a:pt x="57332" y="19315"/>
                      <a:pt x="56665" y="20816"/>
                    </a:cubicBezTo>
                    <a:cubicBezTo>
                      <a:pt x="54050" y="26714"/>
                      <a:pt x="50019" y="32376"/>
                      <a:pt x="46162" y="37519"/>
                    </a:cubicBezTo>
                    <a:cubicBezTo>
                      <a:pt x="37771" y="48706"/>
                      <a:pt x="27649" y="57912"/>
                      <a:pt x="17688" y="67601"/>
                    </a:cubicBezTo>
                    <a:cubicBezTo>
                      <a:pt x="16456" y="68798"/>
                      <a:pt x="15750" y="70164"/>
                      <a:pt x="13963" y="70260"/>
                    </a:cubicBezTo>
                    <a:cubicBezTo>
                      <a:pt x="13894" y="70264"/>
                      <a:pt x="13826" y="70265"/>
                      <a:pt x="13761" y="70265"/>
                    </a:cubicBezTo>
                    <a:cubicBezTo>
                      <a:pt x="12028" y="70265"/>
                      <a:pt x="11580" y="69000"/>
                      <a:pt x="10571" y="67617"/>
                    </a:cubicBezTo>
                    <a:cubicBezTo>
                      <a:pt x="8882" y="65297"/>
                      <a:pt x="7209" y="63013"/>
                      <a:pt x="5335" y="60835"/>
                    </a:cubicBezTo>
                    <a:cubicBezTo>
                      <a:pt x="4156" y="59467"/>
                      <a:pt x="2419" y="57970"/>
                      <a:pt x="1894" y="56167"/>
                    </a:cubicBezTo>
                    <a:cubicBezTo>
                      <a:pt x="1099" y="53433"/>
                      <a:pt x="3076" y="51917"/>
                      <a:pt x="4970" y="50165"/>
                    </a:cubicBezTo>
                    <a:cubicBezTo>
                      <a:pt x="8342" y="47048"/>
                      <a:pt x="11697" y="43946"/>
                      <a:pt x="15367" y="41176"/>
                    </a:cubicBezTo>
                    <a:cubicBezTo>
                      <a:pt x="15830" y="40826"/>
                      <a:pt x="15537" y="40110"/>
                      <a:pt x="15100" y="40110"/>
                    </a:cubicBezTo>
                    <a:cubicBezTo>
                      <a:pt x="15007" y="40110"/>
                      <a:pt x="14907" y="40143"/>
                      <a:pt x="14807" y="40218"/>
                    </a:cubicBezTo>
                    <a:lnTo>
                      <a:pt x="14807" y="40219"/>
                    </a:lnTo>
                    <a:cubicBezTo>
                      <a:pt x="11717" y="42553"/>
                      <a:pt x="8826" y="45095"/>
                      <a:pt x="5979" y="47719"/>
                    </a:cubicBezTo>
                    <a:cubicBezTo>
                      <a:pt x="4251" y="49312"/>
                      <a:pt x="425" y="51552"/>
                      <a:pt x="177" y="54196"/>
                    </a:cubicBezTo>
                    <a:cubicBezTo>
                      <a:pt x="0" y="56078"/>
                      <a:pt x="1721" y="58290"/>
                      <a:pt x="2785" y="59640"/>
                    </a:cubicBezTo>
                    <a:cubicBezTo>
                      <a:pt x="5189" y="62691"/>
                      <a:pt x="7735" y="65569"/>
                      <a:pt x="10019" y="68732"/>
                    </a:cubicBezTo>
                    <a:cubicBezTo>
                      <a:pt x="11511" y="70799"/>
                      <a:pt x="12521" y="71944"/>
                      <a:pt x="13710" y="71944"/>
                    </a:cubicBezTo>
                    <a:cubicBezTo>
                      <a:pt x="14621" y="71944"/>
                      <a:pt x="15636" y="71273"/>
                      <a:pt x="17053" y="69830"/>
                    </a:cubicBezTo>
                    <a:cubicBezTo>
                      <a:pt x="22974" y="63805"/>
                      <a:pt x="29404" y="58367"/>
                      <a:pt x="35175" y="52162"/>
                    </a:cubicBezTo>
                    <a:cubicBezTo>
                      <a:pt x="40775" y="46144"/>
                      <a:pt x="46191" y="39838"/>
                      <a:pt x="50762" y="32989"/>
                    </a:cubicBezTo>
                    <a:cubicBezTo>
                      <a:pt x="53597" y="28741"/>
                      <a:pt x="57095" y="24048"/>
                      <a:pt x="58488" y="19046"/>
                    </a:cubicBezTo>
                    <a:cubicBezTo>
                      <a:pt x="59726" y="14597"/>
                      <a:pt x="58806" y="9806"/>
                      <a:pt x="55511" y="6470"/>
                    </a:cubicBezTo>
                    <a:cubicBezTo>
                      <a:pt x="50384" y="1282"/>
                      <a:pt x="42314" y="1"/>
                      <a:pt x="3453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2" name="Google Shape;2113;p45">
                <a:extLst>
                  <a:ext uri="{FF2B5EF4-FFF2-40B4-BE49-F238E27FC236}">
                    <a16:creationId xmlns:a16="http://schemas.microsoft.com/office/drawing/2014/main" id="{6C10BD47-1066-4722-8AEC-5E9F3FF9BD88}"/>
                  </a:ext>
                </a:extLst>
              </p:cNvPr>
              <p:cNvSpPr/>
              <p:nvPr/>
            </p:nvSpPr>
            <p:spPr>
              <a:xfrm>
                <a:off x="4252700" y="3824275"/>
                <a:ext cx="786050" cy="1027525"/>
              </a:xfrm>
              <a:custGeom>
                <a:avLst/>
                <a:gdLst/>
                <a:ahLst/>
                <a:cxnLst/>
                <a:rect l="l" t="t" r="r" b="b"/>
                <a:pathLst>
                  <a:path w="31442" h="41101" extrusionOk="0">
                    <a:moveTo>
                      <a:pt x="30767" y="0"/>
                    </a:moveTo>
                    <a:cubicBezTo>
                      <a:pt x="30548" y="0"/>
                      <a:pt x="30334" y="119"/>
                      <a:pt x="30259" y="393"/>
                    </a:cubicBezTo>
                    <a:cubicBezTo>
                      <a:pt x="28886" y="5465"/>
                      <a:pt x="28260" y="10669"/>
                      <a:pt x="27224" y="15811"/>
                    </a:cubicBezTo>
                    <a:cubicBezTo>
                      <a:pt x="26250" y="20657"/>
                      <a:pt x="24698" y="25346"/>
                      <a:pt x="23273" y="30072"/>
                    </a:cubicBezTo>
                    <a:cubicBezTo>
                      <a:pt x="22680" y="32040"/>
                      <a:pt x="22169" y="34038"/>
                      <a:pt x="21552" y="35998"/>
                    </a:cubicBezTo>
                    <a:cubicBezTo>
                      <a:pt x="20718" y="38645"/>
                      <a:pt x="20032" y="39767"/>
                      <a:pt x="18010" y="39767"/>
                    </a:cubicBezTo>
                    <a:cubicBezTo>
                      <a:pt x="17525" y="39767"/>
                      <a:pt x="16964" y="39702"/>
                      <a:pt x="16306" y="39579"/>
                    </a:cubicBezTo>
                    <a:cubicBezTo>
                      <a:pt x="11013" y="38590"/>
                      <a:pt x="5916" y="37020"/>
                      <a:pt x="888" y="35106"/>
                    </a:cubicBezTo>
                    <a:cubicBezTo>
                      <a:pt x="818" y="35080"/>
                      <a:pt x="752" y="35068"/>
                      <a:pt x="691" y="35068"/>
                    </a:cubicBezTo>
                    <a:cubicBezTo>
                      <a:pt x="170" y="35068"/>
                      <a:pt x="0" y="35950"/>
                      <a:pt x="593" y="36176"/>
                    </a:cubicBezTo>
                    <a:lnTo>
                      <a:pt x="593" y="36177"/>
                    </a:lnTo>
                    <a:cubicBezTo>
                      <a:pt x="5685" y="38114"/>
                      <a:pt x="12419" y="41101"/>
                      <a:pt x="18035" y="41101"/>
                    </a:cubicBezTo>
                    <a:cubicBezTo>
                      <a:pt x="18207" y="41101"/>
                      <a:pt x="18378" y="41098"/>
                      <a:pt x="18549" y="41092"/>
                    </a:cubicBezTo>
                    <a:cubicBezTo>
                      <a:pt x="21118" y="41005"/>
                      <a:pt x="21646" y="39464"/>
                      <a:pt x="22450" y="36878"/>
                    </a:cubicBezTo>
                    <a:cubicBezTo>
                      <a:pt x="24187" y="31289"/>
                      <a:pt x="25956" y="25641"/>
                      <a:pt x="27413" y="19973"/>
                    </a:cubicBezTo>
                    <a:cubicBezTo>
                      <a:pt x="29047" y="13609"/>
                      <a:pt x="29611" y="7034"/>
                      <a:pt x="31329" y="687"/>
                    </a:cubicBezTo>
                    <a:cubicBezTo>
                      <a:pt x="31441" y="272"/>
                      <a:pt x="31099" y="0"/>
                      <a:pt x="3076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3" name="Google Shape;2114;p45">
                <a:extLst>
                  <a:ext uri="{FF2B5EF4-FFF2-40B4-BE49-F238E27FC236}">
                    <a16:creationId xmlns:a16="http://schemas.microsoft.com/office/drawing/2014/main" id="{3588C343-53C7-4D10-9666-FB1FF75BA795}"/>
                  </a:ext>
                </a:extLst>
              </p:cNvPr>
              <p:cNvSpPr/>
              <p:nvPr/>
            </p:nvSpPr>
            <p:spPr>
              <a:xfrm>
                <a:off x="3335575" y="4563175"/>
                <a:ext cx="590550" cy="714675"/>
              </a:xfrm>
              <a:custGeom>
                <a:avLst/>
                <a:gdLst/>
                <a:ahLst/>
                <a:cxnLst/>
                <a:rect l="l" t="t" r="r" b="b"/>
                <a:pathLst>
                  <a:path w="23622" h="28587" extrusionOk="0">
                    <a:moveTo>
                      <a:pt x="16310" y="0"/>
                    </a:moveTo>
                    <a:cubicBezTo>
                      <a:pt x="16221" y="0"/>
                      <a:pt x="16126" y="26"/>
                      <a:pt x="16029" y="85"/>
                    </a:cubicBezTo>
                    <a:cubicBezTo>
                      <a:pt x="13302" y="1751"/>
                      <a:pt x="11010" y="4432"/>
                      <a:pt x="8567" y="6509"/>
                    </a:cubicBezTo>
                    <a:cubicBezTo>
                      <a:pt x="6229" y="8495"/>
                      <a:pt x="3022" y="10699"/>
                      <a:pt x="1837" y="13660"/>
                    </a:cubicBezTo>
                    <a:cubicBezTo>
                      <a:pt x="0" y="18241"/>
                      <a:pt x="3020" y="23409"/>
                      <a:pt x="6595" y="26210"/>
                    </a:cubicBezTo>
                    <a:cubicBezTo>
                      <a:pt x="7568" y="26973"/>
                      <a:pt x="10238" y="28587"/>
                      <a:pt x="12063" y="28587"/>
                    </a:cubicBezTo>
                    <a:cubicBezTo>
                      <a:pt x="13057" y="28587"/>
                      <a:pt x="13800" y="28109"/>
                      <a:pt x="13884" y="26757"/>
                    </a:cubicBezTo>
                    <a:cubicBezTo>
                      <a:pt x="14036" y="24318"/>
                      <a:pt x="10934" y="22939"/>
                      <a:pt x="10514" y="20930"/>
                    </a:cubicBezTo>
                    <a:cubicBezTo>
                      <a:pt x="10081" y="18855"/>
                      <a:pt x="13991" y="16301"/>
                      <a:pt x="15309" y="15193"/>
                    </a:cubicBezTo>
                    <a:cubicBezTo>
                      <a:pt x="17826" y="13078"/>
                      <a:pt x="20445" y="11101"/>
                      <a:pt x="23140" y="9219"/>
                    </a:cubicBezTo>
                    <a:cubicBezTo>
                      <a:pt x="23622" y="8882"/>
                      <a:pt x="23323" y="8162"/>
                      <a:pt x="22871" y="8162"/>
                    </a:cubicBezTo>
                    <a:cubicBezTo>
                      <a:pt x="22778" y="8162"/>
                      <a:pt x="22680" y="8192"/>
                      <a:pt x="22580" y="8261"/>
                    </a:cubicBezTo>
                    <a:cubicBezTo>
                      <a:pt x="20264" y="9878"/>
                      <a:pt x="18004" y="11556"/>
                      <a:pt x="15815" y="13341"/>
                    </a:cubicBezTo>
                    <a:cubicBezTo>
                      <a:pt x="13945" y="14864"/>
                      <a:pt x="10935" y="16698"/>
                      <a:pt x="9739" y="18829"/>
                    </a:cubicBezTo>
                    <a:cubicBezTo>
                      <a:pt x="9317" y="19581"/>
                      <a:pt x="9173" y="19943"/>
                      <a:pt x="9238" y="20791"/>
                    </a:cubicBezTo>
                    <a:cubicBezTo>
                      <a:pt x="9369" y="22519"/>
                      <a:pt x="12486" y="23764"/>
                      <a:pt x="12321" y="25525"/>
                    </a:cubicBezTo>
                    <a:cubicBezTo>
                      <a:pt x="13069" y="26511"/>
                      <a:pt x="12552" y="27073"/>
                      <a:pt x="10772" y="27212"/>
                    </a:cubicBezTo>
                    <a:lnTo>
                      <a:pt x="8981" y="26464"/>
                    </a:lnTo>
                    <a:cubicBezTo>
                      <a:pt x="7712" y="25793"/>
                      <a:pt x="6582" y="24852"/>
                      <a:pt x="5612" y="23798"/>
                    </a:cubicBezTo>
                    <a:cubicBezTo>
                      <a:pt x="3412" y="21401"/>
                      <a:pt x="1611" y="17728"/>
                      <a:pt x="2707" y="14433"/>
                    </a:cubicBezTo>
                    <a:cubicBezTo>
                      <a:pt x="3718" y="11390"/>
                      <a:pt x="7581" y="8775"/>
                      <a:pt x="9934" y="6797"/>
                    </a:cubicBezTo>
                    <a:cubicBezTo>
                      <a:pt x="12110" y="4969"/>
                      <a:pt x="14182" y="2514"/>
                      <a:pt x="16589" y="1043"/>
                    </a:cubicBezTo>
                    <a:cubicBezTo>
                      <a:pt x="17102" y="730"/>
                      <a:pt x="16787" y="0"/>
                      <a:pt x="1631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4" name="Google Shape;2115;p45">
                <a:extLst>
                  <a:ext uri="{FF2B5EF4-FFF2-40B4-BE49-F238E27FC236}">
                    <a16:creationId xmlns:a16="http://schemas.microsoft.com/office/drawing/2014/main" id="{975DCB61-91BB-4F72-A58A-38303DB4B575}"/>
                  </a:ext>
                </a:extLst>
              </p:cNvPr>
              <p:cNvSpPr/>
              <p:nvPr/>
            </p:nvSpPr>
            <p:spPr>
              <a:xfrm>
                <a:off x="3223550" y="4671875"/>
                <a:ext cx="623750" cy="724550"/>
              </a:xfrm>
              <a:custGeom>
                <a:avLst/>
                <a:gdLst/>
                <a:ahLst/>
                <a:cxnLst/>
                <a:rect l="l" t="t" r="r" b="b"/>
                <a:pathLst>
                  <a:path w="24950" h="28982" extrusionOk="0">
                    <a:moveTo>
                      <a:pt x="12545" y="0"/>
                    </a:moveTo>
                    <a:cubicBezTo>
                      <a:pt x="7745" y="4015"/>
                      <a:pt x="1" y="9748"/>
                      <a:pt x="3684" y="16748"/>
                    </a:cubicBezTo>
                    <a:cubicBezTo>
                      <a:pt x="5701" y="20537"/>
                      <a:pt x="13777" y="28982"/>
                      <a:pt x="19436" y="28982"/>
                    </a:cubicBezTo>
                    <a:cubicBezTo>
                      <a:pt x="20049" y="28982"/>
                      <a:pt x="20635" y="28882"/>
                      <a:pt x="21181" y="28667"/>
                    </a:cubicBezTo>
                    <a:cubicBezTo>
                      <a:pt x="24949" y="27109"/>
                      <a:pt x="24625" y="23650"/>
                      <a:pt x="19368" y="18817"/>
                    </a:cubicBezTo>
                    <a:cubicBezTo>
                      <a:pt x="17701" y="17285"/>
                      <a:pt x="17211" y="16827"/>
                      <a:pt x="18640" y="14933"/>
                    </a:cubicBezTo>
                    <a:cubicBezTo>
                      <a:pt x="19499" y="13849"/>
                      <a:pt x="22435" y="12408"/>
                      <a:pt x="22330" y="11163"/>
                    </a:cubicBezTo>
                    <a:cubicBezTo>
                      <a:pt x="22207" y="10608"/>
                      <a:pt x="17523" y="4962"/>
                      <a:pt x="16176" y="3684"/>
                    </a:cubicBezTo>
                    <a:cubicBezTo>
                      <a:pt x="15232" y="2832"/>
                      <a:pt x="13348" y="986"/>
                      <a:pt x="1254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5" name="Google Shape;2116;p45">
                <a:extLst>
                  <a:ext uri="{FF2B5EF4-FFF2-40B4-BE49-F238E27FC236}">
                    <a16:creationId xmlns:a16="http://schemas.microsoft.com/office/drawing/2014/main" id="{6D3B935C-657D-4195-82AC-F6E98AAE96AE}"/>
                  </a:ext>
                </a:extLst>
              </p:cNvPr>
              <p:cNvSpPr/>
              <p:nvPr/>
            </p:nvSpPr>
            <p:spPr>
              <a:xfrm>
                <a:off x="4211650" y="4730125"/>
                <a:ext cx="498975" cy="678975"/>
              </a:xfrm>
              <a:custGeom>
                <a:avLst/>
                <a:gdLst/>
                <a:ahLst/>
                <a:cxnLst/>
                <a:rect l="l" t="t" r="r" b="b"/>
                <a:pathLst>
                  <a:path w="19959" h="27159" extrusionOk="0">
                    <a:moveTo>
                      <a:pt x="5008" y="1"/>
                    </a:moveTo>
                    <a:cubicBezTo>
                      <a:pt x="4845" y="1"/>
                      <a:pt x="4689" y="86"/>
                      <a:pt x="4599" y="291"/>
                    </a:cubicBezTo>
                    <a:cubicBezTo>
                      <a:pt x="3222" y="3452"/>
                      <a:pt x="2815" y="7222"/>
                      <a:pt x="1964" y="10573"/>
                    </a:cubicBezTo>
                    <a:cubicBezTo>
                      <a:pt x="1253" y="13372"/>
                      <a:pt x="0" y="16853"/>
                      <a:pt x="755" y="19788"/>
                    </a:cubicBezTo>
                    <a:cubicBezTo>
                      <a:pt x="1950" y="24434"/>
                      <a:pt x="7304" y="26879"/>
                      <a:pt x="11705" y="27142"/>
                    </a:cubicBezTo>
                    <a:cubicBezTo>
                      <a:pt x="11882" y="27152"/>
                      <a:pt x="12087" y="27158"/>
                      <a:pt x="12313" y="27158"/>
                    </a:cubicBezTo>
                    <a:cubicBezTo>
                      <a:pt x="14838" y="27158"/>
                      <a:pt x="19958" y="26428"/>
                      <a:pt x="17994" y="23320"/>
                    </a:cubicBezTo>
                    <a:cubicBezTo>
                      <a:pt x="16509" y="20969"/>
                      <a:pt x="12985" y="21997"/>
                      <a:pt x="11951" y="19383"/>
                    </a:cubicBezTo>
                    <a:cubicBezTo>
                      <a:pt x="11016" y="17025"/>
                      <a:pt x="12408" y="13948"/>
                      <a:pt x="13084" y="11569"/>
                    </a:cubicBezTo>
                    <a:cubicBezTo>
                      <a:pt x="13843" y="8899"/>
                      <a:pt x="14717" y="6270"/>
                      <a:pt x="15669" y="3662"/>
                    </a:cubicBezTo>
                    <a:cubicBezTo>
                      <a:pt x="15818" y="3257"/>
                      <a:pt x="15485" y="2990"/>
                      <a:pt x="15145" y="2990"/>
                    </a:cubicBezTo>
                    <a:cubicBezTo>
                      <a:pt x="14923" y="2990"/>
                      <a:pt x="14697" y="3105"/>
                      <a:pt x="14601" y="3368"/>
                    </a:cubicBezTo>
                    <a:cubicBezTo>
                      <a:pt x="13359" y="6763"/>
                      <a:pt x="12271" y="10196"/>
                      <a:pt x="11360" y="13697"/>
                    </a:cubicBezTo>
                    <a:cubicBezTo>
                      <a:pt x="10928" y="15354"/>
                      <a:pt x="9698" y="18073"/>
                      <a:pt x="10202" y="19887"/>
                    </a:cubicBezTo>
                    <a:cubicBezTo>
                      <a:pt x="11023" y="22846"/>
                      <a:pt x="15093" y="21158"/>
                      <a:pt x="16380" y="23408"/>
                    </a:cubicBezTo>
                    <a:cubicBezTo>
                      <a:pt x="17575" y="25497"/>
                      <a:pt x="15173" y="25991"/>
                      <a:pt x="12828" y="25991"/>
                    </a:cubicBezTo>
                    <a:cubicBezTo>
                      <a:pt x="11298" y="25991"/>
                      <a:pt x="9791" y="25781"/>
                      <a:pt x="9325" y="25666"/>
                    </a:cubicBezTo>
                    <a:cubicBezTo>
                      <a:pt x="6692" y="25015"/>
                      <a:pt x="3817" y="23536"/>
                      <a:pt x="2469" y="21070"/>
                    </a:cubicBezTo>
                    <a:cubicBezTo>
                      <a:pt x="776" y="17969"/>
                      <a:pt x="2228" y="14051"/>
                      <a:pt x="3034" y="10868"/>
                    </a:cubicBezTo>
                    <a:cubicBezTo>
                      <a:pt x="3828" y="7728"/>
                      <a:pt x="4270" y="3805"/>
                      <a:pt x="5558" y="850"/>
                    </a:cubicBezTo>
                    <a:cubicBezTo>
                      <a:pt x="5751" y="406"/>
                      <a:pt x="5363" y="1"/>
                      <a:pt x="500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6" name="Google Shape;2117;p45">
                <a:extLst>
                  <a:ext uri="{FF2B5EF4-FFF2-40B4-BE49-F238E27FC236}">
                    <a16:creationId xmlns:a16="http://schemas.microsoft.com/office/drawing/2014/main" id="{4F8D9810-BC46-49D1-B1E2-97C369203E73}"/>
                  </a:ext>
                </a:extLst>
              </p:cNvPr>
              <p:cNvSpPr/>
              <p:nvPr/>
            </p:nvSpPr>
            <p:spPr>
              <a:xfrm>
                <a:off x="4106900" y="4940200"/>
                <a:ext cx="759875" cy="535475"/>
              </a:xfrm>
              <a:custGeom>
                <a:avLst/>
                <a:gdLst/>
                <a:ahLst/>
                <a:cxnLst/>
                <a:rect l="l" t="t" r="r" b="b"/>
                <a:pathLst>
                  <a:path w="30395" h="21419" extrusionOk="0">
                    <a:moveTo>
                      <a:pt x="4686" y="0"/>
                    </a:moveTo>
                    <a:cubicBezTo>
                      <a:pt x="3057" y="6043"/>
                      <a:pt x="1" y="15180"/>
                      <a:pt x="7032" y="18803"/>
                    </a:cubicBezTo>
                    <a:cubicBezTo>
                      <a:pt x="9468" y="20042"/>
                      <a:pt x="14996" y="21418"/>
                      <a:pt x="19888" y="21418"/>
                    </a:cubicBezTo>
                    <a:cubicBezTo>
                      <a:pt x="23515" y="21418"/>
                      <a:pt x="26793" y="20662"/>
                      <a:pt x="28202" y="18532"/>
                    </a:cubicBezTo>
                    <a:cubicBezTo>
                      <a:pt x="30394" y="15094"/>
                      <a:pt x="28145" y="12445"/>
                      <a:pt x="21067" y="11502"/>
                    </a:cubicBezTo>
                    <a:cubicBezTo>
                      <a:pt x="18823" y="11202"/>
                      <a:pt x="18159" y="11109"/>
                      <a:pt x="18245" y="8736"/>
                    </a:cubicBezTo>
                    <a:cubicBezTo>
                      <a:pt x="18326" y="7358"/>
                      <a:pt x="19906" y="4493"/>
                      <a:pt x="19104" y="3533"/>
                    </a:cubicBezTo>
                    <a:cubicBezTo>
                      <a:pt x="18685" y="3149"/>
                      <a:pt x="11609" y="1210"/>
                      <a:pt x="9774" y="936"/>
                    </a:cubicBezTo>
                    <a:cubicBezTo>
                      <a:pt x="8512" y="778"/>
                      <a:pt x="5909" y="349"/>
                      <a:pt x="468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7" name="Google Shape;2118;p45">
                <a:extLst>
                  <a:ext uri="{FF2B5EF4-FFF2-40B4-BE49-F238E27FC236}">
                    <a16:creationId xmlns:a16="http://schemas.microsoft.com/office/drawing/2014/main" id="{C5E0AB1E-19B5-42C8-A25F-DDD664BA6E34}"/>
                  </a:ext>
                </a:extLst>
              </p:cNvPr>
              <p:cNvSpPr/>
              <p:nvPr/>
            </p:nvSpPr>
            <p:spPr>
              <a:xfrm>
                <a:off x="4330725" y="2511950"/>
                <a:ext cx="178950" cy="511325"/>
              </a:xfrm>
              <a:custGeom>
                <a:avLst/>
                <a:gdLst/>
                <a:ahLst/>
                <a:cxnLst/>
                <a:rect l="l" t="t" r="r" b="b"/>
                <a:pathLst>
                  <a:path w="7158" h="20453" extrusionOk="0">
                    <a:moveTo>
                      <a:pt x="681" y="0"/>
                    </a:moveTo>
                    <a:cubicBezTo>
                      <a:pt x="357" y="0"/>
                      <a:pt x="1" y="276"/>
                      <a:pt x="77" y="696"/>
                    </a:cubicBezTo>
                    <a:cubicBezTo>
                      <a:pt x="764" y="4508"/>
                      <a:pt x="2158" y="8067"/>
                      <a:pt x="3298" y="11753"/>
                    </a:cubicBezTo>
                    <a:cubicBezTo>
                      <a:pt x="4172" y="14576"/>
                      <a:pt x="4612" y="17526"/>
                      <a:pt x="5975" y="20173"/>
                    </a:cubicBezTo>
                    <a:cubicBezTo>
                      <a:pt x="6076" y="20370"/>
                      <a:pt x="6239" y="20452"/>
                      <a:pt x="6405" y="20452"/>
                    </a:cubicBezTo>
                    <a:cubicBezTo>
                      <a:pt x="6773" y="20452"/>
                      <a:pt x="7158" y="20051"/>
                      <a:pt x="6933" y="19614"/>
                    </a:cubicBezTo>
                    <a:cubicBezTo>
                      <a:pt x="5425" y="16686"/>
                      <a:pt x="4980" y="13296"/>
                      <a:pt x="3955" y="10185"/>
                    </a:cubicBezTo>
                    <a:cubicBezTo>
                      <a:pt x="2888" y="6945"/>
                      <a:pt x="1754" y="3768"/>
                      <a:pt x="1147" y="401"/>
                    </a:cubicBezTo>
                    <a:cubicBezTo>
                      <a:pt x="1096" y="121"/>
                      <a:pt x="896" y="0"/>
                      <a:pt x="6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8" name="Google Shape;2119;p45">
                <a:extLst>
                  <a:ext uri="{FF2B5EF4-FFF2-40B4-BE49-F238E27FC236}">
                    <a16:creationId xmlns:a16="http://schemas.microsoft.com/office/drawing/2014/main" id="{BEAD6B59-4B8E-4ED3-B6B4-BA6D82DAF78B}"/>
                  </a:ext>
                </a:extLst>
              </p:cNvPr>
              <p:cNvSpPr/>
              <p:nvPr/>
            </p:nvSpPr>
            <p:spPr>
              <a:xfrm>
                <a:off x="2774000" y="1882625"/>
                <a:ext cx="619750" cy="1803300"/>
              </a:xfrm>
              <a:custGeom>
                <a:avLst/>
                <a:gdLst/>
                <a:ahLst/>
                <a:cxnLst/>
                <a:rect l="l" t="t" r="r" b="b"/>
                <a:pathLst>
                  <a:path w="24790" h="72132" extrusionOk="0">
                    <a:moveTo>
                      <a:pt x="21424" y="1"/>
                    </a:moveTo>
                    <a:cubicBezTo>
                      <a:pt x="17451" y="1"/>
                      <a:pt x="12681" y="3877"/>
                      <a:pt x="10404" y="6170"/>
                    </a:cubicBezTo>
                    <a:cubicBezTo>
                      <a:pt x="4179" y="12440"/>
                      <a:pt x="2850" y="23488"/>
                      <a:pt x="1503" y="31753"/>
                    </a:cubicBezTo>
                    <a:cubicBezTo>
                      <a:pt x="653" y="36974"/>
                      <a:pt x="612" y="42193"/>
                      <a:pt x="444" y="47469"/>
                    </a:cubicBezTo>
                    <a:cubicBezTo>
                      <a:pt x="287" y="52350"/>
                      <a:pt x="0" y="57313"/>
                      <a:pt x="2004" y="61893"/>
                    </a:cubicBezTo>
                    <a:cubicBezTo>
                      <a:pt x="4648" y="67943"/>
                      <a:pt x="10207" y="71052"/>
                      <a:pt x="16519" y="72122"/>
                    </a:cubicBezTo>
                    <a:cubicBezTo>
                      <a:pt x="16556" y="72128"/>
                      <a:pt x="16591" y="72131"/>
                      <a:pt x="16626" y="72131"/>
                    </a:cubicBezTo>
                    <a:cubicBezTo>
                      <a:pt x="17246" y="72131"/>
                      <a:pt x="17480" y="71166"/>
                      <a:pt x="16814" y="71052"/>
                    </a:cubicBezTo>
                    <a:cubicBezTo>
                      <a:pt x="9994" y="69896"/>
                      <a:pt x="4332" y="66303"/>
                      <a:pt x="2270" y="59395"/>
                    </a:cubicBezTo>
                    <a:cubicBezTo>
                      <a:pt x="1115" y="55531"/>
                      <a:pt x="1429" y="51442"/>
                      <a:pt x="1553" y="47469"/>
                    </a:cubicBezTo>
                    <a:cubicBezTo>
                      <a:pt x="1699" y="42807"/>
                      <a:pt x="1660" y="38142"/>
                      <a:pt x="2328" y="33515"/>
                    </a:cubicBezTo>
                    <a:cubicBezTo>
                      <a:pt x="3431" y="25874"/>
                      <a:pt x="4829" y="17784"/>
                      <a:pt x="8474" y="10890"/>
                    </a:cubicBezTo>
                    <a:cubicBezTo>
                      <a:pt x="10176" y="7668"/>
                      <a:pt x="16304" y="1025"/>
                      <a:pt x="21132" y="1025"/>
                    </a:cubicBezTo>
                    <a:cubicBezTo>
                      <a:pt x="22069" y="1025"/>
                      <a:pt x="22957" y="1275"/>
                      <a:pt x="23754" y="1848"/>
                    </a:cubicBezTo>
                    <a:cubicBezTo>
                      <a:pt x="23854" y="1920"/>
                      <a:pt x="23953" y="1951"/>
                      <a:pt x="24045" y="1951"/>
                    </a:cubicBezTo>
                    <a:cubicBezTo>
                      <a:pt x="24492" y="1951"/>
                      <a:pt x="24790" y="1232"/>
                      <a:pt x="24314" y="890"/>
                    </a:cubicBezTo>
                    <a:cubicBezTo>
                      <a:pt x="23444" y="265"/>
                      <a:pt x="22461" y="1"/>
                      <a:pt x="2142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9" name="Google Shape;2120;p45">
                <a:extLst>
                  <a:ext uri="{FF2B5EF4-FFF2-40B4-BE49-F238E27FC236}">
                    <a16:creationId xmlns:a16="http://schemas.microsoft.com/office/drawing/2014/main" id="{11C2F3C6-9E00-45A2-931E-180496D65A3B}"/>
                  </a:ext>
                </a:extLst>
              </p:cNvPr>
              <p:cNvSpPr/>
              <p:nvPr/>
            </p:nvSpPr>
            <p:spPr>
              <a:xfrm>
                <a:off x="3139050" y="1704525"/>
                <a:ext cx="271150" cy="257850"/>
              </a:xfrm>
              <a:custGeom>
                <a:avLst/>
                <a:gdLst/>
                <a:ahLst/>
                <a:cxnLst/>
                <a:rect l="l" t="t" r="r" b="b"/>
                <a:pathLst>
                  <a:path w="10846" h="10314" extrusionOk="0">
                    <a:moveTo>
                      <a:pt x="8051" y="1"/>
                    </a:moveTo>
                    <a:cubicBezTo>
                      <a:pt x="6095" y="1"/>
                      <a:pt x="4155" y="608"/>
                      <a:pt x="2641" y="1916"/>
                    </a:cubicBezTo>
                    <a:cubicBezTo>
                      <a:pt x="203" y="4020"/>
                      <a:pt x="62" y="6784"/>
                      <a:pt x="8" y="9778"/>
                    </a:cubicBezTo>
                    <a:cubicBezTo>
                      <a:pt x="1" y="10135"/>
                      <a:pt x="275" y="10314"/>
                      <a:pt x="552" y="10314"/>
                    </a:cubicBezTo>
                    <a:cubicBezTo>
                      <a:pt x="829" y="10314"/>
                      <a:pt x="1110" y="10135"/>
                      <a:pt x="1117" y="9778"/>
                    </a:cubicBezTo>
                    <a:cubicBezTo>
                      <a:pt x="1162" y="7289"/>
                      <a:pt x="1161" y="4958"/>
                      <a:pt x="3039" y="3056"/>
                    </a:cubicBezTo>
                    <a:cubicBezTo>
                      <a:pt x="4359" y="1719"/>
                      <a:pt x="6206" y="1105"/>
                      <a:pt x="8048" y="1105"/>
                    </a:cubicBezTo>
                    <a:cubicBezTo>
                      <a:pt x="8673" y="1105"/>
                      <a:pt x="9298" y="1175"/>
                      <a:pt x="9901" y="1312"/>
                    </a:cubicBezTo>
                    <a:cubicBezTo>
                      <a:pt x="9949" y="1323"/>
                      <a:pt x="9994" y="1328"/>
                      <a:pt x="10038" y="1328"/>
                    </a:cubicBezTo>
                    <a:cubicBezTo>
                      <a:pt x="10633" y="1328"/>
                      <a:pt x="10845" y="391"/>
                      <a:pt x="10196" y="243"/>
                    </a:cubicBezTo>
                    <a:cubicBezTo>
                      <a:pt x="9492" y="83"/>
                      <a:pt x="8770" y="1"/>
                      <a:pt x="805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0" name="Google Shape;2121;p45">
                <a:extLst>
                  <a:ext uri="{FF2B5EF4-FFF2-40B4-BE49-F238E27FC236}">
                    <a16:creationId xmlns:a16="http://schemas.microsoft.com/office/drawing/2014/main" id="{B51CA0E8-070F-4DCC-9149-819F37F517AA}"/>
                  </a:ext>
                </a:extLst>
              </p:cNvPr>
              <p:cNvSpPr/>
              <p:nvPr/>
            </p:nvSpPr>
            <p:spPr>
              <a:xfrm>
                <a:off x="2261400" y="366500"/>
                <a:ext cx="2120475" cy="2814575"/>
              </a:xfrm>
              <a:custGeom>
                <a:avLst/>
                <a:gdLst/>
                <a:ahLst/>
                <a:cxnLst/>
                <a:rect l="l" t="t" r="r" b="b"/>
                <a:pathLst>
                  <a:path w="84819" h="112583" extrusionOk="0">
                    <a:moveTo>
                      <a:pt x="54097" y="1"/>
                    </a:moveTo>
                    <a:cubicBezTo>
                      <a:pt x="49266" y="1"/>
                      <a:pt x="44417" y="988"/>
                      <a:pt x="40053" y="2939"/>
                    </a:cubicBezTo>
                    <a:cubicBezTo>
                      <a:pt x="32890" y="6143"/>
                      <a:pt x="27920" y="11491"/>
                      <a:pt x="26060" y="19210"/>
                    </a:cubicBezTo>
                    <a:cubicBezTo>
                      <a:pt x="24031" y="27627"/>
                      <a:pt x="25511" y="36565"/>
                      <a:pt x="23495" y="45032"/>
                    </a:cubicBezTo>
                    <a:cubicBezTo>
                      <a:pt x="22441" y="49457"/>
                      <a:pt x="20270" y="53396"/>
                      <a:pt x="16768" y="56351"/>
                    </a:cubicBezTo>
                    <a:cubicBezTo>
                      <a:pt x="13676" y="58959"/>
                      <a:pt x="9653" y="60879"/>
                      <a:pt x="8087" y="64886"/>
                    </a:cubicBezTo>
                    <a:cubicBezTo>
                      <a:pt x="6953" y="67789"/>
                      <a:pt x="7802" y="70449"/>
                      <a:pt x="8802" y="73259"/>
                    </a:cubicBezTo>
                    <a:cubicBezTo>
                      <a:pt x="9418" y="74988"/>
                      <a:pt x="10099" y="76382"/>
                      <a:pt x="9346" y="78206"/>
                    </a:cubicBezTo>
                    <a:cubicBezTo>
                      <a:pt x="8410" y="80476"/>
                      <a:pt x="5593" y="82061"/>
                      <a:pt x="4020" y="83924"/>
                    </a:cubicBezTo>
                    <a:cubicBezTo>
                      <a:pt x="2036" y="86276"/>
                      <a:pt x="756" y="89240"/>
                      <a:pt x="1983" y="92282"/>
                    </a:cubicBezTo>
                    <a:cubicBezTo>
                      <a:pt x="3447" y="95916"/>
                      <a:pt x="7282" y="96569"/>
                      <a:pt x="9976" y="98901"/>
                    </a:cubicBezTo>
                    <a:cubicBezTo>
                      <a:pt x="13901" y="102300"/>
                      <a:pt x="10780" y="107276"/>
                      <a:pt x="14417" y="110474"/>
                    </a:cubicBezTo>
                    <a:cubicBezTo>
                      <a:pt x="15628" y="111540"/>
                      <a:pt x="17557" y="112582"/>
                      <a:pt x="19328" y="112582"/>
                    </a:cubicBezTo>
                    <a:cubicBezTo>
                      <a:pt x="20051" y="112582"/>
                      <a:pt x="20747" y="112409"/>
                      <a:pt x="21358" y="111994"/>
                    </a:cubicBezTo>
                    <a:cubicBezTo>
                      <a:pt x="21846" y="111661"/>
                      <a:pt x="21544" y="110939"/>
                      <a:pt x="21087" y="110939"/>
                    </a:cubicBezTo>
                    <a:cubicBezTo>
                      <a:pt x="20995" y="110939"/>
                      <a:pt x="20897" y="110968"/>
                      <a:pt x="20798" y="111035"/>
                    </a:cubicBezTo>
                    <a:cubicBezTo>
                      <a:pt x="20251" y="111408"/>
                      <a:pt x="19681" y="111567"/>
                      <a:pt x="19112" y="111567"/>
                    </a:cubicBezTo>
                    <a:cubicBezTo>
                      <a:pt x="16701" y="111567"/>
                      <a:pt x="14316" y="108701"/>
                      <a:pt x="13810" y="107009"/>
                    </a:cubicBezTo>
                    <a:cubicBezTo>
                      <a:pt x="13303" y="105319"/>
                      <a:pt x="13707" y="103760"/>
                      <a:pt x="13371" y="102081"/>
                    </a:cubicBezTo>
                    <a:cubicBezTo>
                      <a:pt x="12881" y="99645"/>
                      <a:pt x="11242" y="98373"/>
                      <a:pt x="9234" y="97116"/>
                    </a:cubicBezTo>
                    <a:cubicBezTo>
                      <a:pt x="4516" y="94157"/>
                      <a:pt x="0" y="90483"/>
                      <a:pt x="4804" y="84708"/>
                    </a:cubicBezTo>
                    <a:cubicBezTo>
                      <a:pt x="6584" y="82569"/>
                      <a:pt x="9653" y="80851"/>
                      <a:pt x="10606" y="78119"/>
                    </a:cubicBezTo>
                    <a:cubicBezTo>
                      <a:pt x="11099" y="76710"/>
                      <a:pt x="10776" y="75544"/>
                      <a:pt x="10324" y="74161"/>
                    </a:cubicBezTo>
                    <a:cubicBezTo>
                      <a:pt x="8732" y="69278"/>
                      <a:pt x="7766" y="65364"/>
                      <a:pt x="12042" y="61374"/>
                    </a:cubicBezTo>
                    <a:cubicBezTo>
                      <a:pt x="16925" y="56815"/>
                      <a:pt x="21783" y="54223"/>
                      <a:pt x="23973" y="47472"/>
                    </a:cubicBezTo>
                    <a:cubicBezTo>
                      <a:pt x="28634" y="33108"/>
                      <a:pt x="21840" y="14693"/>
                      <a:pt x="37383" y="5549"/>
                    </a:cubicBezTo>
                    <a:cubicBezTo>
                      <a:pt x="42389" y="2603"/>
                      <a:pt x="48258" y="1117"/>
                      <a:pt x="54076" y="1117"/>
                    </a:cubicBezTo>
                    <a:cubicBezTo>
                      <a:pt x="65167" y="1117"/>
                      <a:pt x="76070" y="6518"/>
                      <a:pt x="80446" y="17505"/>
                    </a:cubicBezTo>
                    <a:cubicBezTo>
                      <a:pt x="84269" y="27104"/>
                      <a:pt x="82815" y="38615"/>
                      <a:pt x="82369" y="48701"/>
                    </a:cubicBezTo>
                    <a:cubicBezTo>
                      <a:pt x="81914" y="58988"/>
                      <a:pt x="79478" y="69653"/>
                      <a:pt x="81021" y="79909"/>
                    </a:cubicBezTo>
                    <a:cubicBezTo>
                      <a:pt x="81063" y="80189"/>
                      <a:pt x="81259" y="80310"/>
                      <a:pt x="81471" y="80310"/>
                    </a:cubicBezTo>
                    <a:cubicBezTo>
                      <a:pt x="81793" y="80310"/>
                      <a:pt x="82154" y="80034"/>
                      <a:pt x="82090" y="79614"/>
                    </a:cubicBezTo>
                    <a:lnTo>
                      <a:pt x="82091" y="79614"/>
                    </a:lnTo>
                    <a:cubicBezTo>
                      <a:pt x="81169" y="73490"/>
                      <a:pt x="81969" y="67426"/>
                      <a:pt x="82598" y="61318"/>
                    </a:cubicBezTo>
                    <a:cubicBezTo>
                      <a:pt x="83231" y="55166"/>
                      <a:pt x="83503" y="48983"/>
                      <a:pt x="83693" y="42803"/>
                    </a:cubicBezTo>
                    <a:cubicBezTo>
                      <a:pt x="83980" y="33551"/>
                      <a:pt x="84818" y="23613"/>
                      <a:pt x="80589" y="15045"/>
                    </a:cubicBezTo>
                    <a:cubicBezTo>
                      <a:pt x="75595" y="4930"/>
                      <a:pt x="64892" y="1"/>
                      <a:pt x="5409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54" name="Google Shape;2122;p45">
              <a:extLst>
                <a:ext uri="{FF2B5EF4-FFF2-40B4-BE49-F238E27FC236}">
                  <a16:creationId xmlns:a16="http://schemas.microsoft.com/office/drawing/2014/main" id="{4C2E72B1-308F-4E10-9348-36BBBED415F1}"/>
                </a:ext>
              </a:extLst>
            </p:cNvPr>
            <p:cNvGrpSpPr/>
            <p:nvPr/>
          </p:nvGrpSpPr>
          <p:grpSpPr>
            <a:xfrm rot="1091468">
              <a:off x="4201303" y="2118692"/>
              <a:ext cx="305412" cy="275214"/>
              <a:chOff x="1788350" y="1117875"/>
              <a:chExt cx="304425" cy="274325"/>
            </a:xfrm>
          </p:grpSpPr>
          <p:sp>
            <p:nvSpPr>
              <p:cNvPr id="55" name="Google Shape;2123;p45">
                <a:extLst>
                  <a:ext uri="{FF2B5EF4-FFF2-40B4-BE49-F238E27FC236}">
                    <a16:creationId xmlns:a16="http://schemas.microsoft.com/office/drawing/2014/main" id="{E01208E8-9058-4995-AC89-4DF4164261F8}"/>
                  </a:ext>
                </a:extLst>
              </p:cNvPr>
              <p:cNvSpPr/>
              <p:nvPr/>
            </p:nvSpPr>
            <p:spPr>
              <a:xfrm>
                <a:off x="1917675" y="1282700"/>
                <a:ext cx="175100" cy="109500"/>
              </a:xfrm>
              <a:custGeom>
                <a:avLst/>
                <a:gdLst/>
                <a:ahLst/>
                <a:cxnLst/>
                <a:rect l="l" t="t" r="r" b="b"/>
                <a:pathLst>
                  <a:path w="7004" h="4380" extrusionOk="0">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6" name="Google Shape;2124;p45">
                <a:extLst>
                  <a:ext uri="{FF2B5EF4-FFF2-40B4-BE49-F238E27FC236}">
                    <a16:creationId xmlns:a16="http://schemas.microsoft.com/office/drawing/2014/main" id="{A9696FF1-754F-487A-84A7-085933F52461}"/>
                  </a:ext>
                </a:extLst>
              </p:cNvPr>
              <p:cNvSpPr/>
              <p:nvPr/>
            </p:nvSpPr>
            <p:spPr>
              <a:xfrm>
                <a:off x="2016475" y="1117875"/>
                <a:ext cx="48575" cy="57900"/>
              </a:xfrm>
              <a:custGeom>
                <a:avLst/>
                <a:gdLst/>
                <a:ahLst/>
                <a:cxnLst/>
                <a:rect l="l" t="t" r="r" b="b"/>
                <a:pathLst>
                  <a:path w="1943" h="2316" extrusionOk="0">
                    <a:moveTo>
                      <a:pt x="655" y="0"/>
                    </a:moveTo>
                    <a:cubicBezTo>
                      <a:pt x="274" y="0"/>
                      <a:pt x="0" y="292"/>
                      <a:pt x="69" y="743"/>
                    </a:cubicBezTo>
                    <a:cubicBezTo>
                      <a:pt x="123" y="1095"/>
                      <a:pt x="280" y="1439"/>
                      <a:pt x="435" y="1765"/>
                    </a:cubicBezTo>
                    <a:cubicBezTo>
                      <a:pt x="562" y="2026"/>
                      <a:pt x="746" y="2315"/>
                      <a:pt x="1018" y="2315"/>
                    </a:cubicBezTo>
                    <a:cubicBezTo>
                      <a:pt x="1082" y="2315"/>
                      <a:pt x="1150" y="2300"/>
                      <a:pt x="1223" y="2264"/>
                    </a:cubicBezTo>
                    <a:cubicBezTo>
                      <a:pt x="1517" y="2123"/>
                      <a:pt x="1710" y="1755"/>
                      <a:pt x="1943" y="1490"/>
                    </a:cubicBezTo>
                    <a:cubicBezTo>
                      <a:pt x="1838" y="861"/>
                      <a:pt x="1458" y="260"/>
                      <a:pt x="985" y="68"/>
                    </a:cubicBezTo>
                    <a:cubicBezTo>
                      <a:pt x="871" y="22"/>
                      <a:pt x="759" y="0"/>
                      <a:pt x="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7" name="Google Shape;2125;p45">
                <a:extLst>
                  <a:ext uri="{FF2B5EF4-FFF2-40B4-BE49-F238E27FC236}">
                    <a16:creationId xmlns:a16="http://schemas.microsoft.com/office/drawing/2014/main" id="{C4FE62F5-08CD-434A-A299-8E996FE3DAB9}"/>
                  </a:ext>
                </a:extLst>
              </p:cNvPr>
              <p:cNvSpPr/>
              <p:nvPr/>
            </p:nvSpPr>
            <p:spPr>
              <a:xfrm>
                <a:off x="1981625" y="1215525"/>
                <a:ext cx="60875" cy="48925"/>
              </a:xfrm>
              <a:custGeom>
                <a:avLst/>
                <a:gdLst/>
                <a:ahLst/>
                <a:cxnLst/>
                <a:rect l="l" t="t" r="r" b="b"/>
                <a:pathLst>
                  <a:path w="2435" h="1957" extrusionOk="0">
                    <a:moveTo>
                      <a:pt x="1140" y="1"/>
                    </a:moveTo>
                    <a:cubicBezTo>
                      <a:pt x="885" y="1"/>
                      <a:pt x="630" y="13"/>
                      <a:pt x="377" y="31"/>
                    </a:cubicBezTo>
                    <a:cubicBezTo>
                      <a:pt x="248" y="41"/>
                      <a:pt x="124" y="192"/>
                      <a:pt x="0" y="279"/>
                    </a:cubicBezTo>
                    <a:cubicBezTo>
                      <a:pt x="120" y="366"/>
                      <a:pt x="234" y="503"/>
                      <a:pt x="362" y="522"/>
                    </a:cubicBezTo>
                    <a:cubicBezTo>
                      <a:pt x="702" y="573"/>
                      <a:pt x="1046" y="567"/>
                      <a:pt x="1481" y="586"/>
                    </a:cubicBezTo>
                    <a:cubicBezTo>
                      <a:pt x="1243" y="920"/>
                      <a:pt x="1031" y="1154"/>
                      <a:pt x="903" y="1429"/>
                    </a:cubicBezTo>
                    <a:cubicBezTo>
                      <a:pt x="845" y="1566"/>
                      <a:pt x="945" y="1778"/>
                      <a:pt x="968" y="1957"/>
                    </a:cubicBezTo>
                    <a:cubicBezTo>
                      <a:pt x="1132" y="1919"/>
                      <a:pt x="1357" y="1942"/>
                      <a:pt x="1454" y="1842"/>
                    </a:cubicBezTo>
                    <a:cubicBezTo>
                      <a:pt x="1722" y="1547"/>
                      <a:pt x="1962" y="1225"/>
                      <a:pt x="2169" y="884"/>
                    </a:cubicBezTo>
                    <a:cubicBezTo>
                      <a:pt x="2434" y="439"/>
                      <a:pt x="2256" y="77"/>
                      <a:pt x="1742" y="26"/>
                    </a:cubicBezTo>
                    <a:cubicBezTo>
                      <a:pt x="1542" y="8"/>
                      <a:pt x="1341" y="1"/>
                      <a:pt x="1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8" name="Google Shape;2126;p45">
                <a:extLst>
                  <a:ext uri="{FF2B5EF4-FFF2-40B4-BE49-F238E27FC236}">
                    <a16:creationId xmlns:a16="http://schemas.microsoft.com/office/drawing/2014/main" id="{C774FD27-C093-442A-8535-A3CCFC1B30C5}"/>
                  </a:ext>
                </a:extLst>
              </p:cNvPr>
              <p:cNvSpPr/>
              <p:nvPr/>
            </p:nvSpPr>
            <p:spPr>
              <a:xfrm>
                <a:off x="1842525" y="1184300"/>
                <a:ext cx="45300" cy="61975"/>
              </a:xfrm>
              <a:custGeom>
                <a:avLst/>
                <a:gdLst/>
                <a:ahLst/>
                <a:cxnLst/>
                <a:rect l="l" t="t" r="r" b="b"/>
                <a:pathLst>
                  <a:path w="1812" h="2479" extrusionOk="0">
                    <a:moveTo>
                      <a:pt x="630" y="0"/>
                    </a:moveTo>
                    <a:cubicBezTo>
                      <a:pt x="505" y="0"/>
                      <a:pt x="388" y="23"/>
                      <a:pt x="307" y="74"/>
                    </a:cubicBezTo>
                    <a:cubicBezTo>
                      <a:pt x="133" y="189"/>
                      <a:pt x="0" y="551"/>
                      <a:pt x="37" y="771"/>
                    </a:cubicBezTo>
                    <a:cubicBezTo>
                      <a:pt x="101" y="1170"/>
                      <a:pt x="276" y="1564"/>
                      <a:pt x="468" y="1931"/>
                    </a:cubicBezTo>
                    <a:cubicBezTo>
                      <a:pt x="603" y="2190"/>
                      <a:pt x="808" y="2479"/>
                      <a:pt x="1087" y="2479"/>
                    </a:cubicBezTo>
                    <a:cubicBezTo>
                      <a:pt x="1159" y="2479"/>
                      <a:pt x="1235" y="2460"/>
                      <a:pt x="1315" y="2417"/>
                    </a:cubicBezTo>
                    <a:cubicBezTo>
                      <a:pt x="1582" y="2275"/>
                      <a:pt x="1715" y="1881"/>
                      <a:pt x="1811" y="1738"/>
                    </a:cubicBezTo>
                    <a:cubicBezTo>
                      <a:pt x="1765" y="936"/>
                      <a:pt x="1618" y="381"/>
                      <a:pt x="1059" y="93"/>
                    </a:cubicBezTo>
                    <a:cubicBezTo>
                      <a:pt x="945" y="35"/>
                      <a:pt x="782" y="0"/>
                      <a:pt x="6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9" name="Google Shape;2127;p45">
                <a:extLst>
                  <a:ext uri="{FF2B5EF4-FFF2-40B4-BE49-F238E27FC236}">
                    <a16:creationId xmlns:a16="http://schemas.microsoft.com/office/drawing/2014/main" id="{33BB9203-5A2A-4783-8EBF-1768FAA48655}"/>
                  </a:ext>
                </a:extLst>
              </p:cNvPr>
              <p:cNvSpPr/>
              <p:nvPr/>
            </p:nvSpPr>
            <p:spPr>
              <a:xfrm>
                <a:off x="1788350" y="1298350"/>
                <a:ext cx="82025" cy="80100"/>
              </a:xfrm>
              <a:custGeom>
                <a:avLst/>
                <a:gdLst/>
                <a:ahLst/>
                <a:cxnLst/>
                <a:rect l="l" t="t" r="r" b="b"/>
                <a:pathLst>
                  <a:path w="3281" h="3204" extrusionOk="0">
                    <a:moveTo>
                      <a:pt x="1551" y="0"/>
                    </a:moveTo>
                    <a:cubicBezTo>
                      <a:pt x="1542" y="0"/>
                      <a:pt x="1534" y="0"/>
                      <a:pt x="1526" y="0"/>
                    </a:cubicBezTo>
                    <a:cubicBezTo>
                      <a:pt x="646" y="5"/>
                      <a:pt x="22" y="756"/>
                      <a:pt x="9" y="1819"/>
                    </a:cubicBezTo>
                    <a:cubicBezTo>
                      <a:pt x="0" y="2616"/>
                      <a:pt x="646" y="3203"/>
                      <a:pt x="1536" y="3203"/>
                    </a:cubicBezTo>
                    <a:cubicBezTo>
                      <a:pt x="2548" y="3199"/>
                      <a:pt x="3272" y="2512"/>
                      <a:pt x="3276" y="1545"/>
                    </a:cubicBezTo>
                    <a:cubicBezTo>
                      <a:pt x="3281" y="612"/>
                      <a:pt x="2595" y="0"/>
                      <a:pt x="155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sp>
        <p:nvSpPr>
          <p:cNvPr id="121" name="Hình Bầu dục 120">
            <a:extLst>
              <a:ext uri="{FF2B5EF4-FFF2-40B4-BE49-F238E27FC236}">
                <a16:creationId xmlns:a16="http://schemas.microsoft.com/office/drawing/2014/main" id="{540FAEB4-1E0D-449C-8B0E-13AD62F128A0}"/>
              </a:ext>
            </a:extLst>
          </p:cNvPr>
          <p:cNvSpPr/>
          <p:nvPr/>
        </p:nvSpPr>
        <p:spPr>
          <a:xfrm rot="17391631">
            <a:off x="-3588231" y="5263507"/>
            <a:ext cx="1681860" cy="138386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5180E02D-53F0-49DE-A99A-278D7F2F580E}"/>
              </a:ext>
            </a:extLst>
          </p:cNvPr>
          <p:cNvSpPr/>
          <p:nvPr/>
        </p:nvSpPr>
        <p:spPr>
          <a:xfrm>
            <a:off x="652100" y="1775397"/>
            <a:ext cx="11289400" cy="53096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2400">
                <a:latin typeface="Arial\"/>
              </a:rPr>
              <a:t>Để t</a:t>
            </a:r>
            <a:r>
              <a:rPr lang="vi-VN" sz="2400">
                <a:latin typeface="Arial\"/>
              </a:rPr>
              <a:t>hực hiện mục tiêu, khát vọng phát triển đất nước phồn vinh và hạnh phúc của toàn dân tộc ta; tăng cường công tác bảo đảm quốc phòng, an ninh càng trở nên quan trọng, đòi hỏi toàn Đảng, toàn dân, toàn quân phải có quyết tâm chính trị cao, nỗ lực lớn; phát huy cao độ tinh thần yêu nước, ý chí tự cường, sức mạnh đại đoàn kết toàn dân tộc; không ngừng tăng cường sức mạnh chiến đấu, giữ vững an ninh chính trị, trật tự, an toàn xã hội, bảo vệ vững chắc Tổ quốc, tạo điều kiện thuận lợi để đất nước phát triển nhanh và bền vững.</a:t>
            </a:r>
          </a:p>
        </p:txBody>
      </p:sp>
    </p:spTree>
    <p:extLst>
      <p:ext uri="{BB962C8B-B14F-4D97-AF65-F5344CB8AC3E}">
        <p14:creationId xmlns:p14="http://schemas.microsoft.com/office/powerpoint/2010/main" val="3616853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21655135" y="-2008524"/>
            <a:ext cx="10774018" cy="10058401"/>
          </a:xfrm>
          <a:prstGeom prst="roundRect">
            <a:avLst>
              <a:gd name="adj" fmla="val 50000"/>
            </a:avLst>
          </a:prstGeom>
          <a:solidFill>
            <a:srgbClr val="64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Oval 2"/>
          <p:cNvSpPr/>
          <p:nvPr/>
        </p:nvSpPr>
        <p:spPr>
          <a:xfrm>
            <a:off x="646697" y="-17173160"/>
            <a:ext cx="3945702" cy="385267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p:cNvSpPr/>
          <p:nvPr/>
        </p:nvSpPr>
        <p:spPr>
          <a:xfrm>
            <a:off x="-17900342" y="2050271"/>
            <a:ext cx="4822201" cy="43159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Oval 15"/>
          <p:cNvSpPr/>
          <p:nvPr/>
        </p:nvSpPr>
        <p:spPr>
          <a:xfrm>
            <a:off x="-234563" y="15457228"/>
            <a:ext cx="6330563" cy="530961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extBox 13"/>
          <p:cNvSpPr txBox="1"/>
          <p:nvPr/>
        </p:nvSpPr>
        <p:spPr>
          <a:xfrm>
            <a:off x="7666455" y="-16161198"/>
            <a:ext cx="3484764" cy="707886"/>
          </a:xfrm>
          <a:prstGeom prst="rect">
            <a:avLst/>
          </a:prstGeom>
          <a:noFill/>
        </p:spPr>
        <p:txBody>
          <a:bodyPr wrap="square" rtlCol="0">
            <a:spAutoFit/>
          </a:bodyPr>
          <a:lstStyle/>
          <a:p>
            <a:r>
              <a:rPr lang="en-US" sz="4000" b="1">
                <a:solidFill>
                  <a:schemeClr val="accent4">
                    <a:lumMod val="40000"/>
                    <a:lumOff val="60000"/>
                  </a:schemeClr>
                </a:solidFill>
                <a:latin typeface="Arial" panose="020B0604020202020204" pitchFamily="34" charset="0"/>
                <a:cs typeface="Arial" panose="020B0604020202020204" pitchFamily="34" charset="0"/>
              </a:rPr>
              <a:t>Nội dung 2</a:t>
            </a:r>
          </a:p>
        </p:txBody>
      </p:sp>
      <p:sp>
        <p:nvSpPr>
          <p:cNvPr id="9" name="Rectangle 8"/>
          <p:cNvSpPr/>
          <p:nvPr/>
        </p:nvSpPr>
        <p:spPr>
          <a:xfrm>
            <a:off x="-6252797" y="1088283"/>
            <a:ext cx="3271520" cy="4720128"/>
          </a:xfrm>
          <a:prstGeom prst="rect">
            <a:avLst/>
          </a:prstGeom>
          <a:solidFill>
            <a:srgbClr val="463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descr="A picture containing wall, person, indoor&#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40389" t="29954" r="99929" b="29586"/>
          <a:stretch>
            <a:fillRect/>
          </a:stretch>
        </p:blipFill>
        <p:spPr>
          <a:xfrm>
            <a:off x="-6041549" y="1290675"/>
            <a:ext cx="2849024" cy="4315968"/>
          </a:xfrm>
          <a:prstGeom prst="rect">
            <a:avLst/>
          </a:prstGeom>
        </p:spPr>
      </p:pic>
      <p:grpSp>
        <p:nvGrpSpPr>
          <p:cNvPr id="19" name="Group 18"/>
          <p:cNvGrpSpPr/>
          <p:nvPr/>
        </p:nvGrpSpPr>
        <p:grpSpPr>
          <a:xfrm>
            <a:off x="7666455" y="-12518418"/>
            <a:ext cx="7481804" cy="2439545"/>
            <a:chOff x="3632816" y="671342"/>
            <a:chExt cx="8067278" cy="5309616"/>
          </a:xfrm>
        </p:grpSpPr>
        <p:sp>
          <p:nvSpPr>
            <p:cNvPr id="20" name="Rectangle: Rounded Corners 19"/>
            <p:cNvSpPr/>
            <p:nvPr/>
          </p:nvSpPr>
          <p:spPr>
            <a:xfrm>
              <a:off x="3733100" y="877041"/>
              <a:ext cx="7902429" cy="5103917"/>
            </a:xfrm>
            <a:prstGeom prst="roundRect">
              <a:avLst>
                <a:gd name="adj" fmla="val 5946"/>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Rounded Corners 20"/>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22" name="Group 21"/>
          <p:cNvGrpSpPr/>
          <p:nvPr/>
        </p:nvGrpSpPr>
        <p:grpSpPr>
          <a:xfrm>
            <a:off x="6639218" y="-7238489"/>
            <a:ext cx="7481804" cy="2439545"/>
            <a:chOff x="3632816" y="671342"/>
            <a:chExt cx="8067278" cy="5309616"/>
          </a:xfrm>
        </p:grpSpPr>
        <p:sp>
          <p:nvSpPr>
            <p:cNvPr id="23" name="Rectangle: Rounded Corners 22"/>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Rectangle: Rounded Corners 23"/>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5" name="TextBox 24"/>
          <p:cNvSpPr txBox="1"/>
          <p:nvPr/>
        </p:nvSpPr>
        <p:spPr>
          <a:xfrm>
            <a:off x="11724401" y="-15453312"/>
            <a:ext cx="3484764" cy="707886"/>
          </a:xfrm>
          <a:prstGeom prst="rect">
            <a:avLst/>
          </a:prstGeom>
          <a:noFill/>
        </p:spPr>
        <p:txBody>
          <a:bodyPr wrap="square" rtlCol="0">
            <a:spAutoFit/>
          </a:bodyPr>
          <a:lstStyle/>
          <a:p>
            <a:r>
              <a:rPr lang="en-US" sz="4000" b="1">
                <a:solidFill>
                  <a:schemeClr val="accent4">
                    <a:lumMod val="40000"/>
                    <a:lumOff val="60000"/>
                  </a:schemeClr>
                </a:solidFill>
                <a:latin typeface="Arial" panose="020B0604020202020204" pitchFamily="34" charset="0"/>
                <a:cs typeface="Arial" panose="020B0604020202020204" pitchFamily="34" charset="0"/>
              </a:rPr>
              <a:t>Nội dung 2</a:t>
            </a:r>
          </a:p>
        </p:txBody>
      </p:sp>
      <p:grpSp>
        <p:nvGrpSpPr>
          <p:cNvPr id="26" name="Group 25"/>
          <p:cNvGrpSpPr/>
          <p:nvPr/>
        </p:nvGrpSpPr>
        <p:grpSpPr>
          <a:xfrm>
            <a:off x="16031867" y="-14417236"/>
            <a:ext cx="8345578" cy="6004560"/>
            <a:chOff x="3632816" y="671342"/>
            <a:chExt cx="8067278" cy="5309616"/>
          </a:xfrm>
        </p:grpSpPr>
        <p:sp>
          <p:nvSpPr>
            <p:cNvPr id="27" name="Rectangle: Rounded Corners 26"/>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Rectangle: Rounded Corners 27"/>
            <p:cNvSpPr/>
            <p:nvPr/>
          </p:nvSpPr>
          <p:spPr>
            <a:xfrm>
              <a:off x="3632816" y="671342"/>
              <a:ext cx="8067278" cy="5103917"/>
            </a:xfrm>
            <a:prstGeom prst="roundRect">
              <a:avLst>
                <a:gd name="adj" fmla="val 5946"/>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7" name="TextBox 6"/>
          <p:cNvSpPr txBox="1"/>
          <p:nvPr/>
        </p:nvSpPr>
        <p:spPr>
          <a:xfrm>
            <a:off x="3401279" y="3569673"/>
            <a:ext cx="5332363" cy="769441"/>
          </a:xfrm>
          <a:prstGeom prst="rect">
            <a:avLst/>
          </a:prstGeom>
          <a:noFill/>
        </p:spPr>
        <p:txBody>
          <a:bodyPr wrap="square" rtlCol="0">
            <a:spAutoFit/>
          </a:bodyPr>
          <a:lstStyle/>
          <a:p>
            <a:pPr algn="ctr"/>
            <a:r>
              <a:rPr lang="vi-VN" altLang="en-US" sz="4400" b="1">
                <a:solidFill>
                  <a:srgbClr val="644C00"/>
                </a:solidFill>
                <a:latin typeface="Arial" panose="020B0604020202020204" pitchFamily="34" charset="0"/>
                <a:cs typeface="Arial" panose="020B0604020202020204" pitchFamily="34" charset="0"/>
              </a:rPr>
              <a:t>4.Kết quả đạt được </a:t>
            </a:r>
          </a:p>
        </p:txBody>
      </p:sp>
      <p:sp>
        <p:nvSpPr>
          <p:cNvPr id="30" name="Freeform: Shape 29"/>
          <p:cNvSpPr/>
          <p:nvPr/>
        </p:nvSpPr>
        <p:spPr>
          <a:xfrm>
            <a:off x="-9159797" y="315913"/>
            <a:ext cx="11756356" cy="6267450"/>
          </a:xfrm>
          <a:custGeom>
            <a:avLst/>
            <a:gdLst>
              <a:gd name="connsiteX0" fmla="*/ 403624 w 11756356"/>
              <a:gd name="connsiteY0" fmla="*/ 0 h 6267450"/>
              <a:gd name="connsiteX1" fmla="*/ 10645376 w 11756356"/>
              <a:gd name="connsiteY1" fmla="*/ 0 h 6267450"/>
              <a:gd name="connsiteX2" fmla="*/ 11040800 w 11756356"/>
              <a:gd name="connsiteY2" fmla="*/ 322280 h 6267450"/>
              <a:gd name="connsiteX3" fmla="*/ 11041697 w 11756356"/>
              <a:gd name="connsiteY3" fmla="*/ 331182 h 6267450"/>
              <a:gd name="connsiteX4" fmla="*/ 11541611 w 11756356"/>
              <a:gd name="connsiteY4" fmla="*/ 331182 h 6267450"/>
              <a:gd name="connsiteX5" fmla="*/ 11756356 w 11756356"/>
              <a:gd name="connsiteY5" fmla="*/ 545927 h 6267450"/>
              <a:gd name="connsiteX6" fmla="*/ 11756356 w 11756356"/>
              <a:gd name="connsiteY6" fmla="*/ 802544 h 6267450"/>
              <a:gd name="connsiteX7" fmla="*/ 11541611 w 11756356"/>
              <a:gd name="connsiteY7" fmla="*/ 1017289 h 6267450"/>
              <a:gd name="connsiteX8" fmla="*/ 11049000 w 11756356"/>
              <a:gd name="connsiteY8" fmla="*/ 1017289 h 6267450"/>
              <a:gd name="connsiteX9" fmla="*/ 11049000 w 11756356"/>
              <a:gd name="connsiteY9" fmla="*/ 5863826 h 6267450"/>
              <a:gd name="connsiteX10" fmla="*/ 10645376 w 11756356"/>
              <a:gd name="connsiteY10" fmla="*/ 6267450 h 6267450"/>
              <a:gd name="connsiteX11" fmla="*/ 403624 w 11756356"/>
              <a:gd name="connsiteY11" fmla="*/ 6267450 h 6267450"/>
              <a:gd name="connsiteX12" fmla="*/ 0 w 11756356"/>
              <a:gd name="connsiteY12" fmla="*/ 5863826 h 6267450"/>
              <a:gd name="connsiteX13" fmla="*/ 0 w 11756356"/>
              <a:gd name="connsiteY13" fmla="*/ 403624 h 6267450"/>
              <a:gd name="connsiteX14" fmla="*/ 403624 w 11756356"/>
              <a:gd name="connsiteY14"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56356" h="6267450">
                <a:moveTo>
                  <a:pt x="403624" y="0"/>
                </a:moveTo>
                <a:lnTo>
                  <a:pt x="10645376" y="0"/>
                </a:lnTo>
                <a:cubicBezTo>
                  <a:pt x="10840427" y="0"/>
                  <a:pt x="11003163" y="138355"/>
                  <a:pt x="11040800" y="322280"/>
                </a:cubicBezTo>
                <a:lnTo>
                  <a:pt x="11041697" y="331182"/>
                </a:lnTo>
                <a:lnTo>
                  <a:pt x="11541611" y="331182"/>
                </a:lnTo>
                <a:cubicBezTo>
                  <a:pt x="11660211" y="331182"/>
                  <a:pt x="11756356" y="427327"/>
                  <a:pt x="11756356" y="545927"/>
                </a:cubicBezTo>
                <a:lnTo>
                  <a:pt x="11756356" y="802544"/>
                </a:lnTo>
                <a:cubicBezTo>
                  <a:pt x="11756356" y="921144"/>
                  <a:pt x="11660211" y="1017289"/>
                  <a:pt x="11541611" y="1017289"/>
                </a:cubicBezTo>
                <a:lnTo>
                  <a:pt x="11049000" y="1017289"/>
                </a:lnTo>
                <a:lnTo>
                  <a:pt x="11049000" y="5863826"/>
                </a:lnTo>
                <a:cubicBezTo>
                  <a:pt x="11049000" y="6086741"/>
                  <a:pt x="10868291" y="6267450"/>
                  <a:pt x="10645376" y="6267450"/>
                </a:cubicBezTo>
                <a:lnTo>
                  <a:pt x="403624" y="6267450"/>
                </a:lnTo>
                <a:cubicBezTo>
                  <a:pt x="180709" y="6267450"/>
                  <a:pt x="0" y="6086741"/>
                  <a:pt x="0" y="5863826"/>
                </a:cubicBezTo>
                <a:lnTo>
                  <a:pt x="0" y="403624"/>
                </a:lnTo>
                <a:cubicBezTo>
                  <a:pt x="0" y="180709"/>
                  <a:pt x="180709" y="0"/>
                  <a:pt x="403624" y="0"/>
                </a:cubicBezTo>
                <a:close/>
              </a:path>
            </a:pathLst>
          </a:custGeom>
          <a:solidFill>
            <a:srgbClr val="514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31" name="Freeform: Shape 30"/>
          <p:cNvSpPr/>
          <p:nvPr/>
        </p:nvSpPr>
        <p:spPr>
          <a:xfrm>
            <a:off x="-9379601" y="315913"/>
            <a:ext cx="11771661" cy="6261100"/>
          </a:xfrm>
          <a:custGeom>
            <a:avLst/>
            <a:gdLst>
              <a:gd name="connsiteX0" fmla="*/ 383117 w 11771661"/>
              <a:gd name="connsiteY0" fmla="*/ 0 h 6261100"/>
              <a:gd name="connsiteX1" fmla="*/ 10665883 w 11771661"/>
              <a:gd name="connsiteY1" fmla="*/ 0 h 6261100"/>
              <a:gd name="connsiteX2" fmla="*/ 11049000 w 11771661"/>
              <a:gd name="connsiteY2" fmla="*/ 383117 h 6261100"/>
              <a:gd name="connsiteX3" fmla="*/ 11049000 w 11771661"/>
              <a:gd name="connsiteY3" fmla="*/ 1200331 h 6261100"/>
              <a:gd name="connsiteX4" fmla="*/ 11578425 w 11771661"/>
              <a:gd name="connsiteY4" fmla="*/ 1200331 h 6261100"/>
              <a:gd name="connsiteX5" fmla="*/ 11771661 w 11771661"/>
              <a:gd name="connsiteY5" fmla="*/ 1393567 h 6261100"/>
              <a:gd name="connsiteX6" fmla="*/ 11771661 w 11771661"/>
              <a:gd name="connsiteY6" fmla="*/ 1674462 h 6261100"/>
              <a:gd name="connsiteX7" fmla="*/ 11578425 w 11771661"/>
              <a:gd name="connsiteY7" fmla="*/ 1867698 h 6261100"/>
              <a:gd name="connsiteX8" fmla="*/ 11049000 w 11771661"/>
              <a:gd name="connsiteY8" fmla="*/ 1867698 h 6261100"/>
              <a:gd name="connsiteX9" fmla="*/ 11049000 w 11771661"/>
              <a:gd name="connsiteY9" fmla="*/ 5877983 h 6261100"/>
              <a:gd name="connsiteX10" fmla="*/ 10665883 w 11771661"/>
              <a:gd name="connsiteY10" fmla="*/ 6261100 h 6261100"/>
              <a:gd name="connsiteX11" fmla="*/ 383117 w 11771661"/>
              <a:gd name="connsiteY11" fmla="*/ 6261100 h 6261100"/>
              <a:gd name="connsiteX12" fmla="*/ 0 w 11771661"/>
              <a:gd name="connsiteY12" fmla="*/ 5877983 h 6261100"/>
              <a:gd name="connsiteX13" fmla="*/ 0 w 11771661"/>
              <a:gd name="connsiteY13" fmla="*/ 383117 h 6261100"/>
              <a:gd name="connsiteX14" fmla="*/ 383117 w 11771661"/>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1661" h="6261100">
                <a:moveTo>
                  <a:pt x="383117" y="0"/>
                </a:moveTo>
                <a:lnTo>
                  <a:pt x="10665883" y="0"/>
                </a:lnTo>
                <a:cubicBezTo>
                  <a:pt x="10877473" y="0"/>
                  <a:pt x="11049000" y="171527"/>
                  <a:pt x="11049000" y="383117"/>
                </a:cubicBezTo>
                <a:lnTo>
                  <a:pt x="11049000" y="1200331"/>
                </a:lnTo>
                <a:lnTo>
                  <a:pt x="11578425" y="1200331"/>
                </a:lnTo>
                <a:cubicBezTo>
                  <a:pt x="11685146" y="1200331"/>
                  <a:pt x="11771661" y="1286846"/>
                  <a:pt x="11771661" y="1393567"/>
                </a:cubicBezTo>
                <a:lnTo>
                  <a:pt x="11771661" y="1674462"/>
                </a:lnTo>
                <a:cubicBezTo>
                  <a:pt x="11771661" y="1781183"/>
                  <a:pt x="11685146" y="1867698"/>
                  <a:pt x="11578425" y="1867698"/>
                </a:cubicBezTo>
                <a:lnTo>
                  <a:pt x="11049000" y="1867698"/>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926C6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32" name="Freeform: Shape 31"/>
          <p:cNvSpPr/>
          <p:nvPr/>
        </p:nvSpPr>
        <p:spPr>
          <a:xfrm>
            <a:off x="-9686852" y="325438"/>
            <a:ext cx="11772512" cy="6261100"/>
          </a:xfrm>
          <a:custGeom>
            <a:avLst/>
            <a:gdLst>
              <a:gd name="connsiteX0" fmla="*/ 383117 w 11772512"/>
              <a:gd name="connsiteY0" fmla="*/ 0 h 6261100"/>
              <a:gd name="connsiteX1" fmla="*/ 10665883 w 11772512"/>
              <a:gd name="connsiteY1" fmla="*/ 0 h 6261100"/>
              <a:gd name="connsiteX2" fmla="*/ 11049000 w 11772512"/>
              <a:gd name="connsiteY2" fmla="*/ 383117 h 6261100"/>
              <a:gd name="connsiteX3" fmla="*/ 11049000 w 11772512"/>
              <a:gd name="connsiteY3" fmla="*/ 2189325 h 6261100"/>
              <a:gd name="connsiteX4" fmla="*/ 11579276 w 11772512"/>
              <a:gd name="connsiteY4" fmla="*/ 2189325 h 6261100"/>
              <a:gd name="connsiteX5" fmla="*/ 11772512 w 11772512"/>
              <a:gd name="connsiteY5" fmla="*/ 2382561 h 6261100"/>
              <a:gd name="connsiteX6" fmla="*/ 11772512 w 11772512"/>
              <a:gd name="connsiteY6" fmla="*/ 2663456 h 6261100"/>
              <a:gd name="connsiteX7" fmla="*/ 11579276 w 11772512"/>
              <a:gd name="connsiteY7" fmla="*/ 2856692 h 6261100"/>
              <a:gd name="connsiteX8" fmla="*/ 11049000 w 11772512"/>
              <a:gd name="connsiteY8" fmla="*/ 2856692 h 6261100"/>
              <a:gd name="connsiteX9" fmla="*/ 11049000 w 11772512"/>
              <a:gd name="connsiteY9" fmla="*/ 5877983 h 6261100"/>
              <a:gd name="connsiteX10" fmla="*/ 10665883 w 11772512"/>
              <a:gd name="connsiteY10" fmla="*/ 6261100 h 6261100"/>
              <a:gd name="connsiteX11" fmla="*/ 383117 w 11772512"/>
              <a:gd name="connsiteY11" fmla="*/ 6261100 h 6261100"/>
              <a:gd name="connsiteX12" fmla="*/ 0 w 11772512"/>
              <a:gd name="connsiteY12" fmla="*/ 5877983 h 6261100"/>
              <a:gd name="connsiteX13" fmla="*/ 0 w 11772512"/>
              <a:gd name="connsiteY13" fmla="*/ 383117 h 6261100"/>
              <a:gd name="connsiteX14" fmla="*/ 383117 w 11772512"/>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2512" h="6261100">
                <a:moveTo>
                  <a:pt x="383117" y="0"/>
                </a:moveTo>
                <a:lnTo>
                  <a:pt x="10665883" y="0"/>
                </a:lnTo>
                <a:cubicBezTo>
                  <a:pt x="10877473" y="0"/>
                  <a:pt x="11049000" y="171527"/>
                  <a:pt x="11049000" y="383117"/>
                </a:cubicBezTo>
                <a:lnTo>
                  <a:pt x="11049000" y="2189325"/>
                </a:lnTo>
                <a:lnTo>
                  <a:pt x="11579276" y="2189325"/>
                </a:lnTo>
                <a:cubicBezTo>
                  <a:pt x="11685997" y="2189325"/>
                  <a:pt x="11772512" y="2275840"/>
                  <a:pt x="11772512" y="2382561"/>
                </a:cubicBezTo>
                <a:lnTo>
                  <a:pt x="11772512" y="2663456"/>
                </a:lnTo>
                <a:cubicBezTo>
                  <a:pt x="11772512" y="2770177"/>
                  <a:pt x="11685997" y="2856692"/>
                  <a:pt x="11579276" y="2856692"/>
                </a:cubicBezTo>
                <a:lnTo>
                  <a:pt x="11049000" y="2856692"/>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B489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graphicFrame>
        <p:nvGraphicFramePr>
          <p:cNvPr id="10" name="Diagram 9"/>
          <p:cNvGraphicFramePr/>
          <p:nvPr>
            <p:extLst>
              <p:ext uri="{D42A27DB-BD31-4B8C-83A1-F6EECF244321}">
                <p14:modId xmlns:p14="http://schemas.microsoft.com/office/powerpoint/2010/main" val="3197589960"/>
              </p:ext>
            </p:extLst>
          </p:nvPr>
        </p:nvGraphicFramePr>
        <p:xfrm>
          <a:off x="14121130" y="-4121150"/>
          <a:ext cx="11824335" cy="908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 Box 16"/>
          <p:cNvSpPr txBox="1"/>
          <p:nvPr/>
        </p:nvSpPr>
        <p:spPr>
          <a:xfrm>
            <a:off x="-9379585" y="605155"/>
            <a:ext cx="5088255" cy="1446550"/>
          </a:xfrm>
          <a:prstGeom prst="rect">
            <a:avLst/>
          </a:prstGeom>
          <a:noFill/>
        </p:spPr>
        <p:txBody>
          <a:bodyPr wrap="square" rtlCol="0">
            <a:spAutoFit/>
          </a:bodyPr>
          <a:lstStyle/>
          <a:p>
            <a:pPr marL="342900" indent="-342900" algn="just">
              <a:buFont typeface="Wingdings 2" panose="05020102010507070707" charset="0"/>
              <a:buChar char="E"/>
            </a:pPr>
            <a:r>
              <a:rPr lang="vi-VN" altLang="en-US" sz="2200" b="1">
                <a:solidFill>
                  <a:schemeClr val="bg1"/>
                </a:solidFill>
                <a:latin typeface="Arial" panose="020B0604020202020204" pitchFamily="34" charset="0"/>
                <a:cs typeface="Arial" panose="020B0604020202020204" pitchFamily="34" charset="0"/>
              </a:rPr>
              <a:t>Giữ vững toàn vẹn lãnh thổ, độc lập chủ quyền và thống nhất; ổn định chính trị, trật tự và an toàn xã hội.</a:t>
            </a:r>
          </a:p>
        </p:txBody>
      </p:sp>
      <p:sp>
        <p:nvSpPr>
          <p:cNvPr id="33" name="Text Box 32"/>
          <p:cNvSpPr txBox="1"/>
          <p:nvPr/>
        </p:nvSpPr>
        <p:spPr>
          <a:xfrm>
            <a:off x="-11526520" y="2939415"/>
            <a:ext cx="7019290" cy="1446550"/>
          </a:xfrm>
          <a:prstGeom prst="rect">
            <a:avLst/>
          </a:prstGeom>
          <a:noFill/>
        </p:spPr>
        <p:txBody>
          <a:bodyPr wrap="square" rtlCol="0">
            <a:spAutoFit/>
          </a:bodyPr>
          <a:lstStyle/>
          <a:p>
            <a:pPr marL="342900" indent="-342900">
              <a:buFont typeface="Wingdings 2" panose="05020102010507070707" charset="0"/>
              <a:buChar char="E"/>
            </a:pPr>
            <a:r>
              <a:rPr lang="vi-VN" altLang="en-US" sz="2200" b="1">
                <a:solidFill>
                  <a:schemeClr val="bg1"/>
                </a:solidFill>
                <a:latin typeface="Arial" panose="020B0604020202020204" pitchFamily="34" charset="0"/>
                <a:cs typeface="Arial" panose="020B0604020202020204" pitchFamily="34" charset="0"/>
              </a:rPr>
              <a:t>Nhiệm vụ xây dựng và vảo vệ Tổ quốc; kinh tế với quốc phòng, an ninh, đối ngoại; xây dựng khu kinh tế - quốc phòng có chuyển biến quan trọng</a:t>
            </a:r>
          </a:p>
        </p:txBody>
      </p:sp>
      <p:sp>
        <p:nvSpPr>
          <p:cNvPr id="35" name="Text Box 34"/>
          <p:cNvSpPr txBox="1"/>
          <p:nvPr/>
        </p:nvSpPr>
        <p:spPr>
          <a:xfrm>
            <a:off x="-7934960" y="5114925"/>
            <a:ext cx="5975985" cy="830997"/>
          </a:xfrm>
          <a:prstGeom prst="rect">
            <a:avLst/>
          </a:prstGeom>
          <a:noFill/>
        </p:spPr>
        <p:txBody>
          <a:bodyPr wrap="square" rtlCol="0">
            <a:spAutoFit/>
          </a:bodyPr>
          <a:lstStyle/>
          <a:p>
            <a:pPr marL="342900" indent="-342900">
              <a:buFont typeface="Wingdings 2" panose="05020102010507070707" charset="0"/>
              <a:buChar char="E"/>
            </a:pPr>
            <a:r>
              <a:rPr lang="vi-VN" altLang="en-US" sz="2400" b="1">
                <a:solidFill>
                  <a:schemeClr val="bg1"/>
                </a:solidFill>
                <a:latin typeface="Arial" panose="020B0604020202020204" pitchFamily="34" charset="0"/>
                <a:cs typeface="Arial" panose="020B0604020202020204" pitchFamily="34" charset="0"/>
              </a:rPr>
              <a:t>Quốc phòng toàn dân có bước phát triển</a:t>
            </a:r>
          </a:p>
        </p:txBody>
      </p:sp>
      <p:pic>
        <p:nvPicPr>
          <p:cNvPr id="36" name="Hình ảnh 3" descr="Kiên trì xây dựng nền quốc phòng toàn dân, thế trận chiến tranh nhân dân -  Báo Công an Nhân dân điện tử"/>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982980" y="-5147310"/>
            <a:ext cx="3402965" cy="2273935"/>
          </a:xfrm>
          <a:prstGeom prst="rect">
            <a:avLst/>
          </a:prstGeom>
          <a:noFill/>
          <a:ln>
            <a:solidFill>
              <a:schemeClr val="tx1"/>
            </a:solidFill>
          </a:ln>
          <a:effectLst>
            <a:outerShdw blurRad="50800" dist="38100" dir="18900000" algn="bl" rotWithShape="0">
              <a:prstClr val="black">
                <a:alpha val="40000"/>
              </a:prstClr>
            </a:outerShdw>
          </a:effectLst>
        </p:spPr>
      </p:pic>
      <p:pic>
        <p:nvPicPr>
          <p:cNvPr id="37" name="Picture 36" descr="phân giới"/>
          <p:cNvPicPr>
            <a:picLocks noChangeAspect="1"/>
          </p:cNvPicPr>
          <p:nvPr/>
        </p:nvPicPr>
        <p:blipFill>
          <a:blip r:embed="rId9"/>
          <a:stretch>
            <a:fillRect/>
          </a:stretch>
        </p:blipFill>
        <p:spPr>
          <a:xfrm>
            <a:off x="14900910" y="3011170"/>
            <a:ext cx="3116580" cy="1995170"/>
          </a:xfrm>
          <a:prstGeom prst="rect">
            <a:avLst/>
          </a:prstGeom>
          <a:ln>
            <a:solidFill>
              <a:schemeClr val="tx1"/>
            </a:solidFill>
          </a:ln>
          <a:effectLst>
            <a:outerShdw blurRad="50800" dist="38100" dir="18900000" algn="bl" rotWithShape="0">
              <a:prstClr val="black">
                <a:alpha val="40000"/>
              </a:prstClr>
            </a:outerShdw>
          </a:effectLst>
        </p:spPr>
      </p:pic>
      <p:pic>
        <p:nvPicPr>
          <p:cNvPr id="38" name="Picture 37" descr="phat trien"/>
          <p:cNvPicPr>
            <a:picLocks noChangeAspect="1"/>
          </p:cNvPicPr>
          <p:nvPr/>
        </p:nvPicPr>
        <p:blipFill>
          <a:blip r:embed="rId10"/>
          <a:stretch>
            <a:fillRect/>
          </a:stretch>
        </p:blipFill>
        <p:spPr>
          <a:xfrm>
            <a:off x="2085975" y="7858760"/>
            <a:ext cx="3430270" cy="2444115"/>
          </a:xfrm>
          <a:prstGeom prst="rect">
            <a:avLst/>
          </a:prstGeom>
          <a:ln>
            <a:solidFill>
              <a:schemeClr val="tx1"/>
            </a:solidFill>
          </a:ln>
          <a:effectLst>
            <a:outerShdw blurRad="50800" dist="38100" dir="18900000" algn="bl" rotWithShape="0">
              <a:prstClr val="black">
                <a:alpha val="40000"/>
              </a:prstClr>
            </a:outerShdw>
          </a:effectLst>
        </p:spPr>
      </p:pic>
      <p:sp>
        <p:nvSpPr>
          <p:cNvPr id="2" name="Hình Bầu dục 1">
            <a:extLst>
              <a:ext uri="{FF2B5EF4-FFF2-40B4-BE49-F238E27FC236}">
                <a16:creationId xmlns:a16="http://schemas.microsoft.com/office/drawing/2014/main" id="{078FA68F-2F4B-40C1-9D69-1875BC070ED5}"/>
              </a:ext>
            </a:extLst>
          </p:cNvPr>
          <p:cNvSpPr/>
          <p:nvPr/>
        </p:nvSpPr>
        <p:spPr>
          <a:xfrm>
            <a:off x="5425388" y="2045133"/>
            <a:ext cx="1450443" cy="1383867"/>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w="190500" cmpd="sng">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8A43C3FF-AC32-4BF1-BA1D-9C988D96AF87}"/>
              </a:ext>
            </a:extLst>
          </p:cNvPr>
          <p:cNvSpPr/>
          <p:nvPr/>
        </p:nvSpPr>
        <p:spPr>
          <a:xfrm>
            <a:off x="6434607" y="1695827"/>
            <a:ext cx="4393565" cy="4393565"/>
          </a:xfrm>
          <a:prstGeom prst="ellipse">
            <a:avLst/>
          </a:prstGeom>
          <a:solidFill>
            <a:srgbClr val="B48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A6DF7730-8C81-4368-830C-D1A7B8671E0C}"/>
              </a:ext>
            </a:extLst>
          </p:cNvPr>
          <p:cNvSpPr/>
          <p:nvPr/>
        </p:nvSpPr>
        <p:spPr>
          <a:xfrm>
            <a:off x="5291590" y="888169"/>
            <a:ext cx="3403600" cy="3403600"/>
          </a:xfrm>
          <a:prstGeom prst="ellipse">
            <a:avLst/>
          </a:prstGeom>
          <a:solidFill>
            <a:srgbClr val="B48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AA086CCF-7EC9-43B9-A177-5921F6A12CC2}"/>
              </a:ext>
            </a:extLst>
          </p:cNvPr>
          <p:cNvSpPr/>
          <p:nvPr/>
        </p:nvSpPr>
        <p:spPr>
          <a:xfrm>
            <a:off x="2796962" y="1467327"/>
            <a:ext cx="3009900" cy="3009900"/>
          </a:xfrm>
          <a:prstGeom prst="ellipse">
            <a:avLst/>
          </a:prstGeom>
          <a:solidFill>
            <a:srgbClr val="B48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073D5B21-CD39-481E-8988-8420450114CF}"/>
              </a:ext>
            </a:extLst>
          </p:cNvPr>
          <p:cNvSpPr/>
          <p:nvPr/>
        </p:nvSpPr>
        <p:spPr>
          <a:xfrm>
            <a:off x="4029786" y="3609975"/>
            <a:ext cx="3009900" cy="3009900"/>
          </a:xfrm>
          <a:prstGeom prst="ellipse">
            <a:avLst/>
          </a:prstGeom>
          <a:solidFill>
            <a:srgbClr val="B48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9167E-6 -4.44444E-6 L -0.0401 -0.66921 " pathEditMode="relative" rAng="0" ptsTypes="AA">
                                      <p:cBhvr>
                                        <p:cTn id="6" dur="2000" fill="hold"/>
                                        <p:tgtEl>
                                          <p:spTgt spid="63"/>
                                        </p:tgtEl>
                                        <p:attrNameLst>
                                          <p:attrName>ppt_x</p:attrName>
                                          <p:attrName>ppt_y</p:attrName>
                                        </p:attrNameLst>
                                      </p:cBhvr>
                                      <p:rCtr x="-2005" y="-33472"/>
                                    </p:animMotion>
                                  </p:childTnLst>
                                </p:cTn>
                              </p:par>
                              <p:par>
                                <p:cTn id="7" presetID="42" presetClass="path" presetSubtype="0" accel="50000" decel="50000" fill="hold" grpId="0" nodeType="withEffect">
                                  <p:stCondLst>
                                    <p:cond delay="0"/>
                                  </p:stCondLst>
                                  <p:childTnLst>
                                    <p:animMotion origin="layout" path="M 2.29167E-6 3.7037E-6 L 0.18437 -0.50672 " pathEditMode="relative" rAng="0" ptsTypes="AA">
                                      <p:cBhvr>
                                        <p:cTn id="8" dur="2000" fill="hold"/>
                                        <p:tgtEl>
                                          <p:spTgt spid="62"/>
                                        </p:tgtEl>
                                        <p:attrNameLst>
                                          <p:attrName>ppt_x</p:attrName>
                                          <p:attrName>ppt_y</p:attrName>
                                        </p:attrNameLst>
                                      </p:cBhvr>
                                      <p:rCtr x="9219" y="-25347"/>
                                    </p:animMotion>
                                  </p:childTnLst>
                                </p:cTn>
                              </p:par>
                              <p:par>
                                <p:cTn id="9" presetID="42" presetClass="path" presetSubtype="0" accel="50000" decel="50000" fill="hold" grpId="0" nodeType="withEffect">
                                  <p:stCondLst>
                                    <p:cond delay="0"/>
                                  </p:stCondLst>
                                  <p:childTnLst>
                                    <p:animMotion origin="layout" path="M -2.70833E-6 -2.59259E-6 L 0.2556 0.46945 " pathEditMode="relative" rAng="0" ptsTypes="AA">
                                      <p:cBhvr>
                                        <p:cTn id="10" dur="2000" fill="hold"/>
                                        <p:tgtEl>
                                          <p:spTgt spid="61"/>
                                        </p:tgtEl>
                                        <p:attrNameLst>
                                          <p:attrName>ppt_x</p:attrName>
                                          <p:attrName>ppt_y</p:attrName>
                                        </p:attrNameLst>
                                      </p:cBhvr>
                                      <p:rCtr x="12773" y="23472"/>
                                    </p:animMotion>
                                  </p:childTnLst>
                                </p:cTn>
                              </p:par>
                              <p:par>
                                <p:cTn id="11" presetID="42" presetClass="path" presetSubtype="0" accel="50000" decel="50000" fill="hold" grpId="0" nodeType="withEffect">
                                  <p:stCondLst>
                                    <p:cond delay="0"/>
                                  </p:stCondLst>
                                  <p:childTnLst>
                                    <p:animMotion origin="layout" path="M -4.16667E-7 -1.48148E-6 L 0.00859 0.56227 " pathEditMode="relative" rAng="0" ptsTypes="AA">
                                      <p:cBhvr>
                                        <p:cTn id="12" dur="2000" fill="hold"/>
                                        <p:tgtEl>
                                          <p:spTgt spid="64"/>
                                        </p:tgtEl>
                                        <p:attrNameLst>
                                          <p:attrName>ppt_x</p:attrName>
                                          <p:attrName>ppt_y</p:attrName>
                                        </p:attrNameLst>
                                      </p:cBhvr>
                                      <p:rCtr x="430" y="28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21655135" y="-2008524"/>
            <a:ext cx="10774018" cy="10058401"/>
          </a:xfrm>
          <a:prstGeom prst="roundRect">
            <a:avLst>
              <a:gd name="adj" fmla="val 50000"/>
            </a:avLst>
          </a:prstGeom>
          <a:solidFill>
            <a:srgbClr val="64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p:cNvSpPr/>
          <p:nvPr/>
        </p:nvSpPr>
        <p:spPr>
          <a:xfrm>
            <a:off x="-17900342" y="2050271"/>
            <a:ext cx="4822201" cy="43159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Oval 15"/>
          <p:cNvSpPr/>
          <p:nvPr/>
        </p:nvSpPr>
        <p:spPr>
          <a:xfrm>
            <a:off x="-234563" y="15457228"/>
            <a:ext cx="6330563" cy="530961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extBox 13"/>
          <p:cNvSpPr txBox="1"/>
          <p:nvPr/>
        </p:nvSpPr>
        <p:spPr>
          <a:xfrm>
            <a:off x="7666455" y="-16161198"/>
            <a:ext cx="3484764" cy="707886"/>
          </a:xfrm>
          <a:prstGeom prst="rect">
            <a:avLst/>
          </a:prstGeom>
          <a:noFill/>
        </p:spPr>
        <p:txBody>
          <a:bodyPr wrap="square" rtlCol="0">
            <a:spAutoFit/>
          </a:bodyPr>
          <a:lstStyle/>
          <a:p>
            <a:r>
              <a:rPr lang="en-US" sz="4000" b="1">
                <a:solidFill>
                  <a:schemeClr val="accent4">
                    <a:lumMod val="40000"/>
                    <a:lumOff val="60000"/>
                  </a:schemeClr>
                </a:solidFill>
                <a:latin typeface="Arial" panose="020B0604020202020204" pitchFamily="34" charset="0"/>
                <a:cs typeface="Arial" panose="020B0604020202020204" pitchFamily="34" charset="0"/>
              </a:rPr>
              <a:t>Nội dung 2</a:t>
            </a:r>
          </a:p>
        </p:txBody>
      </p:sp>
      <p:sp>
        <p:nvSpPr>
          <p:cNvPr id="9" name="Rectangle 8"/>
          <p:cNvSpPr/>
          <p:nvPr/>
        </p:nvSpPr>
        <p:spPr>
          <a:xfrm>
            <a:off x="-6252797" y="1088283"/>
            <a:ext cx="3271520" cy="4720128"/>
          </a:xfrm>
          <a:prstGeom prst="rect">
            <a:avLst/>
          </a:prstGeom>
          <a:solidFill>
            <a:srgbClr val="463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descr="A picture containing wall, person, indoor&#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40389" t="29954" r="99929" b="29586"/>
          <a:stretch>
            <a:fillRect/>
          </a:stretch>
        </p:blipFill>
        <p:spPr>
          <a:xfrm>
            <a:off x="-6041549" y="1290675"/>
            <a:ext cx="2849024" cy="4315968"/>
          </a:xfrm>
          <a:prstGeom prst="rect">
            <a:avLst/>
          </a:prstGeom>
        </p:spPr>
      </p:pic>
      <p:grpSp>
        <p:nvGrpSpPr>
          <p:cNvPr id="19" name="Group 18"/>
          <p:cNvGrpSpPr/>
          <p:nvPr/>
        </p:nvGrpSpPr>
        <p:grpSpPr>
          <a:xfrm>
            <a:off x="7666455" y="-12518418"/>
            <a:ext cx="7481804" cy="2439545"/>
            <a:chOff x="3632816" y="671342"/>
            <a:chExt cx="8067278" cy="5309616"/>
          </a:xfrm>
        </p:grpSpPr>
        <p:sp>
          <p:nvSpPr>
            <p:cNvPr id="20" name="Rectangle: Rounded Corners 19"/>
            <p:cNvSpPr/>
            <p:nvPr/>
          </p:nvSpPr>
          <p:spPr>
            <a:xfrm>
              <a:off x="3733100" y="877041"/>
              <a:ext cx="7902429" cy="5103917"/>
            </a:xfrm>
            <a:prstGeom prst="roundRect">
              <a:avLst>
                <a:gd name="adj" fmla="val 5946"/>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Rounded Corners 20"/>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22" name="Group 21"/>
          <p:cNvGrpSpPr/>
          <p:nvPr/>
        </p:nvGrpSpPr>
        <p:grpSpPr>
          <a:xfrm>
            <a:off x="6639218" y="-7238489"/>
            <a:ext cx="7481804" cy="2439545"/>
            <a:chOff x="3632816" y="671342"/>
            <a:chExt cx="8067278" cy="5309616"/>
          </a:xfrm>
        </p:grpSpPr>
        <p:sp>
          <p:nvSpPr>
            <p:cNvPr id="23" name="Rectangle: Rounded Corners 22"/>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Rectangle: Rounded Corners 23"/>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5" name="TextBox 24"/>
          <p:cNvSpPr txBox="1"/>
          <p:nvPr/>
        </p:nvSpPr>
        <p:spPr>
          <a:xfrm>
            <a:off x="11724401" y="-15453312"/>
            <a:ext cx="3484764" cy="707886"/>
          </a:xfrm>
          <a:prstGeom prst="rect">
            <a:avLst/>
          </a:prstGeom>
          <a:noFill/>
        </p:spPr>
        <p:txBody>
          <a:bodyPr wrap="square" rtlCol="0">
            <a:spAutoFit/>
          </a:bodyPr>
          <a:lstStyle/>
          <a:p>
            <a:r>
              <a:rPr lang="en-US" sz="4000" b="1">
                <a:solidFill>
                  <a:schemeClr val="accent4">
                    <a:lumMod val="40000"/>
                    <a:lumOff val="60000"/>
                  </a:schemeClr>
                </a:solidFill>
                <a:latin typeface="Arial" panose="020B0604020202020204" pitchFamily="34" charset="0"/>
                <a:cs typeface="Arial" panose="020B0604020202020204" pitchFamily="34" charset="0"/>
              </a:rPr>
              <a:t>Nội dung 2</a:t>
            </a:r>
          </a:p>
        </p:txBody>
      </p:sp>
      <p:grpSp>
        <p:nvGrpSpPr>
          <p:cNvPr id="26" name="Group 25"/>
          <p:cNvGrpSpPr/>
          <p:nvPr/>
        </p:nvGrpSpPr>
        <p:grpSpPr>
          <a:xfrm>
            <a:off x="16031867" y="-14417236"/>
            <a:ext cx="8345578" cy="6004560"/>
            <a:chOff x="3632816" y="671342"/>
            <a:chExt cx="8067278" cy="5309616"/>
          </a:xfrm>
        </p:grpSpPr>
        <p:sp>
          <p:nvSpPr>
            <p:cNvPr id="27" name="Rectangle: Rounded Corners 26"/>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Rectangle: Rounded Corners 27"/>
            <p:cNvSpPr/>
            <p:nvPr/>
          </p:nvSpPr>
          <p:spPr>
            <a:xfrm>
              <a:off x="3632816" y="671342"/>
              <a:ext cx="8067278" cy="5103917"/>
            </a:xfrm>
            <a:prstGeom prst="roundRect">
              <a:avLst>
                <a:gd name="adj" fmla="val 5946"/>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7" name="TextBox 6"/>
          <p:cNvSpPr txBox="1"/>
          <p:nvPr/>
        </p:nvSpPr>
        <p:spPr>
          <a:xfrm>
            <a:off x="4565036" y="3429000"/>
            <a:ext cx="3064475" cy="646331"/>
          </a:xfrm>
          <a:prstGeom prst="rect">
            <a:avLst/>
          </a:prstGeom>
          <a:noFill/>
        </p:spPr>
        <p:txBody>
          <a:bodyPr wrap="square" rtlCol="0">
            <a:spAutoFit/>
          </a:bodyPr>
          <a:lstStyle/>
          <a:p>
            <a:pPr algn="ctr"/>
            <a:r>
              <a:rPr lang="en-US" sz="3600" b="1">
                <a:solidFill>
                  <a:srgbClr val="644C00"/>
                </a:solidFill>
                <a:latin typeface="Arial" panose="020B0604020202020204" pitchFamily="34" charset="0"/>
                <a:cs typeface="Arial" panose="020B0604020202020204" pitchFamily="34" charset="0"/>
              </a:rPr>
              <a:t>Nội dung 3</a:t>
            </a:r>
          </a:p>
        </p:txBody>
      </p:sp>
      <p:sp>
        <p:nvSpPr>
          <p:cNvPr id="29" name="TextBox 28"/>
          <p:cNvSpPr txBox="1"/>
          <p:nvPr/>
        </p:nvSpPr>
        <p:spPr>
          <a:xfrm>
            <a:off x="3637918" y="4075331"/>
            <a:ext cx="4916164" cy="400110"/>
          </a:xfrm>
          <a:prstGeom prst="rect">
            <a:avLst/>
          </a:prstGeom>
          <a:noFill/>
        </p:spPr>
        <p:txBody>
          <a:bodyPr wrap="square" rtlCol="0">
            <a:spAutoFit/>
          </a:bodyPr>
          <a:lstStyle/>
          <a:p>
            <a:pPr algn="ctr"/>
            <a:r>
              <a:rPr lang="en-US" sz="2000">
                <a:solidFill>
                  <a:srgbClr val="644C00"/>
                </a:solidFill>
                <a:latin typeface="Arial" panose="020B0604020202020204" pitchFamily="34" charset="0"/>
                <a:cs typeface="Arial" panose="020B0604020202020204" pitchFamily="34" charset="0"/>
              </a:rPr>
              <a:t>Ghi chú nội dung 3</a:t>
            </a:r>
          </a:p>
        </p:txBody>
      </p:sp>
      <p:sp>
        <p:nvSpPr>
          <p:cNvPr id="30" name="Freeform: Shape 29"/>
          <p:cNvSpPr/>
          <p:nvPr/>
        </p:nvSpPr>
        <p:spPr>
          <a:xfrm>
            <a:off x="379730" y="316230"/>
            <a:ext cx="11756390" cy="6452235"/>
          </a:xfrm>
          <a:custGeom>
            <a:avLst/>
            <a:gdLst>
              <a:gd name="connsiteX0" fmla="*/ 403624 w 11756356"/>
              <a:gd name="connsiteY0" fmla="*/ 0 h 6267450"/>
              <a:gd name="connsiteX1" fmla="*/ 10645376 w 11756356"/>
              <a:gd name="connsiteY1" fmla="*/ 0 h 6267450"/>
              <a:gd name="connsiteX2" fmla="*/ 11040800 w 11756356"/>
              <a:gd name="connsiteY2" fmla="*/ 322280 h 6267450"/>
              <a:gd name="connsiteX3" fmla="*/ 11041697 w 11756356"/>
              <a:gd name="connsiteY3" fmla="*/ 331182 h 6267450"/>
              <a:gd name="connsiteX4" fmla="*/ 11541611 w 11756356"/>
              <a:gd name="connsiteY4" fmla="*/ 331182 h 6267450"/>
              <a:gd name="connsiteX5" fmla="*/ 11756356 w 11756356"/>
              <a:gd name="connsiteY5" fmla="*/ 545927 h 6267450"/>
              <a:gd name="connsiteX6" fmla="*/ 11756356 w 11756356"/>
              <a:gd name="connsiteY6" fmla="*/ 802544 h 6267450"/>
              <a:gd name="connsiteX7" fmla="*/ 11541611 w 11756356"/>
              <a:gd name="connsiteY7" fmla="*/ 1017289 h 6267450"/>
              <a:gd name="connsiteX8" fmla="*/ 11049000 w 11756356"/>
              <a:gd name="connsiteY8" fmla="*/ 1017289 h 6267450"/>
              <a:gd name="connsiteX9" fmla="*/ 11049000 w 11756356"/>
              <a:gd name="connsiteY9" fmla="*/ 5863826 h 6267450"/>
              <a:gd name="connsiteX10" fmla="*/ 10645376 w 11756356"/>
              <a:gd name="connsiteY10" fmla="*/ 6267450 h 6267450"/>
              <a:gd name="connsiteX11" fmla="*/ 403624 w 11756356"/>
              <a:gd name="connsiteY11" fmla="*/ 6267450 h 6267450"/>
              <a:gd name="connsiteX12" fmla="*/ 0 w 11756356"/>
              <a:gd name="connsiteY12" fmla="*/ 5863826 h 6267450"/>
              <a:gd name="connsiteX13" fmla="*/ 0 w 11756356"/>
              <a:gd name="connsiteY13" fmla="*/ 403624 h 6267450"/>
              <a:gd name="connsiteX14" fmla="*/ 403624 w 11756356"/>
              <a:gd name="connsiteY14"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56356" h="6267450">
                <a:moveTo>
                  <a:pt x="403624" y="0"/>
                </a:moveTo>
                <a:lnTo>
                  <a:pt x="10645376" y="0"/>
                </a:lnTo>
                <a:cubicBezTo>
                  <a:pt x="10840427" y="0"/>
                  <a:pt x="11003163" y="138355"/>
                  <a:pt x="11040800" y="322280"/>
                </a:cubicBezTo>
                <a:lnTo>
                  <a:pt x="11041697" y="331182"/>
                </a:lnTo>
                <a:lnTo>
                  <a:pt x="11541611" y="331182"/>
                </a:lnTo>
                <a:cubicBezTo>
                  <a:pt x="11660211" y="331182"/>
                  <a:pt x="11756356" y="427327"/>
                  <a:pt x="11756356" y="545927"/>
                </a:cubicBezTo>
                <a:lnTo>
                  <a:pt x="11756356" y="802544"/>
                </a:lnTo>
                <a:cubicBezTo>
                  <a:pt x="11756356" y="921144"/>
                  <a:pt x="11660211" y="1017289"/>
                  <a:pt x="11541611" y="1017289"/>
                </a:cubicBezTo>
                <a:lnTo>
                  <a:pt x="11049000" y="1017289"/>
                </a:lnTo>
                <a:lnTo>
                  <a:pt x="11049000" y="5863826"/>
                </a:lnTo>
                <a:cubicBezTo>
                  <a:pt x="11049000" y="6086741"/>
                  <a:pt x="10868291" y="6267450"/>
                  <a:pt x="10645376" y="6267450"/>
                </a:cubicBezTo>
                <a:lnTo>
                  <a:pt x="403624" y="6267450"/>
                </a:lnTo>
                <a:cubicBezTo>
                  <a:pt x="180709" y="6267450"/>
                  <a:pt x="0" y="6086741"/>
                  <a:pt x="0" y="5863826"/>
                </a:cubicBezTo>
                <a:lnTo>
                  <a:pt x="0" y="403624"/>
                </a:lnTo>
                <a:cubicBezTo>
                  <a:pt x="0" y="180709"/>
                  <a:pt x="180709" y="0"/>
                  <a:pt x="403624" y="0"/>
                </a:cubicBezTo>
                <a:close/>
              </a:path>
            </a:pathLst>
          </a:custGeom>
          <a:solidFill>
            <a:srgbClr val="514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31" name="Freeform: Shape 30"/>
          <p:cNvSpPr/>
          <p:nvPr/>
        </p:nvSpPr>
        <p:spPr>
          <a:xfrm>
            <a:off x="-9379601" y="315913"/>
            <a:ext cx="11771661" cy="6261100"/>
          </a:xfrm>
          <a:custGeom>
            <a:avLst/>
            <a:gdLst>
              <a:gd name="connsiteX0" fmla="*/ 383117 w 11771661"/>
              <a:gd name="connsiteY0" fmla="*/ 0 h 6261100"/>
              <a:gd name="connsiteX1" fmla="*/ 10665883 w 11771661"/>
              <a:gd name="connsiteY1" fmla="*/ 0 h 6261100"/>
              <a:gd name="connsiteX2" fmla="*/ 11049000 w 11771661"/>
              <a:gd name="connsiteY2" fmla="*/ 383117 h 6261100"/>
              <a:gd name="connsiteX3" fmla="*/ 11049000 w 11771661"/>
              <a:gd name="connsiteY3" fmla="*/ 1200331 h 6261100"/>
              <a:gd name="connsiteX4" fmla="*/ 11578425 w 11771661"/>
              <a:gd name="connsiteY4" fmla="*/ 1200331 h 6261100"/>
              <a:gd name="connsiteX5" fmla="*/ 11771661 w 11771661"/>
              <a:gd name="connsiteY5" fmla="*/ 1393567 h 6261100"/>
              <a:gd name="connsiteX6" fmla="*/ 11771661 w 11771661"/>
              <a:gd name="connsiteY6" fmla="*/ 1674462 h 6261100"/>
              <a:gd name="connsiteX7" fmla="*/ 11578425 w 11771661"/>
              <a:gd name="connsiteY7" fmla="*/ 1867698 h 6261100"/>
              <a:gd name="connsiteX8" fmla="*/ 11049000 w 11771661"/>
              <a:gd name="connsiteY8" fmla="*/ 1867698 h 6261100"/>
              <a:gd name="connsiteX9" fmla="*/ 11049000 w 11771661"/>
              <a:gd name="connsiteY9" fmla="*/ 5877983 h 6261100"/>
              <a:gd name="connsiteX10" fmla="*/ 10665883 w 11771661"/>
              <a:gd name="connsiteY10" fmla="*/ 6261100 h 6261100"/>
              <a:gd name="connsiteX11" fmla="*/ 383117 w 11771661"/>
              <a:gd name="connsiteY11" fmla="*/ 6261100 h 6261100"/>
              <a:gd name="connsiteX12" fmla="*/ 0 w 11771661"/>
              <a:gd name="connsiteY12" fmla="*/ 5877983 h 6261100"/>
              <a:gd name="connsiteX13" fmla="*/ 0 w 11771661"/>
              <a:gd name="connsiteY13" fmla="*/ 383117 h 6261100"/>
              <a:gd name="connsiteX14" fmla="*/ 383117 w 11771661"/>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1661" h="6261100">
                <a:moveTo>
                  <a:pt x="383117" y="0"/>
                </a:moveTo>
                <a:lnTo>
                  <a:pt x="10665883" y="0"/>
                </a:lnTo>
                <a:cubicBezTo>
                  <a:pt x="10877473" y="0"/>
                  <a:pt x="11049000" y="171527"/>
                  <a:pt x="11049000" y="383117"/>
                </a:cubicBezTo>
                <a:lnTo>
                  <a:pt x="11049000" y="1200331"/>
                </a:lnTo>
                <a:lnTo>
                  <a:pt x="11578425" y="1200331"/>
                </a:lnTo>
                <a:cubicBezTo>
                  <a:pt x="11685146" y="1200331"/>
                  <a:pt x="11771661" y="1286846"/>
                  <a:pt x="11771661" y="1393567"/>
                </a:cubicBezTo>
                <a:lnTo>
                  <a:pt x="11771661" y="1674462"/>
                </a:lnTo>
                <a:cubicBezTo>
                  <a:pt x="11771661" y="1781183"/>
                  <a:pt x="11685146" y="1867698"/>
                  <a:pt x="11578425" y="1867698"/>
                </a:cubicBezTo>
                <a:lnTo>
                  <a:pt x="11049000" y="1867698"/>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926C6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32" name="Freeform: Shape 31"/>
          <p:cNvSpPr/>
          <p:nvPr/>
        </p:nvSpPr>
        <p:spPr>
          <a:xfrm>
            <a:off x="-9686852" y="325438"/>
            <a:ext cx="11772512" cy="6261100"/>
          </a:xfrm>
          <a:custGeom>
            <a:avLst/>
            <a:gdLst>
              <a:gd name="connsiteX0" fmla="*/ 383117 w 11772512"/>
              <a:gd name="connsiteY0" fmla="*/ 0 h 6261100"/>
              <a:gd name="connsiteX1" fmla="*/ 10665883 w 11772512"/>
              <a:gd name="connsiteY1" fmla="*/ 0 h 6261100"/>
              <a:gd name="connsiteX2" fmla="*/ 11049000 w 11772512"/>
              <a:gd name="connsiteY2" fmla="*/ 383117 h 6261100"/>
              <a:gd name="connsiteX3" fmla="*/ 11049000 w 11772512"/>
              <a:gd name="connsiteY3" fmla="*/ 2189325 h 6261100"/>
              <a:gd name="connsiteX4" fmla="*/ 11579276 w 11772512"/>
              <a:gd name="connsiteY4" fmla="*/ 2189325 h 6261100"/>
              <a:gd name="connsiteX5" fmla="*/ 11772512 w 11772512"/>
              <a:gd name="connsiteY5" fmla="*/ 2382561 h 6261100"/>
              <a:gd name="connsiteX6" fmla="*/ 11772512 w 11772512"/>
              <a:gd name="connsiteY6" fmla="*/ 2663456 h 6261100"/>
              <a:gd name="connsiteX7" fmla="*/ 11579276 w 11772512"/>
              <a:gd name="connsiteY7" fmla="*/ 2856692 h 6261100"/>
              <a:gd name="connsiteX8" fmla="*/ 11049000 w 11772512"/>
              <a:gd name="connsiteY8" fmla="*/ 2856692 h 6261100"/>
              <a:gd name="connsiteX9" fmla="*/ 11049000 w 11772512"/>
              <a:gd name="connsiteY9" fmla="*/ 5877983 h 6261100"/>
              <a:gd name="connsiteX10" fmla="*/ 10665883 w 11772512"/>
              <a:gd name="connsiteY10" fmla="*/ 6261100 h 6261100"/>
              <a:gd name="connsiteX11" fmla="*/ 383117 w 11772512"/>
              <a:gd name="connsiteY11" fmla="*/ 6261100 h 6261100"/>
              <a:gd name="connsiteX12" fmla="*/ 0 w 11772512"/>
              <a:gd name="connsiteY12" fmla="*/ 5877983 h 6261100"/>
              <a:gd name="connsiteX13" fmla="*/ 0 w 11772512"/>
              <a:gd name="connsiteY13" fmla="*/ 383117 h 6261100"/>
              <a:gd name="connsiteX14" fmla="*/ 383117 w 11772512"/>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2512" h="6261100">
                <a:moveTo>
                  <a:pt x="383117" y="0"/>
                </a:moveTo>
                <a:lnTo>
                  <a:pt x="10665883" y="0"/>
                </a:lnTo>
                <a:cubicBezTo>
                  <a:pt x="10877473" y="0"/>
                  <a:pt x="11049000" y="171527"/>
                  <a:pt x="11049000" y="383117"/>
                </a:cubicBezTo>
                <a:lnTo>
                  <a:pt x="11049000" y="2189325"/>
                </a:lnTo>
                <a:lnTo>
                  <a:pt x="11579276" y="2189325"/>
                </a:lnTo>
                <a:cubicBezTo>
                  <a:pt x="11685997" y="2189325"/>
                  <a:pt x="11772512" y="2275840"/>
                  <a:pt x="11772512" y="2382561"/>
                </a:cubicBezTo>
                <a:lnTo>
                  <a:pt x="11772512" y="2663456"/>
                </a:lnTo>
                <a:cubicBezTo>
                  <a:pt x="11772512" y="2770177"/>
                  <a:pt x="11685997" y="2856692"/>
                  <a:pt x="11579276" y="2856692"/>
                </a:cubicBezTo>
                <a:lnTo>
                  <a:pt x="11049000" y="2856692"/>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B489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4" name="Text Box 3"/>
          <p:cNvSpPr txBox="1"/>
          <p:nvPr/>
        </p:nvSpPr>
        <p:spPr>
          <a:xfrm>
            <a:off x="9090661" y="687705"/>
            <a:ext cx="3367982" cy="646331"/>
          </a:xfrm>
          <a:prstGeom prst="rect">
            <a:avLst/>
          </a:prstGeom>
          <a:noFill/>
        </p:spPr>
        <p:txBody>
          <a:bodyPr wrap="square" rtlCol="0">
            <a:spAutoFit/>
          </a:bodyPr>
          <a:lstStyle/>
          <a:p>
            <a:r>
              <a:rPr lang="vi-VN" altLang="en-US" sz="3600" b="1">
                <a:solidFill>
                  <a:schemeClr val="accent4"/>
                </a:solidFill>
                <a:latin typeface="Arial" panose="020B0604020202020204" pitchFamily="34" charset="0"/>
                <a:cs typeface="Arial" panose="020B0604020202020204" pitchFamily="34" charset="0"/>
              </a:rPr>
              <a:t>THÀNH TỰU</a:t>
            </a:r>
          </a:p>
        </p:txBody>
      </p:sp>
      <p:sp>
        <p:nvSpPr>
          <p:cNvPr id="5" name="Text Box 4"/>
          <p:cNvSpPr txBox="1"/>
          <p:nvPr/>
        </p:nvSpPr>
        <p:spPr>
          <a:xfrm>
            <a:off x="3843655" y="468630"/>
            <a:ext cx="5088255" cy="1446550"/>
          </a:xfrm>
          <a:prstGeom prst="rect">
            <a:avLst/>
          </a:prstGeom>
          <a:noFill/>
        </p:spPr>
        <p:txBody>
          <a:bodyPr wrap="square" rtlCol="0">
            <a:spAutoFit/>
          </a:bodyPr>
          <a:lstStyle/>
          <a:p>
            <a:pPr marL="342900" indent="-342900" algn="just">
              <a:buFont typeface="Wingdings 2" panose="05020102010507070707" charset="0"/>
              <a:buChar char="E"/>
            </a:pPr>
            <a:r>
              <a:rPr lang="vi-VN" altLang="en-US" sz="2200" b="1">
                <a:solidFill>
                  <a:schemeClr val="bg1"/>
                </a:solidFill>
                <a:latin typeface="Arial" panose="020B0604020202020204" pitchFamily="34" charset="0"/>
                <a:cs typeface="Arial" panose="020B0604020202020204" pitchFamily="34" charset="0"/>
              </a:rPr>
              <a:t>Giữ vững toàn vẹn lãnh thổ, độc lập chủ quyền và thống nhất; ổn định chính trị, trật tự và an toàn xã hội.</a:t>
            </a:r>
          </a:p>
        </p:txBody>
      </p:sp>
      <p:sp>
        <p:nvSpPr>
          <p:cNvPr id="6" name="Text Box 5"/>
          <p:cNvSpPr txBox="1"/>
          <p:nvPr/>
        </p:nvSpPr>
        <p:spPr>
          <a:xfrm>
            <a:off x="2252086" y="2700020"/>
            <a:ext cx="5752082" cy="1445260"/>
          </a:xfrm>
          <a:prstGeom prst="rect">
            <a:avLst/>
          </a:prstGeom>
          <a:noFill/>
        </p:spPr>
        <p:txBody>
          <a:bodyPr wrap="square" rtlCol="0">
            <a:spAutoFit/>
          </a:bodyPr>
          <a:lstStyle/>
          <a:p>
            <a:pPr marL="342900" indent="-342900" algn="just">
              <a:buFont typeface="Wingdings 2" panose="05020102010507070707" charset="0"/>
              <a:buChar char="E"/>
            </a:pPr>
            <a:r>
              <a:rPr lang="vi-VN" altLang="en-US" sz="2200" b="1" dirty="0" err="1">
                <a:solidFill>
                  <a:schemeClr val="bg1"/>
                </a:solidFill>
                <a:latin typeface="Arial" panose="020B0604020202020204" pitchFamily="34" charset="0"/>
                <a:cs typeface="Arial" panose="020B0604020202020204" pitchFamily="34" charset="0"/>
              </a:rPr>
              <a:t>Nhiệm</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vụ</a:t>
            </a:r>
            <a:r>
              <a:rPr lang="vi-VN" altLang="en-US" sz="2200" b="1" dirty="0">
                <a:solidFill>
                  <a:schemeClr val="bg1"/>
                </a:solidFill>
                <a:latin typeface="Arial" panose="020B0604020202020204" pitchFamily="34" charset="0"/>
                <a:cs typeface="Arial" panose="020B0604020202020204" pitchFamily="34" charset="0"/>
              </a:rPr>
              <a:t> xây </a:t>
            </a:r>
            <a:r>
              <a:rPr lang="vi-VN" altLang="en-US" sz="2200" b="1" dirty="0" err="1">
                <a:solidFill>
                  <a:schemeClr val="bg1"/>
                </a:solidFill>
                <a:latin typeface="Arial" panose="020B0604020202020204" pitchFamily="34" charset="0"/>
                <a:cs typeface="Arial" panose="020B0604020202020204" pitchFamily="34" charset="0"/>
              </a:rPr>
              <a:t>dựng</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và</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vảo</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vệ</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Tổ</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quốc</a:t>
            </a:r>
            <a:r>
              <a:rPr lang="vi-VN" altLang="en-US" sz="2200" b="1" dirty="0">
                <a:solidFill>
                  <a:schemeClr val="bg1"/>
                </a:solidFill>
                <a:latin typeface="Arial" panose="020B0604020202020204" pitchFamily="34" charset="0"/>
                <a:cs typeface="Arial" panose="020B0604020202020204" pitchFamily="34" charset="0"/>
              </a:rPr>
              <a:t>, kinh </a:t>
            </a:r>
            <a:r>
              <a:rPr lang="vi-VN" altLang="en-US" sz="2200" b="1" dirty="0" err="1">
                <a:solidFill>
                  <a:schemeClr val="bg1"/>
                </a:solidFill>
                <a:latin typeface="Arial" panose="020B0604020202020204" pitchFamily="34" charset="0"/>
                <a:cs typeface="Arial" panose="020B0604020202020204" pitchFamily="34" charset="0"/>
              </a:rPr>
              <a:t>tế</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với</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quốc</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phòng</a:t>
            </a:r>
            <a:r>
              <a:rPr lang="vi-VN" altLang="en-US" sz="2200" b="1" dirty="0">
                <a:solidFill>
                  <a:schemeClr val="bg1"/>
                </a:solidFill>
                <a:latin typeface="Arial" panose="020B0604020202020204" pitchFamily="34" charset="0"/>
                <a:cs typeface="Arial" panose="020B0604020202020204" pitchFamily="34" charset="0"/>
              </a:rPr>
              <a:t>, an ninh, </a:t>
            </a:r>
            <a:r>
              <a:rPr lang="vi-VN" altLang="en-US" sz="2200" b="1" dirty="0" err="1">
                <a:solidFill>
                  <a:schemeClr val="bg1"/>
                </a:solidFill>
                <a:latin typeface="Arial" panose="020B0604020202020204" pitchFamily="34" charset="0"/>
                <a:cs typeface="Arial" panose="020B0604020202020204" pitchFamily="34" charset="0"/>
              </a:rPr>
              <a:t>đối</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ngoại</a:t>
            </a:r>
            <a:r>
              <a:rPr lang="vi-VN" altLang="en-US" sz="2200" b="1" dirty="0">
                <a:solidFill>
                  <a:schemeClr val="bg1"/>
                </a:solidFill>
                <a:latin typeface="Arial" panose="020B0604020202020204" pitchFamily="34" charset="0"/>
                <a:cs typeface="Arial" panose="020B0604020202020204" pitchFamily="34" charset="0"/>
              </a:rPr>
              <a:t>; xây </a:t>
            </a:r>
            <a:r>
              <a:rPr lang="vi-VN" altLang="en-US" sz="2200" b="1" dirty="0" err="1">
                <a:solidFill>
                  <a:schemeClr val="bg1"/>
                </a:solidFill>
                <a:latin typeface="Arial" panose="020B0604020202020204" pitchFamily="34" charset="0"/>
                <a:cs typeface="Arial" panose="020B0604020202020204" pitchFamily="34" charset="0"/>
              </a:rPr>
              <a:t>dựng</a:t>
            </a:r>
            <a:r>
              <a:rPr lang="vi-VN" altLang="en-US" sz="2200" b="1" dirty="0">
                <a:solidFill>
                  <a:schemeClr val="bg1"/>
                </a:solidFill>
                <a:latin typeface="Arial" panose="020B0604020202020204" pitchFamily="34" charset="0"/>
                <a:cs typeface="Arial" panose="020B0604020202020204" pitchFamily="34" charset="0"/>
              </a:rPr>
              <a:t> khu kinh </a:t>
            </a:r>
            <a:r>
              <a:rPr lang="vi-VN" altLang="en-US" sz="2200" b="1" dirty="0" err="1">
                <a:solidFill>
                  <a:schemeClr val="bg1"/>
                </a:solidFill>
                <a:latin typeface="Arial" panose="020B0604020202020204" pitchFamily="34" charset="0"/>
                <a:cs typeface="Arial" panose="020B0604020202020204" pitchFamily="34" charset="0"/>
              </a:rPr>
              <a:t>tế</a:t>
            </a:r>
            <a:r>
              <a:rPr lang="vi-VN" altLang="en-US" sz="2200" b="1" dirty="0">
                <a:solidFill>
                  <a:schemeClr val="bg1"/>
                </a:solidFill>
                <a:latin typeface="Arial" panose="020B0604020202020204" pitchFamily="34" charset="0"/>
                <a:cs typeface="Arial" panose="020B0604020202020204" pitchFamily="34" charset="0"/>
              </a:rPr>
              <a:t> - </a:t>
            </a:r>
            <a:r>
              <a:rPr lang="vi-VN" altLang="en-US" sz="2200" b="1" dirty="0" err="1">
                <a:solidFill>
                  <a:schemeClr val="bg1"/>
                </a:solidFill>
                <a:latin typeface="Arial" panose="020B0604020202020204" pitchFamily="34" charset="0"/>
                <a:cs typeface="Arial" panose="020B0604020202020204" pitchFamily="34" charset="0"/>
              </a:rPr>
              <a:t>quốc</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phòng</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có</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chuyển</a:t>
            </a:r>
            <a:r>
              <a:rPr lang="vi-VN" altLang="en-US" sz="2200" b="1" dirty="0">
                <a:solidFill>
                  <a:schemeClr val="bg1"/>
                </a:solidFill>
                <a:latin typeface="Arial" panose="020B0604020202020204" pitchFamily="34" charset="0"/>
                <a:cs typeface="Arial" panose="020B0604020202020204" pitchFamily="34" charset="0"/>
              </a:rPr>
              <a:t> </a:t>
            </a:r>
            <a:r>
              <a:rPr lang="vi-VN" altLang="en-US" sz="2200" b="1" dirty="0" err="1">
                <a:solidFill>
                  <a:schemeClr val="bg1"/>
                </a:solidFill>
                <a:latin typeface="Arial" panose="020B0604020202020204" pitchFamily="34" charset="0"/>
                <a:cs typeface="Arial" panose="020B0604020202020204" pitchFamily="34" charset="0"/>
              </a:rPr>
              <a:t>biến</a:t>
            </a:r>
            <a:r>
              <a:rPr lang="vi-VN" altLang="en-US" sz="2200" b="1" dirty="0">
                <a:solidFill>
                  <a:schemeClr val="bg1"/>
                </a:solidFill>
                <a:latin typeface="Arial" panose="020B0604020202020204" pitchFamily="34" charset="0"/>
                <a:cs typeface="Arial" panose="020B0604020202020204" pitchFamily="34" charset="0"/>
              </a:rPr>
              <a:t> quan </a:t>
            </a:r>
            <a:r>
              <a:rPr lang="vi-VN" altLang="en-US" sz="2200" b="1" dirty="0" err="1">
                <a:solidFill>
                  <a:schemeClr val="bg1"/>
                </a:solidFill>
                <a:latin typeface="Arial" panose="020B0604020202020204" pitchFamily="34" charset="0"/>
                <a:cs typeface="Arial" panose="020B0604020202020204" pitchFamily="34" charset="0"/>
              </a:rPr>
              <a:t>trọng</a:t>
            </a:r>
            <a:endParaRPr lang="vi-VN" altLang="en-US" sz="2200" b="1" dirty="0">
              <a:solidFill>
                <a:schemeClr val="bg1"/>
              </a:solidFill>
              <a:latin typeface="Arial" panose="020B0604020202020204" pitchFamily="34" charset="0"/>
              <a:cs typeface="Arial" panose="020B0604020202020204" pitchFamily="34" charset="0"/>
            </a:endParaRPr>
          </a:p>
        </p:txBody>
      </p:sp>
      <p:pic>
        <p:nvPicPr>
          <p:cNvPr id="11" name="Hình ảnh 3" descr="Kiên trì xây dựng nền quốc phòng toàn dân, thế trận chiến tranh nhân dân -  Báo Công an Nhân dân điện t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79730" y="363220"/>
            <a:ext cx="3402965" cy="2273935"/>
          </a:xfrm>
          <a:prstGeom prst="rect">
            <a:avLst/>
          </a:prstGeom>
          <a:noFill/>
          <a:ln>
            <a:solidFill>
              <a:schemeClr val="tx1"/>
            </a:solidFill>
          </a:ln>
          <a:effectLst>
            <a:outerShdw blurRad="50800" dist="38100" dir="18900000" algn="bl" rotWithShape="0">
              <a:prstClr val="black">
                <a:alpha val="40000"/>
              </a:prstClr>
            </a:outerShdw>
          </a:effectLst>
        </p:spPr>
      </p:pic>
      <p:pic>
        <p:nvPicPr>
          <p:cNvPr id="13" name="Picture 12" descr="phân giới"/>
          <p:cNvPicPr>
            <a:picLocks noChangeAspect="1"/>
          </p:cNvPicPr>
          <p:nvPr/>
        </p:nvPicPr>
        <p:blipFill>
          <a:blip r:embed="rId4"/>
          <a:stretch>
            <a:fillRect/>
          </a:stretch>
        </p:blipFill>
        <p:spPr>
          <a:xfrm>
            <a:off x="8378825" y="2367280"/>
            <a:ext cx="3116580" cy="1995170"/>
          </a:xfrm>
          <a:prstGeom prst="rect">
            <a:avLst/>
          </a:prstGeom>
          <a:ln>
            <a:solidFill>
              <a:schemeClr val="tx1"/>
            </a:solidFill>
          </a:ln>
          <a:effectLst>
            <a:outerShdw blurRad="50800" dist="38100" dir="18900000" algn="bl" rotWithShape="0">
              <a:prstClr val="black">
                <a:alpha val="40000"/>
              </a:prstClr>
            </a:outerShdw>
          </a:effectLst>
        </p:spPr>
      </p:pic>
      <p:sp>
        <p:nvSpPr>
          <p:cNvPr id="34" name="Text Box 33"/>
          <p:cNvSpPr txBox="1"/>
          <p:nvPr/>
        </p:nvSpPr>
        <p:spPr>
          <a:xfrm>
            <a:off x="5288280" y="4978400"/>
            <a:ext cx="5975985" cy="830997"/>
          </a:xfrm>
          <a:prstGeom prst="rect">
            <a:avLst/>
          </a:prstGeom>
          <a:noFill/>
        </p:spPr>
        <p:txBody>
          <a:bodyPr wrap="square" rtlCol="0">
            <a:spAutoFit/>
          </a:bodyPr>
          <a:lstStyle/>
          <a:p>
            <a:pPr marL="342900" indent="-342900">
              <a:buFont typeface="Wingdings 2" panose="05020102010507070707" charset="0"/>
              <a:buChar char="E"/>
            </a:pPr>
            <a:r>
              <a:rPr lang="vi-VN" altLang="en-US" sz="2400" b="1" dirty="0" err="1">
                <a:solidFill>
                  <a:schemeClr val="bg1"/>
                </a:solidFill>
                <a:latin typeface="Arial" panose="020B0604020202020204" pitchFamily="34" charset="0"/>
                <a:cs typeface="Arial" panose="020B0604020202020204" pitchFamily="34" charset="0"/>
              </a:rPr>
              <a:t>Quốc</a:t>
            </a:r>
            <a:r>
              <a:rPr lang="vi-VN" altLang="en-US" sz="2400" b="1" dirty="0">
                <a:solidFill>
                  <a:schemeClr val="bg1"/>
                </a:solidFill>
                <a:latin typeface="Arial" panose="020B0604020202020204" pitchFamily="34" charset="0"/>
                <a:cs typeface="Arial" panose="020B0604020202020204" pitchFamily="34" charset="0"/>
              </a:rPr>
              <a:t> </a:t>
            </a:r>
            <a:r>
              <a:rPr lang="vi-VN" altLang="en-US" sz="2400" b="1" dirty="0" err="1">
                <a:solidFill>
                  <a:schemeClr val="bg1"/>
                </a:solidFill>
                <a:latin typeface="Arial" panose="020B0604020202020204" pitchFamily="34" charset="0"/>
                <a:cs typeface="Arial" panose="020B0604020202020204" pitchFamily="34" charset="0"/>
              </a:rPr>
              <a:t>phòng</a:t>
            </a:r>
            <a:r>
              <a:rPr lang="vi-VN" altLang="en-US" sz="2400" b="1" dirty="0">
                <a:solidFill>
                  <a:schemeClr val="bg1"/>
                </a:solidFill>
                <a:latin typeface="Arial" panose="020B0604020202020204" pitchFamily="34" charset="0"/>
                <a:cs typeface="Arial" panose="020B0604020202020204" pitchFamily="34" charset="0"/>
              </a:rPr>
              <a:t> </a:t>
            </a:r>
            <a:r>
              <a:rPr lang="vi-VN" altLang="en-US" sz="2400" b="1" dirty="0" err="1">
                <a:solidFill>
                  <a:schemeClr val="bg1"/>
                </a:solidFill>
                <a:latin typeface="Arial" panose="020B0604020202020204" pitchFamily="34" charset="0"/>
                <a:cs typeface="Arial" panose="020B0604020202020204" pitchFamily="34" charset="0"/>
              </a:rPr>
              <a:t>toàn</a:t>
            </a:r>
            <a:r>
              <a:rPr lang="vi-VN" altLang="en-US" sz="2400" b="1" dirty="0">
                <a:solidFill>
                  <a:schemeClr val="bg1"/>
                </a:solidFill>
                <a:latin typeface="Arial" panose="020B0604020202020204" pitchFamily="34" charset="0"/>
                <a:cs typeface="Arial" panose="020B0604020202020204" pitchFamily="34" charset="0"/>
              </a:rPr>
              <a:t> dân </a:t>
            </a:r>
            <a:r>
              <a:rPr lang="vi-VN" altLang="en-US" sz="2400" b="1" dirty="0" err="1">
                <a:solidFill>
                  <a:schemeClr val="bg1"/>
                </a:solidFill>
                <a:latin typeface="Arial" panose="020B0604020202020204" pitchFamily="34" charset="0"/>
                <a:cs typeface="Arial" panose="020B0604020202020204" pitchFamily="34" charset="0"/>
              </a:rPr>
              <a:t>có</a:t>
            </a:r>
            <a:r>
              <a:rPr lang="vi-VN" altLang="en-US" sz="2400" b="1" dirty="0">
                <a:solidFill>
                  <a:schemeClr val="bg1"/>
                </a:solidFill>
                <a:latin typeface="Arial" panose="020B0604020202020204" pitchFamily="34" charset="0"/>
                <a:cs typeface="Arial" panose="020B0604020202020204" pitchFamily="34" charset="0"/>
              </a:rPr>
              <a:t> </a:t>
            </a:r>
            <a:r>
              <a:rPr lang="vi-VN" altLang="en-US" sz="2400" b="1" dirty="0" err="1">
                <a:solidFill>
                  <a:schemeClr val="bg1"/>
                </a:solidFill>
                <a:latin typeface="Arial" panose="020B0604020202020204" pitchFamily="34" charset="0"/>
                <a:cs typeface="Arial" panose="020B0604020202020204" pitchFamily="34" charset="0"/>
              </a:rPr>
              <a:t>bước</a:t>
            </a:r>
            <a:r>
              <a:rPr lang="vi-VN" altLang="en-US" sz="2400" b="1" dirty="0">
                <a:solidFill>
                  <a:schemeClr val="bg1"/>
                </a:solidFill>
                <a:latin typeface="Arial" panose="020B0604020202020204" pitchFamily="34" charset="0"/>
                <a:cs typeface="Arial" panose="020B0604020202020204" pitchFamily="34" charset="0"/>
              </a:rPr>
              <a:t> </a:t>
            </a:r>
            <a:r>
              <a:rPr lang="vi-VN" altLang="en-US" sz="2400" b="1" dirty="0" err="1">
                <a:solidFill>
                  <a:schemeClr val="bg1"/>
                </a:solidFill>
                <a:latin typeface="Arial" panose="020B0604020202020204" pitchFamily="34" charset="0"/>
                <a:cs typeface="Arial" panose="020B0604020202020204" pitchFamily="34" charset="0"/>
              </a:rPr>
              <a:t>phát</a:t>
            </a:r>
            <a:r>
              <a:rPr lang="vi-VN" altLang="en-US" sz="2400" b="1" dirty="0">
                <a:solidFill>
                  <a:schemeClr val="bg1"/>
                </a:solidFill>
                <a:latin typeface="Arial" panose="020B0604020202020204" pitchFamily="34" charset="0"/>
                <a:cs typeface="Arial" panose="020B0604020202020204" pitchFamily="34" charset="0"/>
              </a:rPr>
              <a:t> </a:t>
            </a:r>
            <a:r>
              <a:rPr lang="vi-VN" altLang="en-US" sz="2400" b="1" dirty="0" err="1">
                <a:solidFill>
                  <a:schemeClr val="bg1"/>
                </a:solidFill>
                <a:latin typeface="Arial" panose="020B0604020202020204" pitchFamily="34" charset="0"/>
                <a:cs typeface="Arial" panose="020B0604020202020204" pitchFamily="34" charset="0"/>
              </a:rPr>
              <a:t>triển</a:t>
            </a:r>
            <a:endParaRPr lang="vi-VN" altLang="en-US" sz="2400" b="1" dirty="0">
              <a:solidFill>
                <a:schemeClr val="bg1"/>
              </a:solidFill>
              <a:latin typeface="Arial" panose="020B0604020202020204" pitchFamily="34" charset="0"/>
              <a:cs typeface="Arial" panose="020B0604020202020204" pitchFamily="34" charset="0"/>
            </a:endParaRPr>
          </a:p>
        </p:txBody>
      </p:sp>
      <p:pic>
        <p:nvPicPr>
          <p:cNvPr id="35" name="Picture 34" descr="phat trien"/>
          <p:cNvPicPr>
            <a:picLocks noChangeAspect="1"/>
          </p:cNvPicPr>
          <p:nvPr/>
        </p:nvPicPr>
        <p:blipFill>
          <a:blip r:embed="rId5"/>
          <a:stretch>
            <a:fillRect/>
          </a:stretch>
        </p:blipFill>
        <p:spPr>
          <a:xfrm>
            <a:off x="1835150" y="4234815"/>
            <a:ext cx="3430270" cy="2444115"/>
          </a:xfrm>
          <a:prstGeom prst="rect">
            <a:avLst/>
          </a:prstGeom>
          <a:ln>
            <a:solidFill>
              <a:schemeClr val="tx1"/>
            </a:solidFill>
          </a:ln>
          <a:effectLst>
            <a:outerShdw blurRad="50800" dist="38100" dir="18900000" algn="bl" rotWithShape="0">
              <a:prstClr val="black">
                <a:alpha val="40000"/>
              </a:prstClr>
            </a:outerShdw>
          </a:effectLst>
        </p:spPr>
      </p:pic>
      <p:sp>
        <p:nvSpPr>
          <p:cNvPr id="36" name="Text Box 35"/>
          <p:cNvSpPr txBox="1"/>
          <p:nvPr/>
        </p:nvSpPr>
        <p:spPr>
          <a:xfrm>
            <a:off x="-9168765" y="1088390"/>
            <a:ext cx="5975985" cy="460375"/>
          </a:xfrm>
          <a:prstGeom prst="rect">
            <a:avLst/>
          </a:prstGeom>
          <a:noFill/>
        </p:spPr>
        <p:txBody>
          <a:bodyPr wrap="square" rtlCol="0">
            <a:spAutoFit/>
          </a:bodyPr>
          <a:lstStyle/>
          <a:p>
            <a:pPr marL="342900" indent="-342900">
              <a:buFont typeface="Wingdings 2" panose="05020102010507070707" charset="0"/>
              <a:buChar char="E"/>
            </a:pPr>
            <a:r>
              <a:rPr lang="vi-VN" altLang="en-US" sz="2400" b="1">
                <a:solidFill>
                  <a:schemeClr val="bg1"/>
                </a:solidFill>
                <a:latin typeface="Arial" panose="020B0604020202020204" pitchFamily="34" charset="0"/>
                <a:cs typeface="Arial" panose="020B0604020202020204" pitchFamily="34" charset="0"/>
              </a:rPr>
              <a:t>Đẩy lùi âm mưu “diễn biến hòa bình”</a:t>
            </a:r>
          </a:p>
        </p:txBody>
      </p:sp>
      <p:sp>
        <p:nvSpPr>
          <p:cNvPr id="37" name="Text Box 36"/>
          <p:cNvSpPr txBox="1"/>
          <p:nvPr/>
        </p:nvSpPr>
        <p:spPr>
          <a:xfrm>
            <a:off x="-7958455" y="3061335"/>
            <a:ext cx="5975985" cy="829945"/>
          </a:xfrm>
          <a:prstGeom prst="rect">
            <a:avLst/>
          </a:prstGeom>
          <a:noFill/>
        </p:spPr>
        <p:txBody>
          <a:bodyPr wrap="square" rtlCol="0">
            <a:spAutoFit/>
          </a:bodyPr>
          <a:lstStyle/>
          <a:p>
            <a:pPr marL="342900" indent="-342900">
              <a:buFont typeface="Wingdings 2" panose="05020102010507070707" charset="0"/>
              <a:buChar char="E"/>
            </a:pPr>
            <a:r>
              <a:rPr lang="vi-VN" altLang="en-US" sz="2400" b="1">
                <a:solidFill>
                  <a:schemeClr val="bg1"/>
                </a:solidFill>
                <a:latin typeface="Arial" panose="020B0604020202020204" pitchFamily="34" charset="0"/>
                <a:cs typeface="Arial" panose="020B0604020202020204" pitchFamily="34" charset="0"/>
              </a:rPr>
              <a:t>Tăng cường quốc phòng toàn dân và an ninh nhân dân</a:t>
            </a:r>
          </a:p>
        </p:txBody>
      </p:sp>
      <p:sp>
        <p:nvSpPr>
          <p:cNvPr id="38" name="Text Box 37"/>
          <p:cNvSpPr txBox="1"/>
          <p:nvPr/>
        </p:nvSpPr>
        <p:spPr>
          <a:xfrm>
            <a:off x="-7305040" y="5095875"/>
            <a:ext cx="5975985" cy="829945"/>
          </a:xfrm>
          <a:prstGeom prst="rect">
            <a:avLst/>
          </a:prstGeom>
          <a:noFill/>
        </p:spPr>
        <p:txBody>
          <a:bodyPr wrap="square" rtlCol="0">
            <a:spAutoFit/>
          </a:bodyPr>
          <a:lstStyle/>
          <a:p>
            <a:pPr marL="342900" indent="-342900">
              <a:buFont typeface="Wingdings 2" panose="05020102010507070707" charset="0"/>
              <a:buChar char="E"/>
            </a:pPr>
            <a:r>
              <a:rPr lang="vi-VN" altLang="en-US" sz="2400" b="1">
                <a:solidFill>
                  <a:schemeClr val="bg1"/>
                </a:solidFill>
                <a:latin typeface="Arial" panose="020B0604020202020204" pitchFamily="34" charset="0"/>
                <a:cs typeface="Arial" panose="020B0604020202020204" pitchFamily="34" charset="0"/>
              </a:rPr>
              <a:t>Giữ vững, tăng cường sự lãnh đạo tuyệt đối về mọi mặt của Đảng</a:t>
            </a:r>
          </a:p>
        </p:txBody>
      </p:sp>
      <p:pic>
        <p:nvPicPr>
          <p:cNvPr id="39" name="Picture 38" descr="images (1)"/>
          <p:cNvPicPr>
            <a:picLocks noChangeAspect="1"/>
          </p:cNvPicPr>
          <p:nvPr/>
        </p:nvPicPr>
        <p:blipFill>
          <a:blip r:embed="rId6"/>
          <a:stretch>
            <a:fillRect/>
          </a:stretch>
        </p:blipFill>
        <p:spPr>
          <a:xfrm>
            <a:off x="-2694305" y="7806055"/>
            <a:ext cx="3683635" cy="2482850"/>
          </a:xfrm>
          <a:prstGeom prst="rect">
            <a:avLst/>
          </a:prstGeom>
          <a:ln>
            <a:solidFill>
              <a:schemeClr val="tx1"/>
            </a:solidFill>
          </a:ln>
          <a:effectLst>
            <a:glow rad="228600">
              <a:schemeClr val="accent4">
                <a:satMod val="175000"/>
                <a:alpha val="40000"/>
              </a:schemeClr>
            </a:glow>
            <a:outerShdw blurRad="50800" dist="38100" dir="2700000" algn="tl" rotWithShape="0">
              <a:prstClr val="black">
                <a:alpha val="40000"/>
              </a:prstClr>
            </a:outerShdw>
          </a:effectLst>
        </p:spPr>
      </p:pic>
      <p:pic>
        <p:nvPicPr>
          <p:cNvPr id="40" name="Picture 39" descr="tải xuống"/>
          <p:cNvPicPr>
            <a:picLocks noChangeAspect="1"/>
          </p:cNvPicPr>
          <p:nvPr/>
        </p:nvPicPr>
        <p:blipFill>
          <a:blip r:embed="rId7"/>
          <a:stretch>
            <a:fillRect/>
          </a:stretch>
        </p:blipFill>
        <p:spPr>
          <a:xfrm>
            <a:off x="-1254125" y="-6351905"/>
            <a:ext cx="3340100" cy="2242820"/>
          </a:xfrm>
          <a:prstGeom prst="rect">
            <a:avLst/>
          </a:prstGeom>
          <a:ln>
            <a:solidFill>
              <a:schemeClr val="tx1"/>
            </a:solidFill>
          </a:ln>
          <a:effectLst>
            <a:glow rad="139700">
              <a:schemeClr val="accent4">
                <a:satMod val="175000"/>
                <a:alpha val="40000"/>
              </a:schemeClr>
            </a:glo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21655135" y="-2008524"/>
            <a:ext cx="10774018" cy="10058401"/>
          </a:xfrm>
          <a:prstGeom prst="roundRect">
            <a:avLst>
              <a:gd name="adj" fmla="val 50000"/>
            </a:avLst>
          </a:prstGeom>
          <a:solidFill>
            <a:srgbClr val="64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Oval 2"/>
          <p:cNvSpPr/>
          <p:nvPr/>
        </p:nvSpPr>
        <p:spPr>
          <a:xfrm>
            <a:off x="646697" y="-17173160"/>
            <a:ext cx="3945702" cy="385267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p:cNvSpPr/>
          <p:nvPr/>
        </p:nvSpPr>
        <p:spPr>
          <a:xfrm>
            <a:off x="-17900342" y="2050271"/>
            <a:ext cx="4822201" cy="43159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Oval 15"/>
          <p:cNvSpPr/>
          <p:nvPr/>
        </p:nvSpPr>
        <p:spPr>
          <a:xfrm>
            <a:off x="-234563" y="15457228"/>
            <a:ext cx="6330563" cy="530961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extBox 13"/>
          <p:cNvSpPr txBox="1"/>
          <p:nvPr/>
        </p:nvSpPr>
        <p:spPr>
          <a:xfrm>
            <a:off x="7666455" y="-16161198"/>
            <a:ext cx="3484764" cy="707886"/>
          </a:xfrm>
          <a:prstGeom prst="rect">
            <a:avLst/>
          </a:prstGeom>
          <a:noFill/>
        </p:spPr>
        <p:txBody>
          <a:bodyPr wrap="square" rtlCol="0">
            <a:spAutoFit/>
          </a:bodyPr>
          <a:lstStyle/>
          <a:p>
            <a:r>
              <a:rPr lang="en-US" sz="4000" b="1">
                <a:solidFill>
                  <a:schemeClr val="accent4">
                    <a:lumMod val="40000"/>
                    <a:lumOff val="60000"/>
                  </a:schemeClr>
                </a:solidFill>
                <a:latin typeface="Arial" panose="020B0604020202020204" pitchFamily="34" charset="0"/>
                <a:cs typeface="Arial" panose="020B0604020202020204" pitchFamily="34" charset="0"/>
              </a:rPr>
              <a:t>Nội dung 2</a:t>
            </a:r>
          </a:p>
        </p:txBody>
      </p:sp>
      <p:sp>
        <p:nvSpPr>
          <p:cNvPr id="9" name="Rectangle 8"/>
          <p:cNvSpPr/>
          <p:nvPr/>
        </p:nvSpPr>
        <p:spPr>
          <a:xfrm>
            <a:off x="-6252797" y="1088283"/>
            <a:ext cx="3271520" cy="4720128"/>
          </a:xfrm>
          <a:prstGeom prst="rect">
            <a:avLst/>
          </a:prstGeom>
          <a:solidFill>
            <a:srgbClr val="463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descr="A picture containing wall, person, indoor&#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40389" t="29954" r="99929" b="29586"/>
          <a:stretch>
            <a:fillRect/>
          </a:stretch>
        </p:blipFill>
        <p:spPr>
          <a:xfrm>
            <a:off x="-6041549" y="1290675"/>
            <a:ext cx="2849024" cy="4315968"/>
          </a:xfrm>
          <a:prstGeom prst="rect">
            <a:avLst/>
          </a:prstGeom>
        </p:spPr>
      </p:pic>
      <p:grpSp>
        <p:nvGrpSpPr>
          <p:cNvPr id="19" name="Group 18"/>
          <p:cNvGrpSpPr/>
          <p:nvPr/>
        </p:nvGrpSpPr>
        <p:grpSpPr>
          <a:xfrm>
            <a:off x="7666455" y="-12518418"/>
            <a:ext cx="7481804" cy="2439545"/>
            <a:chOff x="3632816" y="671342"/>
            <a:chExt cx="8067278" cy="5309616"/>
          </a:xfrm>
        </p:grpSpPr>
        <p:sp>
          <p:nvSpPr>
            <p:cNvPr id="20" name="Rectangle: Rounded Corners 19"/>
            <p:cNvSpPr/>
            <p:nvPr/>
          </p:nvSpPr>
          <p:spPr>
            <a:xfrm>
              <a:off x="3733100" y="877041"/>
              <a:ext cx="7902429" cy="5103917"/>
            </a:xfrm>
            <a:prstGeom prst="roundRect">
              <a:avLst>
                <a:gd name="adj" fmla="val 5946"/>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Rounded Corners 20"/>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22" name="Group 21"/>
          <p:cNvGrpSpPr/>
          <p:nvPr/>
        </p:nvGrpSpPr>
        <p:grpSpPr>
          <a:xfrm>
            <a:off x="6639218" y="-7238489"/>
            <a:ext cx="7481804" cy="2439545"/>
            <a:chOff x="3632816" y="671342"/>
            <a:chExt cx="8067278" cy="5309616"/>
          </a:xfrm>
        </p:grpSpPr>
        <p:sp>
          <p:nvSpPr>
            <p:cNvPr id="23" name="Rectangle: Rounded Corners 22"/>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Rectangle: Rounded Corners 23"/>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5" name="TextBox 24"/>
          <p:cNvSpPr txBox="1"/>
          <p:nvPr/>
        </p:nvSpPr>
        <p:spPr>
          <a:xfrm>
            <a:off x="11724401" y="-15453312"/>
            <a:ext cx="3484764" cy="707886"/>
          </a:xfrm>
          <a:prstGeom prst="rect">
            <a:avLst/>
          </a:prstGeom>
          <a:noFill/>
        </p:spPr>
        <p:txBody>
          <a:bodyPr wrap="square" rtlCol="0">
            <a:spAutoFit/>
          </a:bodyPr>
          <a:lstStyle/>
          <a:p>
            <a:r>
              <a:rPr lang="en-US" sz="4000" b="1">
                <a:solidFill>
                  <a:schemeClr val="accent4">
                    <a:lumMod val="40000"/>
                    <a:lumOff val="60000"/>
                  </a:schemeClr>
                </a:solidFill>
                <a:latin typeface="Arial" panose="020B0604020202020204" pitchFamily="34" charset="0"/>
                <a:cs typeface="Arial" panose="020B0604020202020204" pitchFamily="34" charset="0"/>
              </a:rPr>
              <a:t>Nội dung 2</a:t>
            </a:r>
          </a:p>
        </p:txBody>
      </p:sp>
      <p:grpSp>
        <p:nvGrpSpPr>
          <p:cNvPr id="26" name="Group 25"/>
          <p:cNvGrpSpPr/>
          <p:nvPr/>
        </p:nvGrpSpPr>
        <p:grpSpPr>
          <a:xfrm>
            <a:off x="16031867" y="-14417236"/>
            <a:ext cx="8345578" cy="6004560"/>
            <a:chOff x="3632816" y="671342"/>
            <a:chExt cx="8067278" cy="5309616"/>
          </a:xfrm>
        </p:grpSpPr>
        <p:sp>
          <p:nvSpPr>
            <p:cNvPr id="27" name="Rectangle: Rounded Corners 26"/>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Rectangle: Rounded Corners 27"/>
            <p:cNvSpPr/>
            <p:nvPr/>
          </p:nvSpPr>
          <p:spPr>
            <a:xfrm>
              <a:off x="3632816" y="671342"/>
              <a:ext cx="8067278" cy="5103917"/>
            </a:xfrm>
            <a:prstGeom prst="roundRect">
              <a:avLst>
                <a:gd name="adj" fmla="val 5946"/>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 name="Oval 1"/>
          <p:cNvSpPr/>
          <p:nvPr/>
        </p:nvSpPr>
        <p:spPr>
          <a:xfrm>
            <a:off x="5288255" y="1684099"/>
            <a:ext cx="1620795" cy="1637270"/>
          </a:xfrm>
          <a:prstGeom prst="ellipse">
            <a:avLst/>
          </a:prstGeom>
          <a:blipFill dpi="0" rotWithShape="1">
            <a:blip r:embed="rId3" cstate="print">
              <a:extLst>
                <a:ext uri="{28A0092B-C50C-407E-A947-70E740481C1C}">
                  <a14:useLocalDpi xmlns:a14="http://schemas.microsoft.com/office/drawing/2010/main" val="0"/>
                </a:ext>
              </a:extLst>
            </a:blip>
            <a:srcRect/>
            <a:stretch>
              <a:fillRect t="-37994" b="-379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565036" y="3429000"/>
            <a:ext cx="3064475" cy="646331"/>
          </a:xfrm>
          <a:prstGeom prst="rect">
            <a:avLst/>
          </a:prstGeom>
          <a:noFill/>
        </p:spPr>
        <p:txBody>
          <a:bodyPr wrap="square" rtlCol="0">
            <a:spAutoFit/>
          </a:bodyPr>
          <a:lstStyle/>
          <a:p>
            <a:pPr algn="ctr"/>
            <a:r>
              <a:rPr lang="en-US" sz="3600" b="1">
                <a:solidFill>
                  <a:srgbClr val="644C00"/>
                </a:solidFill>
                <a:latin typeface="Arial" panose="020B0604020202020204" pitchFamily="34" charset="0"/>
                <a:cs typeface="Arial" panose="020B0604020202020204" pitchFamily="34" charset="0"/>
              </a:rPr>
              <a:t>Nội dung 3</a:t>
            </a:r>
          </a:p>
        </p:txBody>
      </p:sp>
      <p:sp>
        <p:nvSpPr>
          <p:cNvPr id="29" name="TextBox 28"/>
          <p:cNvSpPr txBox="1"/>
          <p:nvPr/>
        </p:nvSpPr>
        <p:spPr>
          <a:xfrm>
            <a:off x="3637918" y="4075331"/>
            <a:ext cx="4916164" cy="400110"/>
          </a:xfrm>
          <a:prstGeom prst="rect">
            <a:avLst/>
          </a:prstGeom>
          <a:noFill/>
        </p:spPr>
        <p:txBody>
          <a:bodyPr wrap="square" rtlCol="0">
            <a:spAutoFit/>
          </a:bodyPr>
          <a:lstStyle/>
          <a:p>
            <a:pPr algn="ctr"/>
            <a:r>
              <a:rPr lang="en-US" sz="2000">
                <a:solidFill>
                  <a:srgbClr val="644C00"/>
                </a:solidFill>
                <a:latin typeface="Arial" panose="020B0604020202020204" pitchFamily="34" charset="0"/>
                <a:cs typeface="Arial" panose="020B0604020202020204" pitchFamily="34" charset="0"/>
              </a:rPr>
              <a:t>Ghi chú nội dung 3</a:t>
            </a:r>
          </a:p>
        </p:txBody>
      </p:sp>
      <p:sp>
        <p:nvSpPr>
          <p:cNvPr id="30" name="Freeform: Shape 29"/>
          <p:cNvSpPr/>
          <p:nvPr/>
        </p:nvSpPr>
        <p:spPr>
          <a:xfrm>
            <a:off x="238723" y="315913"/>
            <a:ext cx="11756356" cy="6267450"/>
          </a:xfrm>
          <a:custGeom>
            <a:avLst/>
            <a:gdLst>
              <a:gd name="connsiteX0" fmla="*/ 403624 w 11756356"/>
              <a:gd name="connsiteY0" fmla="*/ 0 h 6267450"/>
              <a:gd name="connsiteX1" fmla="*/ 10645376 w 11756356"/>
              <a:gd name="connsiteY1" fmla="*/ 0 h 6267450"/>
              <a:gd name="connsiteX2" fmla="*/ 11040800 w 11756356"/>
              <a:gd name="connsiteY2" fmla="*/ 322280 h 6267450"/>
              <a:gd name="connsiteX3" fmla="*/ 11041697 w 11756356"/>
              <a:gd name="connsiteY3" fmla="*/ 331182 h 6267450"/>
              <a:gd name="connsiteX4" fmla="*/ 11541611 w 11756356"/>
              <a:gd name="connsiteY4" fmla="*/ 331182 h 6267450"/>
              <a:gd name="connsiteX5" fmla="*/ 11756356 w 11756356"/>
              <a:gd name="connsiteY5" fmla="*/ 545927 h 6267450"/>
              <a:gd name="connsiteX6" fmla="*/ 11756356 w 11756356"/>
              <a:gd name="connsiteY6" fmla="*/ 802544 h 6267450"/>
              <a:gd name="connsiteX7" fmla="*/ 11541611 w 11756356"/>
              <a:gd name="connsiteY7" fmla="*/ 1017289 h 6267450"/>
              <a:gd name="connsiteX8" fmla="*/ 11049000 w 11756356"/>
              <a:gd name="connsiteY8" fmla="*/ 1017289 h 6267450"/>
              <a:gd name="connsiteX9" fmla="*/ 11049000 w 11756356"/>
              <a:gd name="connsiteY9" fmla="*/ 5863826 h 6267450"/>
              <a:gd name="connsiteX10" fmla="*/ 10645376 w 11756356"/>
              <a:gd name="connsiteY10" fmla="*/ 6267450 h 6267450"/>
              <a:gd name="connsiteX11" fmla="*/ 403624 w 11756356"/>
              <a:gd name="connsiteY11" fmla="*/ 6267450 h 6267450"/>
              <a:gd name="connsiteX12" fmla="*/ 0 w 11756356"/>
              <a:gd name="connsiteY12" fmla="*/ 5863826 h 6267450"/>
              <a:gd name="connsiteX13" fmla="*/ 0 w 11756356"/>
              <a:gd name="connsiteY13" fmla="*/ 403624 h 6267450"/>
              <a:gd name="connsiteX14" fmla="*/ 403624 w 11756356"/>
              <a:gd name="connsiteY14"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56356" h="6267450">
                <a:moveTo>
                  <a:pt x="403624" y="0"/>
                </a:moveTo>
                <a:lnTo>
                  <a:pt x="10645376" y="0"/>
                </a:lnTo>
                <a:cubicBezTo>
                  <a:pt x="10840427" y="0"/>
                  <a:pt x="11003163" y="138355"/>
                  <a:pt x="11040800" y="322280"/>
                </a:cubicBezTo>
                <a:lnTo>
                  <a:pt x="11041697" y="331182"/>
                </a:lnTo>
                <a:lnTo>
                  <a:pt x="11541611" y="331182"/>
                </a:lnTo>
                <a:cubicBezTo>
                  <a:pt x="11660211" y="331182"/>
                  <a:pt x="11756356" y="427327"/>
                  <a:pt x="11756356" y="545927"/>
                </a:cubicBezTo>
                <a:lnTo>
                  <a:pt x="11756356" y="802544"/>
                </a:lnTo>
                <a:cubicBezTo>
                  <a:pt x="11756356" y="921144"/>
                  <a:pt x="11660211" y="1017289"/>
                  <a:pt x="11541611" y="1017289"/>
                </a:cubicBezTo>
                <a:lnTo>
                  <a:pt x="11049000" y="1017289"/>
                </a:lnTo>
                <a:lnTo>
                  <a:pt x="11049000" y="5863826"/>
                </a:lnTo>
                <a:cubicBezTo>
                  <a:pt x="11049000" y="6086741"/>
                  <a:pt x="10868291" y="6267450"/>
                  <a:pt x="10645376" y="6267450"/>
                </a:cubicBezTo>
                <a:lnTo>
                  <a:pt x="403624" y="6267450"/>
                </a:lnTo>
                <a:cubicBezTo>
                  <a:pt x="180709" y="6267450"/>
                  <a:pt x="0" y="6086741"/>
                  <a:pt x="0" y="5863826"/>
                </a:cubicBezTo>
                <a:lnTo>
                  <a:pt x="0" y="403624"/>
                </a:lnTo>
                <a:cubicBezTo>
                  <a:pt x="0" y="180709"/>
                  <a:pt x="180709" y="0"/>
                  <a:pt x="403624" y="0"/>
                </a:cubicBezTo>
                <a:close/>
              </a:path>
            </a:pathLst>
          </a:custGeom>
          <a:solidFill>
            <a:srgbClr val="514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31" name="Freeform: Shape 30"/>
          <p:cNvSpPr/>
          <p:nvPr/>
        </p:nvSpPr>
        <p:spPr>
          <a:xfrm>
            <a:off x="-212740" y="317797"/>
            <a:ext cx="11771661" cy="6261100"/>
          </a:xfrm>
          <a:custGeom>
            <a:avLst/>
            <a:gdLst>
              <a:gd name="connsiteX0" fmla="*/ 383117 w 11771661"/>
              <a:gd name="connsiteY0" fmla="*/ 0 h 6261100"/>
              <a:gd name="connsiteX1" fmla="*/ 10665883 w 11771661"/>
              <a:gd name="connsiteY1" fmla="*/ 0 h 6261100"/>
              <a:gd name="connsiteX2" fmla="*/ 11049000 w 11771661"/>
              <a:gd name="connsiteY2" fmla="*/ 383117 h 6261100"/>
              <a:gd name="connsiteX3" fmla="*/ 11049000 w 11771661"/>
              <a:gd name="connsiteY3" fmla="*/ 1200331 h 6261100"/>
              <a:gd name="connsiteX4" fmla="*/ 11578425 w 11771661"/>
              <a:gd name="connsiteY4" fmla="*/ 1200331 h 6261100"/>
              <a:gd name="connsiteX5" fmla="*/ 11771661 w 11771661"/>
              <a:gd name="connsiteY5" fmla="*/ 1393567 h 6261100"/>
              <a:gd name="connsiteX6" fmla="*/ 11771661 w 11771661"/>
              <a:gd name="connsiteY6" fmla="*/ 1674462 h 6261100"/>
              <a:gd name="connsiteX7" fmla="*/ 11578425 w 11771661"/>
              <a:gd name="connsiteY7" fmla="*/ 1867698 h 6261100"/>
              <a:gd name="connsiteX8" fmla="*/ 11049000 w 11771661"/>
              <a:gd name="connsiteY8" fmla="*/ 1867698 h 6261100"/>
              <a:gd name="connsiteX9" fmla="*/ 11049000 w 11771661"/>
              <a:gd name="connsiteY9" fmla="*/ 5877983 h 6261100"/>
              <a:gd name="connsiteX10" fmla="*/ 10665883 w 11771661"/>
              <a:gd name="connsiteY10" fmla="*/ 6261100 h 6261100"/>
              <a:gd name="connsiteX11" fmla="*/ 383117 w 11771661"/>
              <a:gd name="connsiteY11" fmla="*/ 6261100 h 6261100"/>
              <a:gd name="connsiteX12" fmla="*/ 0 w 11771661"/>
              <a:gd name="connsiteY12" fmla="*/ 5877983 h 6261100"/>
              <a:gd name="connsiteX13" fmla="*/ 0 w 11771661"/>
              <a:gd name="connsiteY13" fmla="*/ 383117 h 6261100"/>
              <a:gd name="connsiteX14" fmla="*/ 383117 w 11771661"/>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1661" h="6261100">
                <a:moveTo>
                  <a:pt x="383117" y="0"/>
                </a:moveTo>
                <a:lnTo>
                  <a:pt x="10665883" y="0"/>
                </a:lnTo>
                <a:cubicBezTo>
                  <a:pt x="10877473" y="0"/>
                  <a:pt x="11049000" y="171527"/>
                  <a:pt x="11049000" y="383117"/>
                </a:cubicBezTo>
                <a:lnTo>
                  <a:pt x="11049000" y="1200331"/>
                </a:lnTo>
                <a:lnTo>
                  <a:pt x="11578425" y="1200331"/>
                </a:lnTo>
                <a:cubicBezTo>
                  <a:pt x="11685146" y="1200331"/>
                  <a:pt x="11771661" y="1286846"/>
                  <a:pt x="11771661" y="1393567"/>
                </a:cubicBezTo>
                <a:lnTo>
                  <a:pt x="11771661" y="1674462"/>
                </a:lnTo>
                <a:cubicBezTo>
                  <a:pt x="11771661" y="1781183"/>
                  <a:pt x="11685146" y="1867698"/>
                  <a:pt x="11578425" y="1867698"/>
                </a:cubicBezTo>
                <a:lnTo>
                  <a:pt x="11049000" y="1867698"/>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926C6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32" name="Freeform: Shape 31"/>
          <p:cNvSpPr/>
          <p:nvPr/>
        </p:nvSpPr>
        <p:spPr>
          <a:xfrm>
            <a:off x="-9686852" y="325438"/>
            <a:ext cx="11772512" cy="6261100"/>
          </a:xfrm>
          <a:custGeom>
            <a:avLst/>
            <a:gdLst>
              <a:gd name="connsiteX0" fmla="*/ 383117 w 11772512"/>
              <a:gd name="connsiteY0" fmla="*/ 0 h 6261100"/>
              <a:gd name="connsiteX1" fmla="*/ 10665883 w 11772512"/>
              <a:gd name="connsiteY1" fmla="*/ 0 h 6261100"/>
              <a:gd name="connsiteX2" fmla="*/ 11049000 w 11772512"/>
              <a:gd name="connsiteY2" fmla="*/ 383117 h 6261100"/>
              <a:gd name="connsiteX3" fmla="*/ 11049000 w 11772512"/>
              <a:gd name="connsiteY3" fmla="*/ 2189325 h 6261100"/>
              <a:gd name="connsiteX4" fmla="*/ 11579276 w 11772512"/>
              <a:gd name="connsiteY4" fmla="*/ 2189325 h 6261100"/>
              <a:gd name="connsiteX5" fmla="*/ 11772512 w 11772512"/>
              <a:gd name="connsiteY5" fmla="*/ 2382561 h 6261100"/>
              <a:gd name="connsiteX6" fmla="*/ 11772512 w 11772512"/>
              <a:gd name="connsiteY6" fmla="*/ 2663456 h 6261100"/>
              <a:gd name="connsiteX7" fmla="*/ 11579276 w 11772512"/>
              <a:gd name="connsiteY7" fmla="*/ 2856692 h 6261100"/>
              <a:gd name="connsiteX8" fmla="*/ 11049000 w 11772512"/>
              <a:gd name="connsiteY8" fmla="*/ 2856692 h 6261100"/>
              <a:gd name="connsiteX9" fmla="*/ 11049000 w 11772512"/>
              <a:gd name="connsiteY9" fmla="*/ 5877983 h 6261100"/>
              <a:gd name="connsiteX10" fmla="*/ 10665883 w 11772512"/>
              <a:gd name="connsiteY10" fmla="*/ 6261100 h 6261100"/>
              <a:gd name="connsiteX11" fmla="*/ 383117 w 11772512"/>
              <a:gd name="connsiteY11" fmla="*/ 6261100 h 6261100"/>
              <a:gd name="connsiteX12" fmla="*/ 0 w 11772512"/>
              <a:gd name="connsiteY12" fmla="*/ 5877983 h 6261100"/>
              <a:gd name="connsiteX13" fmla="*/ 0 w 11772512"/>
              <a:gd name="connsiteY13" fmla="*/ 383117 h 6261100"/>
              <a:gd name="connsiteX14" fmla="*/ 383117 w 11772512"/>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2512" h="6261100">
                <a:moveTo>
                  <a:pt x="383117" y="0"/>
                </a:moveTo>
                <a:lnTo>
                  <a:pt x="10665883" y="0"/>
                </a:lnTo>
                <a:cubicBezTo>
                  <a:pt x="10877473" y="0"/>
                  <a:pt x="11049000" y="171527"/>
                  <a:pt x="11049000" y="383117"/>
                </a:cubicBezTo>
                <a:lnTo>
                  <a:pt x="11049000" y="2189325"/>
                </a:lnTo>
                <a:lnTo>
                  <a:pt x="11579276" y="2189325"/>
                </a:lnTo>
                <a:cubicBezTo>
                  <a:pt x="11685997" y="2189325"/>
                  <a:pt x="11772512" y="2275840"/>
                  <a:pt x="11772512" y="2382561"/>
                </a:cubicBezTo>
                <a:lnTo>
                  <a:pt x="11772512" y="2663456"/>
                </a:lnTo>
                <a:cubicBezTo>
                  <a:pt x="11772512" y="2770177"/>
                  <a:pt x="11685997" y="2856692"/>
                  <a:pt x="11579276" y="2856692"/>
                </a:cubicBezTo>
                <a:lnTo>
                  <a:pt x="11049000" y="2856692"/>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B489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4" name="Text Box 3"/>
          <p:cNvSpPr txBox="1"/>
          <p:nvPr/>
        </p:nvSpPr>
        <p:spPr>
          <a:xfrm>
            <a:off x="8330565" y="1530985"/>
            <a:ext cx="3486150" cy="706755"/>
          </a:xfrm>
          <a:prstGeom prst="rect">
            <a:avLst/>
          </a:prstGeom>
          <a:noFill/>
        </p:spPr>
        <p:txBody>
          <a:bodyPr wrap="square" rtlCol="0">
            <a:spAutoFit/>
          </a:bodyPr>
          <a:lstStyle/>
          <a:p>
            <a:r>
              <a:rPr lang="vi-VN" altLang="en-US" sz="4000" b="1">
                <a:solidFill>
                  <a:schemeClr val="accent4"/>
                </a:solidFill>
                <a:latin typeface="Arial" panose="020B0604020202020204" pitchFamily="34" charset="0"/>
                <a:cs typeface="Arial" panose="020B0604020202020204" pitchFamily="34" charset="0"/>
              </a:rPr>
              <a:t>THÀNH TỰU</a:t>
            </a:r>
          </a:p>
        </p:txBody>
      </p:sp>
      <p:sp>
        <p:nvSpPr>
          <p:cNvPr id="34" name="Text Box 33"/>
          <p:cNvSpPr txBox="1"/>
          <p:nvPr/>
        </p:nvSpPr>
        <p:spPr>
          <a:xfrm>
            <a:off x="2578097" y="644842"/>
            <a:ext cx="5975985" cy="460375"/>
          </a:xfrm>
          <a:prstGeom prst="rect">
            <a:avLst/>
          </a:prstGeom>
          <a:noFill/>
        </p:spPr>
        <p:txBody>
          <a:bodyPr wrap="square" rtlCol="0">
            <a:spAutoFit/>
          </a:bodyPr>
          <a:lstStyle/>
          <a:p>
            <a:pPr marL="342900" indent="-342900">
              <a:buFont typeface="Wingdings 2" panose="05020102010507070707" charset="0"/>
              <a:buChar char="E"/>
            </a:pPr>
            <a:r>
              <a:rPr lang="vi-VN" altLang="en-US" sz="2400" b="1">
                <a:solidFill>
                  <a:schemeClr val="bg1"/>
                </a:solidFill>
                <a:latin typeface="Arial" panose="020B0604020202020204" pitchFamily="34" charset="0"/>
                <a:cs typeface="Arial" panose="020B0604020202020204" pitchFamily="34" charset="0"/>
              </a:rPr>
              <a:t>Đẩy lùi âm mưu “diễn biến hòa bình”</a:t>
            </a:r>
          </a:p>
        </p:txBody>
      </p:sp>
      <p:sp>
        <p:nvSpPr>
          <p:cNvPr id="5" name="Text Box 4"/>
          <p:cNvSpPr txBox="1"/>
          <p:nvPr/>
        </p:nvSpPr>
        <p:spPr>
          <a:xfrm>
            <a:off x="4271380" y="2677159"/>
            <a:ext cx="5975985" cy="829945"/>
          </a:xfrm>
          <a:prstGeom prst="rect">
            <a:avLst/>
          </a:prstGeom>
          <a:noFill/>
        </p:spPr>
        <p:txBody>
          <a:bodyPr wrap="square" rtlCol="0">
            <a:spAutoFit/>
          </a:bodyPr>
          <a:lstStyle/>
          <a:p>
            <a:pPr marL="342900" indent="-342900">
              <a:buFont typeface="Wingdings 2" panose="05020102010507070707" charset="0"/>
              <a:buChar char="E"/>
            </a:pPr>
            <a:r>
              <a:rPr lang="vi-VN" altLang="en-US" sz="2400" b="1" dirty="0">
                <a:solidFill>
                  <a:schemeClr val="bg1"/>
                </a:solidFill>
                <a:latin typeface="Arial" panose="020B0604020202020204" pitchFamily="34" charset="0"/>
                <a:cs typeface="Arial" panose="020B0604020202020204" pitchFamily="34" charset="0"/>
              </a:rPr>
              <a:t>Tăng </a:t>
            </a:r>
            <a:r>
              <a:rPr lang="vi-VN" altLang="en-US" sz="2400" b="1" dirty="0" err="1">
                <a:solidFill>
                  <a:schemeClr val="bg1"/>
                </a:solidFill>
                <a:latin typeface="Arial" panose="020B0604020202020204" pitchFamily="34" charset="0"/>
                <a:cs typeface="Arial" panose="020B0604020202020204" pitchFamily="34" charset="0"/>
              </a:rPr>
              <a:t>cường</a:t>
            </a:r>
            <a:r>
              <a:rPr lang="vi-VN" altLang="en-US" sz="2400" b="1" dirty="0">
                <a:solidFill>
                  <a:schemeClr val="bg1"/>
                </a:solidFill>
                <a:latin typeface="Arial" panose="020B0604020202020204" pitchFamily="34" charset="0"/>
                <a:cs typeface="Arial" panose="020B0604020202020204" pitchFamily="34" charset="0"/>
              </a:rPr>
              <a:t> </a:t>
            </a:r>
            <a:r>
              <a:rPr lang="vi-VN" altLang="en-US" sz="2400" b="1" dirty="0" err="1">
                <a:solidFill>
                  <a:schemeClr val="bg1"/>
                </a:solidFill>
                <a:latin typeface="Arial" panose="020B0604020202020204" pitchFamily="34" charset="0"/>
                <a:cs typeface="Arial" panose="020B0604020202020204" pitchFamily="34" charset="0"/>
              </a:rPr>
              <a:t>quốc</a:t>
            </a:r>
            <a:r>
              <a:rPr lang="vi-VN" altLang="en-US" sz="2400" b="1" dirty="0">
                <a:solidFill>
                  <a:schemeClr val="bg1"/>
                </a:solidFill>
                <a:latin typeface="Arial" panose="020B0604020202020204" pitchFamily="34" charset="0"/>
                <a:cs typeface="Arial" panose="020B0604020202020204" pitchFamily="34" charset="0"/>
              </a:rPr>
              <a:t> </a:t>
            </a:r>
            <a:r>
              <a:rPr lang="vi-VN" altLang="en-US" sz="2400" b="1" dirty="0" err="1">
                <a:solidFill>
                  <a:schemeClr val="bg1"/>
                </a:solidFill>
                <a:latin typeface="Arial" panose="020B0604020202020204" pitchFamily="34" charset="0"/>
                <a:cs typeface="Arial" panose="020B0604020202020204" pitchFamily="34" charset="0"/>
              </a:rPr>
              <a:t>phòng</a:t>
            </a:r>
            <a:r>
              <a:rPr lang="vi-VN" altLang="en-US" sz="2400" b="1" dirty="0">
                <a:solidFill>
                  <a:schemeClr val="bg1"/>
                </a:solidFill>
                <a:latin typeface="Arial" panose="020B0604020202020204" pitchFamily="34" charset="0"/>
                <a:cs typeface="Arial" panose="020B0604020202020204" pitchFamily="34" charset="0"/>
              </a:rPr>
              <a:t> </a:t>
            </a:r>
            <a:r>
              <a:rPr lang="vi-VN" altLang="en-US" sz="2400" b="1" dirty="0" err="1">
                <a:solidFill>
                  <a:schemeClr val="bg1"/>
                </a:solidFill>
                <a:latin typeface="Arial" panose="020B0604020202020204" pitchFamily="34" charset="0"/>
                <a:cs typeface="Arial" panose="020B0604020202020204" pitchFamily="34" charset="0"/>
              </a:rPr>
              <a:t>toàn</a:t>
            </a:r>
            <a:r>
              <a:rPr lang="vi-VN" altLang="en-US" sz="2400" b="1" dirty="0">
                <a:solidFill>
                  <a:schemeClr val="bg1"/>
                </a:solidFill>
                <a:latin typeface="Arial" panose="020B0604020202020204" pitchFamily="34" charset="0"/>
                <a:cs typeface="Arial" panose="020B0604020202020204" pitchFamily="34" charset="0"/>
              </a:rPr>
              <a:t> dân </a:t>
            </a:r>
            <a:r>
              <a:rPr lang="vi-VN" altLang="en-US" sz="2400" b="1" dirty="0" err="1">
                <a:solidFill>
                  <a:schemeClr val="bg1"/>
                </a:solidFill>
                <a:latin typeface="Arial" panose="020B0604020202020204" pitchFamily="34" charset="0"/>
                <a:cs typeface="Arial" panose="020B0604020202020204" pitchFamily="34" charset="0"/>
              </a:rPr>
              <a:t>và</a:t>
            </a:r>
            <a:r>
              <a:rPr lang="vi-VN" altLang="en-US" sz="2400" b="1" dirty="0">
                <a:solidFill>
                  <a:schemeClr val="bg1"/>
                </a:solidFill>
                <a:latin typeface="Arial" panose="020B0604020202020204" pitchFamily="34" charset="0"/>
                <a:cs typeface="Arial" panose="020B0604020202020204" pitchFamily="34" charset="0"/>
              </a:rPr>
              <a:t> an ninh nhân dân</a:t>
            </a:r>
          </a:p>
        </p:txBody>
      </p:sp>
      <p:sp>
        <p:nvSpPr>
          <p:cNvPr id="6" name="Text Box 5"/>
          <p:cNvSpPr txBox="1"/>
          <p:nvPr/>
        </p:nvSpPr>
        <p:spPr>
          <a:xfrm>
            <a:off x="4592320" y="4776470"/>
            <a:ext cx="5975985" cy="829945"/>
          </a:xfrm>
          <a:prstGeom prst="rect">
            <a:avLst/>
          </a:prstGeom>
          <a:noFill/>
        </p:spPr>
        <p:txBody>
          <a:bodyPr wrap="square" rtlCol="0">
            <a:spAutoFit/>
          </a:bodyPr>
          <a:lstStyle/>
          <a:p>
            <a:pPr marL="342900" indent="-342900">
              <a:buFont typeface="Wingdings 2" panose="05020102010507070707" charset="0"/>
              <a:buChar char="E"/>
            </a:pPr>
            <a:r>
              <a:rPr lang="vi-VN" altLang="en-US" sz="2400" b="1">
                <a:solidFill>
                  <a:schemeClr val="bg1"/>
                </a:solidFill>
                <a:latin typeface="Arial" panose="020B0604020202020204" pitchFamily="34" charset="0"/>
                <a:cs typeface="Arial" panose="020B0604020202020204" pitchFamily="34" charset="0"/>
              </a:rPr>
              <a:t>Giữ vững, tăng cường sự lãnh đạo tuyệt đối về mọi mặt của Đảng</a:t>
            </a:r>
          </a:p>
        </p:txBody>
      </p:sp>
      <p:pic>
        <p:nvPicPr>
          <p:cNvPr id="8" name="Picture 7" descr="đẩy lùi"/>
          <p:cNvPicPr>
            <a:picLocks noChangeAspect="1"/>
          </p:cNvPicPr>
          <p:nvPr/>
        </p:nvPicPr>
        <p:blipFill>
          <a:blip r:embed="rId4"/>
          <a:stretch>
            <a:fillRect/>
          </a:stretch>
        </p:blipFill>
        <p:spPr>
          <a:xfrm>
            <a:off x="12516485" y="1725930"/>
            <a:ext cx="6158865" cy="3460750"/>
          </a:xfrm>
          <a:prstGeom prst="rect">
            <a:avLst/>
          </a:prstGeom>
          <a:ln>
            <a:solidFill>
              <a:schemeClr val="tx1"/>
            </a:solidFill>
          </a:ln>
          <a:effectLst>
            <a:glow rad="228600">
              <a:schemeClr val="accent4">
                <a:satMod val="175000"/>
                <a:alpha val="40000"/>
              </a:schemeClr>
            </a:glow>
            <a:outerShdw blurRad="50800" dist="38100" dir="2700000" algn="tl" rotWithShape="0">
              <a:prstClr val="black">
                <a:alpha val="40000"/>
              </a:prstClr>
            </a:outerShdw>
          </a:effectLst>
        </p:spPr>
      </p:pic>
      <p:pic>
        <p:nvPicPr>
          <p:cNvPr id="10" name="Picture 9" descr="images (1)"/>
          <p:cNvPicPr>
            <a:picLocks noChangeAspect="1"/>
          </p:cNvPicPr>
          <p:nvPr/>
        </p:nvPicPr>
        <p:blipFill>
          <a:blip r:embed="rId5"/>
          <a:stretch>
            <a:fillRect/>
          </a:stretch>
        </p:blipFill>
        <p:spPr>
          <a:xfrm>
            <a:off x="423545" y="3949700"/>
            <a:ext cx="3705395" cy="2482850"/>
          </a:xfrm>
          <a:prstGeom prst="rect">
            <a:avLst/>
          </a:prstGeom>
          <a:ln>
            <a:solidFill>
              <a:schemeClr val="tx1"/>
            </a:solidFill>
          </a:ln>
          <a:effectLst>
            <a:glow rad="228600">
              <a:schemeClr val="accent4">
                <a:satMod val="175000"/>
                <a:alpha val="40000"/>
              </a:schemeClr>
            </a:glow>
            <a:outerShdw blurRad="50800" dist="38100" dir="2700000" algn="tl" rotWithShape="0">
              <a:prstClr val="black">
                <a:alpha val="40000"/>
              </a:prstClr>
            </a:outerShdw>
          </a:effectLst>
        </p:spPr>
      </p:pic>
      <p:pic>
        <p:nvPicPr>
          <p:cNvPr id="11" name="Picture 10" descr="tải xuống"/>
          <p:cNvPicPr>
            <a:picLocks noChangeAspect="1"/>
          </p:cNvPicPr>
          <p:nvPr/>
        </p:nvPicPr>
        <p:blipFill>
          <a:blip r:embed="rId6"/>
          <a:stretch>
            <a:fillRect/>
          </a:stretch>
        </p:blipFill>
        <p:spPr>
          <a:xfrm>
            <a:off x="423545" y="1290955"/>
            <a:ext cx="3683634" cy="2242820"/>
          </a:xfrm>
          <a:prstGeom prst="rect">
            <a:avLst/>
          </a:prstGeom>
          <a:ln>
            <a:solidFill>
              <a:schemeClr val="tx1"/>
            </a:solidFill>
          </a:ln>
          <a:effectLst>
            <a:glow rad="139700">
              <a:schemeClr val="accent4">
                <a:satMod val="175000"/>
                <a:alpha val="40000"/>
              </a:schemeClr>
            </a:glow>
          </a:effectLst>
        </p:spPr>
      </p:pic>
      <p:sp>
        <p:nvSpPr>
          <p:cNvPr id="13" name="Text Box 12"/>
          <p:cNvSpPr txBox="1"/>
          <p:nvPr/>
        </p:nvSpPr>
        <p:spPr>
          <a:xfrm>
            <a:off x="14383385" y="-4547235"/>
            <a:ext cx="5088255" cy="1446550"/>
          </a:xfrm>
          <a:prstGeom prst="rect">
            <a:avLst/>
          </a:prstGeom>
          <a:noFill/>
        </p:spPr>
        <p:txBody>
          <a:bodyPr wrap="square" rtlCol="0">
            <a:spAutoFit/>
          </a:bodyPr>
          <a:lstStyle/>
          <a:p>
            <a:pPr marL="342900" indent="-342900" algn="just">
              <a:buFont typeface="Wingdings 2" panose="05020102010507070707" charset="0"/>
              <a:buChar char="E"/>
            </a:pPr>
            <a:r>
              <a:rPr lang="vi-VN" altLang="en-US" sz="2200" b="1">
                <a:solidFill>
                  <a:schemeClr val="bg1"/>
                </a:solidFill>
                <a:latin typeface="Arial" panose="020B0604020202020204" pitchFamily="34" charset="0"/>
                <a:cs typeface="Arial" panose="020B0604020202020204" pitchFamily="34" charset="0"/>
              </a:rPr>
              <a:t>Giữ vững toàn vẹn lãnh thổ, độc lập chủ quyền và thống nhất; ổn định chính trị, trật tự và an toàn xã hội.</a:t>
            </a:r>
          </a:p>
        </p:txBody>
      </p:sp>
      <p:sp>
        <p:nvSpPr>
          <p:cNvPr id="17" name="Text Box 16"/>
          <p:cNvSpPr txBox="1"/>
          <p:nvPr/>
        </p:nvSpPr>
        <p:spPr>
          <a:xfrm>
            <a:off x="12236450" y="-2212975"/>
            <a:ext cx="7019290" cy="1446550"/>
          </a:xfrm>
          <a:prstGeom prst="rect">
            <a:avLst/>
          </a:prstGeom>
          <a:noFill/>
        </p:spPr>
        <p:txBody>
          <a:bodyPr wrap="square" rtlCol="0">
            <a:spAutoFit/>
          </a:bodyPr>
          <a:lstStyle/>
          <a:p>
            <a:pPr marL="342900" indent="-342900">
              <a:buFont typeface="Wingdings 2" panose="05020102010507070707" charset="0"/>
              <a:buChar char="E"/>
            </a:pPr>
            <a:r>
              <a:rPr lang="vi-VN" altLang="en-US" sz="2200" b="1">
                <a:solidFill>
                  <a:schemeClr val="bg1"/>
                </a:solidFill>
                <a:latin typeface="Arial" panose="020B0604020202020204" pitchFamily="34" charset="0"/>
                <a:cs typeface="Arial" panose="020B0604020202020204" pitchFamily="34" charset="0"/>
              </a:rPr>
              <a:t>Nhiệm vụ xây dựng và vảo vệ Tổ quốc; kinh tế với quốc phòng, an ninh, đối ngoại; xây dựng khu kinh tế - quốc phòng có chuyển biến quan trọng</a:t>
            </a:r>
          </a:p>
        </p:txBody>
      </p:sp>
      <p:sp>
        <p:nvSpPr>
          <p:cNvPr id="33" name="Text Box 32"/>
          <p:cNvSpPr txBox="1"/>
          <p:nvPr/>
        </p:nvSpPr>
        <p:spPr>
          <a:xfrm>
            <a:off x="15828010" y="-37465"/>
            <a:ext cx="5975985" cy="830997"/>
          </a:xfrm>
          <a:prstGeom prst="rect">
            <a:avLst/>
          </a:prstGeom>
          <a:noFill/>
        </p:spPr>
        <p:txBody>
          <a:bodyPr wrap="square" rtlCol="0">
            <a:spAutoFit/>
          </a:bodyPr>
          <a:lstStyle/>
          <a:p>
            <a:pPr marL="342900" indent="-342900">
              <a:buFont typeface="Wingdings 2" panose="05020102010507070707" charset="0"/>
              <a:buChar char="E"/>
            </a:pPr>
            <a:r>
              <a:rPr lang="vi-VN" altLang="en-US" sz="2400" b="1">
                <a:solidFill>
                  <a:schemeClr val="bg1"/>
                </a:solidFill>
                <a:latin typeface="Arial" panose="020B0604020202020204" pitchFamily="34" charset="0"/>
                <a:cs typeface="Arial" panose="020B0604020202020204" pitchFamily="34" charset="0"/>
              </a:rPr>
              <a:t>Quốc phòng toàn dân có bước phát triển</a:t>
            </a:r>
          </a:p>
        </p:txBody>
      </p:sp>
      <p:pic>
        <p:nvPicPr>
          <p:cNvPr id="35" name="Hình ảnh 3" descr="Kiên trì xây dựng nền quốc phòng toàn dân, thế trận chiến tranh nhân dân -  Báo Công an Nhân dân điện tử"/>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674370" y="-3910330"/>
            <a:ext cx="3402965" cy="2273935"/>
          </a:xfrm>
          <a:prstGeom prst="rect">
            <a:avLst/>
          </a:prstGeom>
          <a:noFill/>
          <a:ln>
            <a:solidFill>
              <a:schemeClr val="tx1"/>
            </a:solidFill>
          </a:ln>
          <a:effectLst>
            <a:outerShdw blurRad="50800" dist="38100" dir="18900000" algn="bl" rotWithShape="0">
              <a:prstClr val="black">
                <a:alpha val="40000"/>
              </a:prstClr>
            </a:outerShdw>
          </a:effectLst>
        </p:spPr>
      </p:pic>
      <p:pic>
        <p:nvPicPr>
          <p:cNvPr id="36" name="Picture 35" descr="phân giới"/>
          <p:cNvPicPr>
            <a:picLocks noChangeAspect="1"/>
          </p:cNvPicPr>
          <p:nvPr/>
        </p:nvPicPr>
        <p:blipFill>
          <a:blip r:embed="rId8"/>
          <a:stretch>
            <a:fillRect/>
          </a:stretch>
        </p:blipFill>
        <p:spPr>
          <a:xfrm>
            <a:off x="11908155" y="-4003675"/>
            <a:ext cx="3116580" cy="1995170"/>
          </a:xfrm>
          <a:prstGeom prst="rect">
            <a:avLst/>
          </a:prstGeom>
          <a:ln>
            <a:solidFill>
              <a:schemeClr val="tx1"/>
            </a:solidFill>
          </a:ln>
          <a:effectLst>
            <a:outerShdw blurRad="50800" dist="38100" dir="18900000" algn="bl" rotWithShape="0">
              <a:prstClr val="black">
                <a:alpha val="40000"/>
              </a:prstClr>
            </a:outerShdw>
          </a:effectLst>
        </p:spPr>
      </p:pic>
      <p:pic>
        <p:nvPicPr>
          <p:cNvPr id="37" name="Picture 36" descr="phat trien"/>
          <p:cNvPicPr>
            <a:picLocks noChangeAspect="1"/>
          </p:cNvPicPr>
          <p:nvPr/>
        </p:nvPicPr>
        <p:blipFill>
          <a:blip r:embed="rId9"/>
          <a:stretch>
            <a:fillRect/>
          </a:stretch>
        </p:blipFill>
        <p:spPr>
          <a:xfrm>
            <a:off x="8171815" y="8315960"/>
            <a:ext cx="3430270" cy="2444115"/>
          </a:xfrm>
          <a:prstGeom prst="rect">
            <a:avLst/>
          </a:prstGeom>
          <a:ln>
            <a:solidFill>
              <a:schemeClr val="tx1"/>
            </a:solidFill>
          </a:ln>
          <a:effectLst>
            <a:outerShdw blurRad="50800" dist="38100" dir="18900000" algn="bl" rotWithShape="0">
              <a:prstClr val="black">
                <a:alpha val="40000"/>
              </a:prstClr>
            </a:outerShdw>
          </a:effectLst>
        </p:spPr>
      </p:pic>
      <p:grpSp>
        <p:nvGrpSpPr>
          <p:cNvPr id="2241" name="Google Shape;2241;p45"/>
          <p:cNvGrpSpPr/>
          <p:nvPr/>
        </p:nvGrpSpPr>
        <p:grpSpPr>
          <a:xfrm>
            <a:off x="-2491314" y="7518116"/>
            <a:ext cx="1448053" cy="2344730"/>
            <a:chOff x="2205175" y="238100"/>
            <a:chExt cx="3235150" cy="5238450"/>
          </a:xfrm>
        </p:grpSpPr>
        <p:sp>
          <p:nvSpPr>
            <p:cNvPr id="2242" name="Google Shape;2242;p45"/>
            <p:cNvSpPr/>
            <p:nvPr/>
          </p:nvSpPr>
          <p:spPr>
            <a:xfrm>
              <a:off x="4482625" y="2965050"/>
              <a:ext cx="467725" cy="338575"/>
            </a:xfrm>
            <a:custGeom>
              <a:avLst/>
              <a:gdLst/>
              <a:ahLst/>
              <a:cxnLst/>
              <a:rect l="l" t="t" r="r" b="b"/>
              <a:pathLst>
                <a:path w="18709" h="13543" extrusionOk="0">
                  <a:moveTo>
                    <a:pt x="7000" y="1"/>
                  </a:moveTo>
                  <a:cubicBezTo>
                    <a:pt x="6897" y="1"/>
                    <a:pt x="6778" y="13"/>
                    <a:pt x="6642" y="41"/>
                  </a:cubicBezTo>
                  <a:cubicBezTo>
                    <a:pt x="5892" y="200"/>
                    <a:pt x="5005" y="1428"/>
                    <a:pt x="4379" y="1895"/>
                  </a:cubicBezTo>
                  <a:cubicBezTo>
                    <a:pt x="3276" y="2725"/>
                    <a:pt x="1536" y="3795"/>
                    <a:pt x="1" y="4011"/>
                  </a:cubicBezTo>
                  <a:cubicBezTo>
                    <a:pt x="195" y="4692"/>
                    <a:pt x="274" y="5443"/>
                    <a:pt x="297" y="6228"/>
                  </a:cubicBezTo>
                  <a:cubicBezTo>
                    <a:pt x="308" y="6774"/>
                    <a:pt x="330" y="7365"/>
                    <a:pt x="308" y="7956"/>
                  </a:cubicBezTo>
                  <a:cubicBezTo>
                    <a:pt x="297" y="8719"/>
                    <a:pt x="240" y="9492"/>
                    <a:pt x="81" y="10220"/>
                  </a:cubicBezTo>
                  <a:cubicBezTo>
                    <a:pt x="2912" y="11869"/>
                    <a:pt x="5039" y="13188"/>
                    <a:pt x="8395" y="13416"/>
                  </a:cubicBezTo>
                  <a:cubicBezTo>
                    <a:pt x="9521" y="13494"/>
                    <a:pt x="10632" y="13542"/>
                    <a:pt x="11736" y="13542"/>
                  </a:cubicBezTo>
                  <a:cubicBezTo>
                    <a:pt x="13677" y="13542"/>
                    <a:pt x="15596" y="13393"/>
                    <a:pt x="17538" y="12994"/>
                  </a:cubicBezTo>
                  <a:cubicBezTo>
                    <a:pt x="16879" y="12425"/>
                    <a:pt x="16116" y="12301"/>
                    <a:pt x="15207" y="12152"/>
                  </a:cubicBezTo>
                  <a:cubicBezTo>
                    <a:pt x="14171" y="11993"/>
                    <a:pt x="13193" y="11777"/>
                    <a:pt x="12147" y="11766"/>
                  </a:cubicBezTo>
                  <a:cubicBezTo>
                    <a:pt x="11750" y="11766"/>
                    <a:pt x="11681" y="11186"/>
                    <a:pt x="12056" y="11071"/>
                  </a:cubicBezTo>
                  <a:cubicBezTo>
                    <a:pt x="12439" y="10960"/>
                    <a:pt x="12847" y="10916"/>
                    <a:pt x="13265" y="10916"/>
                  </a:cubicBezTo>
                  <a:cubicBezTo>
                    <a:pt x="14211" y="10916"/>
                    <a:pt x="15206" y="11138"/>
                    <a:pt x="16081" y="11287"/>
                  </a:cubicBezTo>
                  <a:cubicBezTo>
                    <a:pt x="16878" y="11424"/>
                    <a:pt x="17708" y="11662"/>
                    <a:pt x="18220" y="12243"/>
                  </a:cubicBezTo>
                  <a:cubicBezTo>
                    <a:pt x="18709" y="10855"/>
                    <a:pt x="16525" y="10502"/>
                    <a:pt x="15468" y="10241"/>
                  </a:cubicBezTo>
                  <a:cubicBezTo>
                    <a:pt x="14752" y="10071"/>
                    <a:pt x="14000" y="9923"/>
                    <a:pt x="13262" y="9729"/>
                  </a:cubicBezTo>
                  <a:cubicBezTo>
                    <a:pt x="12762" y="9593"/>
                    <a:pt x="12261" y="9446"/>
                    <a:pt x="11783" y="9252"/>
                  </a:cubicBezTo>
                  <a:cubicBezTo>
                    <a:pt x="11477" y="9131"/>
                    <a:pt x="11465" y="8612"/>
                    <a:pt x="11818" y="8612"/>
                  </a:cubicBezTo>
                  <a:cubicBezTo>
                    <a:pt x="11832" y="8612"/>
                    <a:pt x="11847" y="8613"/>
                    <a:pt x="11863" y="8614"/>
                  </a:cubicBezTo>
                  <a:cubicBezTo>
                    <a:pt x="13000" y="8718"/>
                    <a:pt x="14114" y="9071"/>
                    <a:pt x="15229" y="9332"/>
                  </a:cubicBezTo>
                  <a:cubicBezTo>
                    <a:pt x="15570" y="9411"/>
                    <a:pt x="15945" y="9480"/>
                    <a:pt x="16320" y="9548"/>
                  </a:cubicBezTo>
                  <a:cubicBezTo>
                    <a:pt x="16958" y="9673"/>
                    <a:pt x="17595" y="9832"/>
                    <a:pt x="18118" y="10129"/>
                  </a:cubicBezTo>
                  <a:cubicBezTo>
                    <a:pt x="18039" y="9855"/>
                    <a:pt x="17898" y="9601"/>
                    <a:pt x="17708" y="9389"/>
                  </a:cubicBezTo>
                  <a:cubicBezTo>
                    <a:pt x="16548" y="8047"/>
                    <a:pt x="13592" y="7581"/>
                    <a:pt x="12283" y="7091"/>
                  </a:cubicBezTo>
                  <a:cubicBezTo>
                    <a:pt x="11969" y="6979"/>
                    <a:pt x="11998" y="6478"/>
                    <a:pt x="12362" y="6478"/>
                  </a:cubicBezTo>
                  <a:cubicBezTo>
                    <a:pt x="12366" y="6478"/>
                    <a:pt x="12371" y="6478"/>
                    <a:pt x="12375" y="6478"/>
                  </a:cubicBezTo>
                  <a:cubicBezTo>
                    <a:pt x="13921" y="6523"/>
                    <a:pt x="15525" y="7148"/>
                    <a:pt x="16889" y="7854"/>
                  </a:cubicBezTo>
                  <a:cubicBezTo>
                    <a:pt x="16913" y="7866"/>
                    <a:pt x="16924" y="7876"/>
                    <a:pt x="16946" y="7888"/>
                  </a:cubicBezTo>
                  <a:cubicBezTo>
                    <a:pt x="15187" y="4978"/>
                    <a:pt x="11202" y="4320"/>
                    <a:pt x="7789" y="4320"/>
                  </a:cubicBezTo>
                  <a:cubicBezTo>
                    <a:pt x="7253" y="4320"/>
                    <a:pt x="6731" y="4336"/>
                    <a:pt x="6234" y="4362"/>
                  </a:cubicBezTo>
                  <a:cubicBezTo>
                    <a:pt x="6228" y="4363"/>
                    <a:pt x="6221" y="4363"/>
                    <a:pt x="6216" y="4363"/>
                  </a:cubicBezTo>
                  <a:cubicBezTo>
                    <a:pt x="5956" y="4363"/>
                    <a:pt x="5870" y="4119"/>
                    <a:pt x="5926" y="3919"/>
                  </a:cubicBezTo>
                  <a:cubicBezTo>
                    <a:pt x="5914" y="3817"/>
                    <a:pt x="5949" y="3703"/>
                    <a:pt x="6051" y="3611"/>
                  </a:cubicBezTo>
                  <a:cubicBezTo>
                    <a:pt x="6511" y="3173"/>
                    <a:pt x="8629" y="1"/>
                    <a:pt x="7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3" name="Google Shape;2243;p45"/>
            <p:cNvSpPr/>
            <p:nvPr/>
          </p:nvSpPr>
          <p:spPr>
            <a:xfrm>
              <a:off x="4498450" y="1139125"/>
              <a:ext cx="136800" cy="267250"/>
            </a:xfrm>
            <a:custGeom>
              <a:avLst/>
              <a:gdLst/>
              <a:ahLst/>
              <a:cxnLst/>
              <a:rect l="l" t="t" r="r" b="b"/>
              <a:pathLst>
                <a:path w="5472" h="10690" extrusionOk="0">
                  <a:moveTo>
                    <a:pt x="1" y="0"/>
                  </a:moveTo>
                  <a:lnTo>
                    <a:pt x="1" y="0"/>
                  </a:lnTo>
                  <a:cubicBezTo>
                    <a:pt x="671" y="3522"/>
                    <a:pt x="853" y="7119"/>
                    <a:pt x="544" y="10690"/>
                  </a:cubicBezTo>
                  <a:cubicBezTo>
                    <a:pt x="1800" y="9313"/>
                    <a:pt x="3166" y="8140"/>
                    <a:pt x="4045" y="6354"/>
                  </a:cubicBezTo>
                  <a:cubicBezTo>
                    <a:pt x="5032" y="4351"/>
                    <a:pt x="5129" y="2392"/>
                    <a:pt x="5472" y="281"/>
                  </a:cubicBezTo>
                  <a:lnTo>
                    <a:pt x="5472" y="281"/>
                  </a:lnTo>
                  <a:cubicBezTo>
                    <a:pt x="5166" y="290"/>
                    <a:pt x="4859" y="295"/>
                    <a:pt x="4552" y="295"/>
                  </a:cubicBezTo>
                  <a:cubicBezTo>
                    <a:pt x="3034" y="295"/>
                    <a:pt x="1509" y="18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4" name="Google Shape;2244;p45"/>
            <p:cNvSpPr/>
            <p:nvPr/>
          </p:nvSpPr>
          <p:spPr>
            <a:xfrm>
              <a:off x="3895825" y="2586325"/>
              <a:ext cx="385875" cy="312775"/>
            </a:xfrm>
            <a:custGeom>
              <a:avLst/>
              <a:gdLst/>
              <a:ahLst/>
              <a:cxnLst/>
              <a:rect l="l" t="t" r="r" b="b"/>
              <a:pathLst>
                <a:path w="15435" h="12511" extrusionOk="0">
                  <a:moveTo>
                    <a:pt x="5887" y="0"/>
                  </a:moveTo>
                  <a:cubicBezTo>
                    <a:pt x="4144" y="0"/>
                    <a:pt x="1013" y="3758"/>
                    <a:pt x="1" y="4829"/>
                  </a:cubicBezTo>
                  <a:cubicBezTo>
                    <a:pt x="57" y="6228"/>
                    <a:pt x="114" y="7638"/>
                    <a:pt x="182" y="9037"/>
                  </a:cubicBezTo>
                  <a:cubicBezTo>
                    <a:pt x="215" y="9776"/>
                    <a:pt x="249" y="10503"/>
                    <a:pt x="284" y="11243"/>
                  </a:cubicBezTo>
                  <a:cubicBezTo>
                    <a:pt x="295" y="11300"/>
                    <a:pt x="272" y="11334"/>
                    <a:pt x="261" y="11380"/>
                  </a:cubicBezTo>
                  <a:cubicBezTo>
                    <a:pt x="1610" y="12178"/>
                    <a:pt x="3236" y="12510"/>
                    <a:pt x="4916" y="12510"/>
                  </a:cubicBezTo>
                  <a:cubicBezTo>
                    <a:pt x="7329" y="12510"/>
                    <a:pt x="9851" y="11824"/>
                    <a:pt x="11816" y="10845"/>
                  </a:cubicBezTo>
                  <a:cubicBezTo>
                    <a:pt x="11816" y="10799"/>
                    <a:pt x="11805" y="10766"/>
                    <a:pt x="11805" y="10731"/>
                  </a:cubicBezTo>
                  <a:cubicBezTo>
                    <a:pt x="11852" y="10087"/>
                    <a:pt x="10955" y="9934"/>
                    <a:pt x="9987" y="9934"/>
                  </a:cubicBezTo>
                  <a:cubicBezTo>
                    <a:pt x="9110" y="9934"/>
                    <a:pt x="8176" y="10060"/>
                    <a:pt x="7835" y="10060"/>
                  </a:cubicBezTo>
                  <a:cubicBezTo>
                    <a:pt x="7438" y="10060"/>
                    <a:pt x="7426" y="9537"/>
                    <a:pt x="7745" y="9413"/>
                  </a:cubicBezTo>
                  <a:cubicBezTo>
                    <a:pt x="7951" y="9333"/>
                    <a:pt x="8200" y="9264"/>
                    <a:pt x="8497" y="9197"/>
                  </a:cubicBezTo>
                  <a:cubicBezTo>
                    <a:pt x="9133" y="7570"/>
                    <a:pt x="10304" y="6137"/>
                    <a:pt x="11499" y="4886"/>
                  </a:cubicBezTo>
                  <a:cubicBezTo>
                    <a:pt x="12670" y="3634"/>
                    <a:pt x="14001" y="2246"/>
                    <a:pt x="15434" y="1257"/>
                  </a:cubicBezTo>
                  <a:cubicBezTo>
                    <a:pt x="15377" y="1146"/>
                    <a:pt x="15271" y="1098"/>
                    <a:pt x="15129" y="1098"/>
                  </a:cubicBezTo>
                  <a:cubicBezTo>
                    <a:pt x="14282" y="1098"/>
                    <a:pt x="12177" y="2814"/>
                    <a:pt x="11874" y="3077"/>
                  </a:cubicBezTo>
                  <a:cubicBezTo>
                    <a:pt x="10873" y="3942"/>
                    <a:pt x="9872" y="4784"/>
                    <a:pt x="8860" y="5647"/>
                  </a:cubicBezTo>
                  <a:cubicBezTo>
                    <a:pt x="8796" y="5702"/>
                    <a:pt x="8725" y="5725"/>
                    <a:pt x="8658" y="5725"/>
                  </a:cubicBezTo>
                  <a:cubicBezTo>
                    <a:pt x="8415" y="5725"/>
                    <a:pt x="8205" y="5426"/>
                    <a:pt x="8428" y="5204"/>
                  </a:cubicBezTo>
                  <a:cubicBezTo>
                    <a:pt x="8974" y="4692"/>
                    <a:pt x="11441" y="2008"/>
                    <a:pt x="13523" y="768"/>
                  </a:cubicBezTo>
                  <a:cubicBezTo>
                    <a:pt x="13322" y="661"/>
                    <a:pt x="13092" y="614"/>
                    <a:pt x="12846" y="614"/>
                  </a:cubicBezTo>
                  <a:cubicBezTo>
                    <a:pt x="12312" y="614"/>
                    <a:pt x="11699" y="833"/>
                    <a:pt x="11123" y="1121"/>
                  </a:cubicBezTo>
                  <a:cubicBezTo>
                    <a:pt x="10475" y="1463"/>
                    <a:pt x="9872" y="1883"/>
                    <a:pt x="9508" y="2156"/>
                  </a:cubicBezTo>
                  <a:cubicBezTo>
                    <a:pt x="8484" y="2918"/>
                    <a:pt x="7608" y="3862"/>
                    <a:pt x="6721" y="4784"/>
                  </a:cubicBezTo>
                  <a:cubicBezTo>
                    <a:pt x="6660" y="4844"/>
                    <a:pt x="6586" y="4870"/>
                    <a:pt x="6511" y="4870"/>
                  </a:cubicBezTo>
                  <a:cubicBezTo>
                    <a:pt x="6279" y="4870"/>
                    <a:pt x="6046" y="4620"/>
                    <a:pt x="6209" y="4397"/>
                  </a:cubicBezTo>
                  <a:cubicBezTo>
                    <a:pt x="7392" y="2792"/>
                    <a:pt x="8791" y="1292"/>
                    <a:pt x="10566" y="370"/>
                  </a:cubicBezTo>
                  <a:cubicBezTo>
                    <a:pt x="10375" y="189"/>
                    <a:pt x="10119" y="114"/>
                    <a:pt x="9829" y="114"/>
                  </a:cubicBezTo>
                  <a:cubicBezTo>
                    <a:pt x="8756" y="114"/>
                    <a:pt x="7209" y="1140"/>
                    <a:pt x="6699" y="1587"/>
                  </a:cubicBezTo>
                  <a:cubicBezTo>
                    <a:pt x="5720" y="2474"/>
                    <a:pt x="4868" y="3487"/>
                    <a:pt x="3879" y="4374"/>
                  </a:cubicBezTo>
                  <a:cubicBezTo>
                    <a:pt x="3817" y="4430"/>
                    <a:pt x="3744" y="4454"/>
                    <a:pt x="3673" y="4454"/>
                  </a:cubicBezTo>
                  <a:cubicBezTo>
                    <a:pt x="3457" y="4454"/>
                    <a:pt x="3255" y="4230"/>
                    <a:pt x="3400" y="3999"/>
                  </a:cubicBezTo>
                  <a:cubicBezTo>
                    <a:pt x="4242" y="2702"/>
                    <a:pt x="5322" y="1304"/>
                    <a:pt x="6631" y="348"/>
                  </a:cubicBezTo>
                  <a:cubicBezTo>
                    <a:pt x="6433" y="106"/>
                    <a:pt x="6180" y="0"/>
                    <a:pt x="58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5" name="Google Shape;2245;p45"/>
            <p:cNvSpPr/>
            <p:nvPr/>
          </p:nvSpPr>
          <p:spPr>
            <a:xfrm>
              <a:off x="3819500" y="2885000"/>
              <a:ext cx="102050" cy="76750"/>
            </a:xfrm>
            <a:custGeom>
              <a:avLst/>
              <a:gdLst/>
              <a:ahLst/>
              <a:cxnLst/>
              <a:rect l="l" t="t" r="r" b="b"/>
              <a:pathLst>
                <a:path w="4082" h="3070" extrusionOk="0">
                  <a:moveTo>
                    <a:pt x="2530" y="1"/>
                  </a:moveTo>
                  <a:cubicBezTo>
                    <a:pt x="1689" y="254"/>
                    <a:pt x="847" y="500"/>
                    <a:pt x="1" y="726"/>
                  </a:cubicBezTo>
                  <a:cubicBezTo>
                    <a:pt x="421" y="1436"/>
                    <a:pt x="777" y="2199"/>
                    <a:pt x="1109" y="2954"/>
                  </a:cubicBezTo>
                  <a:cubicBezTo>
                    <a:pt x="1597" y="3001"/>
                    <a:pt x="2090" y="3028"/>
                    <a:pt x="2580" y="3070"/>
                  </a:cubicBezTo>
                  <a:cubicBezTo>
                    <a:pt x="2791" y="2784"/>
                    <a:pt x="3043" y="2512"/>
                    <a:pt x="3218" y="2261"/>
                  </a:cubicBezTo>
                  <a:cubicBezTo>
                    <a:pt x="3525" y="1825"/>
                    <a:pt x="3777" y="1349"/>
                    <a:pt x="4081" y="913"/>
                  </a:cubicBezTo>
                  <a:cubicBezTo>
                    <a:pt x="3527" y="677"/>
                    <a:pt x="3006" y="370"/>
                    <a:pt x="2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6" name="Google Shape;2246;p45"/>
            <p:cNvSpPr/>
            <p:nvPr/>
          </p:nvSpPr>
          <p:spPr>
            <a:xfrm>
              <a:off x="2871100" y="1849225"/>
              <a:ext cx="1077600" cy="1849025"/>
            </a:xfrm>
            <a:custGeom>
              <a:avLst/>
              <a:gdLst/>
              <a:ahLst/>
              <a:cxnLst/>
              <a:rect l="l" t="t" r="r" b="b"/>
              <a:pathLst>
                <a:path w="43104" h="73961" extrusionOk="0">
                  <a:moveTo>
                    <a:pt x="19209" y="0"/>
                  </a:moveTo>
                  <a:cubicBezTo>
                    <a:pt x="9281" y="6414"/>
                    <a:pt x="4277" y="18402"/>
                    <a:pt x="2116" y="29707"/>
                  </a:cubicBezTo>
                  <a:cubicBezTo>
                    <a:pt x="319" y="39112"/>
                    <a:pt x="1" y="51771"/>
                    <a:pt x="3674" y="61494"/>
                  </a:cubicBezTo>
                  <a:cubicBezTo>
                    <a:pt x="3727" y="61530"/>
                    <a:pt x="3766" y="61582"/>
                    <a:pt x="3788" y="61642"/>
                  </a:cubicBezTo>
                  <a:cubicBezTo>
                    <a:pt x="3822" y="61733"/>
                    <a:pt x="3833" y="61824"/>
                    <a:pt x="3856" y="61926"/>
                  </a:cubicBezTo>
                  <a:cubicBezTo>
                    <a:pt x="4618" y="63859"/>
                    <a:pt x="5529" y="65690"/>
                    <a:pt x="6642" y="67329"/>
                  </a:cubicBezTo>
                  <a:cubicBezTo>
                    <a:pt x="6850" y="67631"/>
                    <a:pt x="6571" y="67912"/>
                    <a:pt x="6284" y="67912"/>
                  </a:cubicBezTo>
                  <a:cubicBezTo>
                    <a:pt x="6162" y="67912"/>
                    <a:pt x="6038" y="67861"/>
                    <a:pt x="5949" y="67738"/>
                  </a:cubicBezTo>
                  <a:cubicBezTo>
                    <a:pt x="5301" y="66850"/>
                    <a:pt x="4732" y="65896"/>
                    <a:pt x="4198" y="64917"/>
                  </a:cubicBezTo>
                  <a:cubicBezTo>
                    <a:pt x="4185" y="65633"/>
                    <a:pt x="4152" y="66339"/>
                    <a:pt x="4084" y="67056"/>
                  </a:cubicBezTo>
                  <a:cubicBezTo>
                    <a:pt x="3947" y="68671"/>
                    <a:pt x="3833" y="70445"/>
                    <a:pt x="3356" y="72014"/>
                  </a:cubicBezTo>
                  <a:cubicBezTo>
                    <a:pt x="4243" y="72616"/>
                    <a:pt x="5244" y="73060"/>
                    <a:pt x="6324" y="73356"/>
                  </a:cubicBezTo>
                  <a:cubicBezTo>
                    <a:pt x="7789" y="73783"/>
                    <a:pt x="9395" y="73960"/>
                    <a:pt x="11059" y="73960"/>
                  </a:cubicBezTo>
                  <a:cubicBezTo>
                    <a:pt x="15865" y="73960"/>
                    <a:pt x="21148" y="72480"/>
                    <a:pt x="24873" y="71264"/>
                  </a:cubicBezTo>
                  <a:cubicBezTo>
                    <a:pt x="31163" y="69205"/>
                    <a:pt x="37531" y="66100"/>
                    <a:pt x="43104" y="62426"/>
                  </a:cubicBezTo>
                  <a:cubicBezTo>
                    <a:pt x="41045" y="60379"/>
                    <a:pt x="39077" y="58275"/>
                    <a:pt x="37236" y="56114"/>
                  </a:cubicBezTo>
                  <a:cubicBezTo>
                    <a:pt x="36541" y="56035"/>
                    <a:pt x="35836" y="55955"/>
                    <a:pt x="35154" y="55853"/>
                  </a:cubicBezTo>
                  <a:cubicBezTo>
                    <a:pt x="28160" y="54795"/>
                    <a:pt x="26420" y="50326"/>
                    <a:pt x="24293" y="44116"/>
                  </a:cubicBezTo>
                  <a:cubicBezTo>
                    <a:pt x="23792" y="44014"/>
                    <a:pt x="23292" y="43865"/>
                    <a:pt x="22803" y="43638"/>
                  </a:cubicBezTo>
                  <a:cubicBezTo>
                    <a:pt x="22644" y="43559"/>
                    <a:pt x="22587" y="43434"/>
                    <a:pt x="22587" y="43309"/>
                  </a:cubicBezTo>
                  <a:cubicBezTo>
                    <a:pt x="22587" y="43298"/>
                    <a:pt x="22575" y="43286"/>
                    <a:pt x="22575" y="43274"/>
                  </a:cubicBezTo>
                  <a:cubicBezTo>
                    <a:pt x="20734" y="36792"/>
                    <a:pt x="20573" y="30298"/>
                    <a:pt x="20198" y="23634"/>
                  </a:cubicBezTo>
                  <a:cubicBezTo>
                    <a:pt x="20186" y="23344"/>
                    <a:pt x="20427" y="23187"/>
                    <a:pt x="20665" y="23187"/>
                  </a:cubicBezTo>
                  <a:cubicBezTo>
                    <a:pt x="20857" y="23187"/>
                    <a:pt x="21046" y="23290"/>
                    <a:pt x="21097" y="23508"/>
                  </a:cubicBezTo>
                  <a:cubicBezTo>
                    <a:pt x="21814" y="26386"/>
                    <a:pt x="21621" y="29332"/>
                    <a:pt x="21904" y="32254"/>
                  </a:cubicBezTo>
                  <a:cubicBezTo>
                    <a:pt x="22245" y="35859"/>
                    <a:pt x="23144" y="39339"/>
                    <a:pt x="23633" y="42923"/>
                  </a:cubicBezTo>
                  <a:cubicBezTo>
                    <a:pt x="24437" y="43023"/>
                    <a:pt x="25254" y="43068"/>
                    <a:pt x="26077" y="43068"/>
                  </a:cubicBezTo>
                  <a:cubicBezTo>
                    <a:pt x="27781" y="43068"/>
                    <a:pt x="29517" y="42873"/>
                    <a:pt x="31242" y="42558"/>
                  </a:cubicBezTo>
                  <a:cubicBezTo>
                    <a:pt x="34347" y="41989"/>
                    <a:pt x="37428" y="41045"/>
                    <a:pt x="40260" y="40181"/>
                  </a:cubicBezTo>
                  <a:cubicBezTo>
                    <a:pt x="39590" y="35530"/>
                    <a:pt x="39318" y="30811"/>
                    <a:pt x="39169" y="26113"/>
                  </a:cubicBezTo>
                  <a:cubicBezTo>
                    <a:pt x="39055" y="22554"/>
                    <a:pt x="39420" y="18766"/>
                    <a:pt x="38862" y="15275"/>
                  </a:cubicBezTo>
                  <a:cubicBezTo>
                    <a:pt x="38476" y="12773"/>
                    <a:pt x="37622" y="10429"/>
                    <a:pt x="35814" y="8417"/>
                  </a:cubicBezTo>
                  <a:cubicBezTo>
                    <a:pt x="32686" y="7928"/>
                    <a:pt x="29662" y="6961"/>
                    <a:pt x="27034" y="5642"/>
                  </a:cubicBezTo>
                  <a:cubicBezTo>
                    <a:pt x="24942" y="4583"/>
                    <a:pt x="23088" y="3401"/>
                    <a:pt x="21405" y="2014"/>
                  </a:cubicBezTo>
                  <a:cubicBezTo>
                    <a:pt x="20635" y="1384"/>
                    <a:pt x="19902" y="713"/>
                    <a:pt x="19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7" name="Google Shape;2247;p45"/>
            <p:cNvSpPr/>
            <p:nvPr/>
          </p:nvSpPr>
          <p:spPr>
            <a:xfrm>
              <a:off x="4358850" y="3455150"/>
              <a:ext cx="942725" cy="277675"/>
            </a:xfrm>
            <a:custGeom>
              <a:avLst/>
              <a:gdLst/>
              <a:ahLst/>
              <a:cxnLst/>
              <a:rect l="l" t="t" r="r" b="b"/>
              <a:pathLst>
                <a:path w="37709" h="11107" extrusionOk="0">
                  <a:moveTo>
                    <a:pt x="37517" y="1"/>
                  </a:moveTo>
                  <a:cubicBezTo>
                    <a:pt x="26629" y="2773"/>
                    <a:pt x="15861" y="6199"/>
                    <a:pt x="722" y="8972"/>
                  </a:cubicBezTo>
                  <a:cubicBezTo>
                    <a:pt x="581" y="9730"/>
                    <a:pt x="373" y="10471"/>
                    <a:pt x="1" y="11107"/>
                  </a:cubicBezTo>
                  <a:cubicBezTo>
                    <a:pt x="15610" y="7935"/>
                    <a:pt x="25301" y="4558"/>
                    <a:pt x="37699" y="1384"/>
                  </a:cubicBezTo>
                  <a:cubicBezTo>
                    <a:pt x="37708" y="1012"/>
                    <a:pt x="37699" y="639"/>
                    <a:pt x="37608" y="278"/>
                  </a:cubicBezTo>
                  <a:cubicBezTo>
                    <a:pt x="37585" y="182"/>
                    <a:pt x="37549" y="92"/>
                    <a:pt x="375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8" name="Google Shape;2248;p45"/>
            <p:cNvSpPr/>
            <p:nvPr/>
          </p:nvSpPr>
          <p:spPr>
            <a:xfrm>
              <a:off x="4381300" y="3274125"/>
              <a:ext cx="943300" cy="383525"/>
            </a:xfrm>
            <a:custGeom>
              <a:avLst/>
              <a:gdLst/>
              <a:ahLst/>
              <a:cxnLst/>
              <a:rect l="l" t="t" r="r" b="b"/>
              <a:pathLst>
                <a:path w="37732" h="15341" extrusionOk="0">
                  <a:moveTo>
                    <a:pt x="37731" y="1"/>
                  </a:moveTo>
                  <a:cubicBezTo>
                    <a:pt x="31626" y="1833"/>
                    <a:pt x="25479" y="3604"/>
                    <a:pt x="19441" y="5686"/>
                  </a:cubicBezTo>
                  <a:cubicBezTo>
                    <a:pt x="13536" y="7722"/>
                    <a:pt x="7554" y="9814"/>
                    <a:pt x="1273" y="9814"/>
                  </a:cubicBezTo>
                  <a:cubicBezTo>
                    <a:pt x="889" y="9814"/>
                    <a:pt x="504" y="9806"/>
                    <a:pt x="118" y="9790"/>
                  </a:cubicBezTo>
                  <a:cubicBezTo>
                    <a:pt x="116" y="9791"/>
                    <a:pt x="116" y="9793"/>
                    <a:pt x="115" y="9794"/>
                  </a:cubicBezTo>
                  <a:cubicBezTo>
                    <a:pt x="345" y="11217"/>
                    <a:pt x="263" y="12738"/>
                    <a:pt x="100" y="14145"/>
                  </a:cubicBezTo>
                  <a:cubicBezTo>
                    <a:pt x="70" y="14412"/>
                    <a:pt x="35" y="14695"/>
                    <a:pt x="0" y="14975"/>
                  </a:cubicBezTo>
                  <a:cubicBezTo>
                    <a:pt x="102" y="15068"/>
                    <a:pt x="155" y="15202"/>
                    <a:pt x="143" y="15341"/>
                  </a:cubicBezTo>
                  <a:cubicBezTo>
                    <a:pt x="13303" y="11895"/>
                    <a:pt x="24497" y="9824"/>
                    <a:pt x="36429" y="5988"/>
                  </a:cubicBezTo>
                  <a:cubicBezTo>
                    <a:pt x="37088" y="4006"/>
                    <a:pt x="37378" y="2026"/>
                    <a:pt x="37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9" name="Google Shape;2249;p45"/>
            <p:cNvSpPr/>
            <p:nvPr/>
          </p:nvSpPr>
          <p:spPr>
            <a:xfrm>
              <a:off x="2299625" y="3610050"/>
              <a:ext cx="2023800" cy="425925"/>
            </a:xfrm>
            <a:custGeom>
              <a:avLst/>
              <a:gdLst/>
              <a:ahLst/>
              <a:cxnLst/>
              <a:rect l="l" t="t" r="r" b="b"/>
              <a:pathLst>
                <a:path w="80952" h="17037" extrusionOk="0">
                  <a:moveTo>
                    <a:pt x="25384" y="0"/>
                  </a:moveTo>
                  <a:cubicBezTo>
                    <a:pt x="17321" y="5687"/>
                    <a:pt x="8370" y="9963"/>
                    <a:pt x="0" y="15149"/>
                  </a:cubicBezTo>
                  <a:cubicBezTo>
                    <a:pt x="19437" y="16320"/>
                    <a:pt x="38975" y="15672"/>
                    <a:pt x="58399" y="17015"/>
                  </a:cubicBezTo>
                  <a:cubicBezTo>
                    <a:pt x="58434" y="17015"/>
                    <a:pt x="58456" y="17025"/>
                    <a:pt x="58491" y="17037"/>
                  </a:cubicBezTo>
                  <a:cubicBezTo>
                    <a:pt x="58573" y="16954"/>
                    <a:pt x="58685" y="16916"/>
                    <a:pt x="58803" y="16916"/>
                  </a:cubicBezTo>
                  <a:cubicBezTo>
                    <a:pt x="58832" y="16916"/>
                    <a:pt x="58861" y="16919"/>
                    <a:pt x="58889" y="16923"/>
                  </a:cubicBezTo>
                  <a:cubicBezTo>
                    <a:pt x="62460" y="15013"/>
                    <a:pt x="66020" y="13056"/>
                    <a:pt x="69602" y="11146"/>
                  </a:cubicBezTo>
                  <a:cubicBezTo>
                    <a:pt x="73355" y="9121"/>
                    <a:pt x="77119" y="7154"/>
                    <a:pt x="80952" y="5323"/>
                  </a:cubicBezTo>
                  <a:cubicBezTo>
                    <a:pt x="80521" y="4970"/>
                    <a:pt x="80088" y="4607"/>
                    <a:pt x="79656" y="4255"/>
                  </a:cubicBezTo>
                  <a:cubicBezTo>
                    <a:pt x="79610" y="4312"/>
                    <a:pt x="79553" y="4369"/>
                    <a:pt x="79462" y="4402"/>
                  </a:cubicBezTo>
                  <a:cubicBezTo>
                    <a:pt x="75005" y="6529"/>
                    <a:pt x="70057" y="8724"/>
                    <a:pt x="65019" y="10202"/>
                  </a:cubicBezTo>
                  <a:cubicBezTo>
                    <a:pt x="64711" y="10441"/>
                    <a:pt x="64405" y="10681"/>
                    <a:pt x="64097" y="10930"/>
                  </a:cubicBezTo>
                  <a:cubicBezTo>
                    <a:pt x="63631" y="11272"/>
                    <a:pt x="63165" y="11625"/>
                    <a:pt x="62699" y="11965"/>
                  </a:cubicBezTo>
                  <a:cubicBezTo>
                    <a:pt x="61550" y="12807"/>
                    <a:pt x="60401" y="13762"/>
                    <a:pt x="59173" y="14547"/>
                  </a:cubicBezTo>
                  <a:cubicBezTo>
                    <a:pt x="59252" y="14929"/>
                    <a:pt x="59054" y="15366"/>
                    <a:pt x="58556" y="15366"/>
                  </a:cubicBezTo>
                  <a:cubicBezTo>
                    <a:pt x="58549" y="15366"/>
                    <a:pt x="58543" y="15366"/>
                    <a:pt x="58536" y="15366"/>
                  </a:cubicBezTo>
                  <a:cubicBezTo>
                    <a:pt x="42932" y="14933"/>
                    <a:pt x="26828" y="14886"/>
                    <a:pt x="11338" y="12989"/>
                  </a:cubicBezTo>
                  <a:lnTo>
                    <a:pt x="11236" y="12955"/>
                  </a:lnTo>
                  <a:lnTo>
                    <a:pt x="11133" y="12989"/>
                  </a:lnTo>
                  <a:cubicBezTo>
                    <a:pt x="11101" y="12997"/>
                    <a:pt x="11069" y="13000"/>
                    <a:pt x="11038" y="13000"/>
                  </a:cubicBezTo>
                  <a:cubicBezTo>
                    <a:pt x="10703" y="13000"/>
                    <a:pt x="10487" y="12578"/>
                    <a:pt x="10747" y="12318"/>
                  </a:cubicBezTo>
                  <a:cubicBezTo>
                    <a:pt x="13011" y="10054"/>
                    <a:pt x="16342" y="8701"/>
                    <a:pt x="19118" y="7143"/>
                  </a:cubicBezTo>
                  <a:cubicBezTo>
                    <a:pt x="21586" y="5755"/>
                    <a:pt x="24043" y="4230"/>
                    <a:pt x="26636" y="3094"/>
                  </a:cubicBezTo>
                  <a:cubicBezTo>
                    <a:pt x="26272" y="2878"/>
                    <a:pt x="25919" y="2650"/>
                    <a:pt x="25578" y="2377"/>
                  </a:cubicBezTo>
                  <a:cubicBezTo>
                    <a:pt x="25486" y="2299"/>
                    <a:pt x="25429" y="2189"/>
                    <a:pt x="25419" y="2070"/>
                  </a:cubicBezTo>
                  <a:cubicBezTo>
                    <a:pt x="25395" y="2024"/>
                    <a:pt x="25362" y="1991"/>
                    <a:pt x="25350" y="1922"/>
                  </a:cubicBezTo>
                  <a:cubicBezTo>
                    <a:pt x="25293" y="1296"/>
                    <a:pt x="25327" y="648"/>
                    <a:pt x="25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0" name="Google Shape;2250;p45"/>
            <p:cNvSpPr/>
            <p:nvPr/>
          </p:nvSpPr>
          <p:spPr>
            <a:xfrm>
              <a:off x="3842500" y="3256825"/>
              <a:ext cx="505550" cy="462425"/>
            </a:xfrm>
            <a:custGeom>
              <a:avLst/>
              <a:gdLst/>
              <a:ahLst/>
              <a:cxnLst/>
              <a:rect l="l" t="t" r="r" b="b"/>
              <a:pathLst>
                <a:path w="20222" h="18497" extrusionOk="0">
                  <a:moveTo>
                    <a:pt x="1" y="1"/>
                  </a:moveTo>
                  <a:cubicBezTo>
                    <a:pt x="2019" y="1705"/>
                    <a:pt x="4010" y="3461"/>
                    <a:pt x="5977" y="5266"/>
                  </a:cubicBezTo>
                  <a:cubicBezTo>
                    <a:pt x="6043" y="5305"/>
                    <a:pt x="6100" y="5356"/>
                    <a:pt x="6144" y="5419"/>
                  </a:cubicBezTo>
                  <a:cubicBezTo>
                    <a:pt x="10809" y="9695"/>
                    <a:pt x="15358" y="14161"/>
                    <a:pt x="19871" y="18496"/>
                  </a:cubicBezTo>
                  <a:cubicBezTo>
                    <a:pt x="19893" y="17650"/>
                    <a:pt x="20066" y="16790"/>
                    <a:pt x="20222" y="15935"/>
                  </a:cubicBezTo>
                  <a:cubicBezTo>
                    <a:pt x="17203" y="13627"/>
                    <a:pt x="14329" y="11116"/>
                    <a:pt x="11418" y="8678"/>
                  </a:cubicBezTo>
                  <a:cubicBezTo>
                    <a:pt x="8171" y="5955"/>
                    <a:pt x="4550" y="3356"/>
                    <a:pt x="1771" y="132"/>
                  </a:cubicBezTo>
                  <a:cubicBezTo>
                    <a:pt x="1181" y="87"/>
                    <a:pt x="586" y="5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1" name="Google Shape;2251;p45"/>
            <p:cNvSpPr/>
            <p:nvPr/>
          </p:nvSpPr>
          <p:spPr>
            <a:xfrm>
              <a:off x="3208875" y="3429225"/>
              <a:ext cx="1057150" cy="421650"/>
            </a:xfrm>
            <a:custGeom>
              <a:avLst/>
              <a:gdLst/>
              <a:ahLst/>
              <a:cxnLst/>
              <a:rect l="l" t="t" r="r" b="b"/>
              <a:pathLst>
                <a:path w="42286" h="16866" extrusionOk="0">
                  <a:moveTo>
                    <a:pt x="30366" y="1"/>
                  </a:moveTo>
                  <a:cubicBezTo>
                    <a:pt x="23566" y="4789"/>
                    <a:pt x="14865" y="8758"/>
                    <a:pt x="6801" y="10407"/>
                  </a:cubicBezTo>
                  <a:cubicBezTo>
                    <a:pt x="6743" y="10418"/>
                    <a:pt x="6699" y="10430"/>
                    <a:pt x="6642" y="10442"/>
                  </a:cubicBezTo>
                  <a:cubicBezTo>
                    <a:pt x="5186" y="10737"/>
                    <a:pt x="3628" y="11090"/>
                    <a:pt x="2024" y="11362"/>
                  </a:cubicBezTo>
                  <a:cubicBezTo>
                    <a:pt x="2051" y="11393"/>
                    <a:pt x="2082" y="11419"/>
                    <a:pt x="2115" y="11443"/>
                  </a:cubicBezTo>
                  <a:cubicBezTo>
                    <a:pt x="1899" y="11465"/>
                    <a:pt x="1671" y="11476"/>
                    <a:pt x="1455" y="11510"/>
                  </a:cubicBezTo>
                  <a:cubicBezTo>
                    <a:pt x="1307" y="11532"/>
                    <a:pt x="1160" y="11574"/>
                    <a:pt x="1023" y="11635"/>
                  </a:cubicBezTo>
                  <a:cubicBezTo>
                    <a:pt x="1000" y="11602"/>
                    <a:pt x="967" y="11578"/>
                    <a:pt x="943" y="11545"/>
                  </a:cubicBezTo>
                  <a:cubicBezTo>
                    <a:pt x="626" y="11590"/>
                    <a:pt x="319" y="11635"/>
                    <a:pt x="0" y="11669"/>
                  </a:cubicBezTo>
                  <a:cubicBezTo>
                    <a:pt x="4891" y="15013"/>
                    <a:pt x="10646" y="16481"/>
                    <a:pt x="16286" y="16799"/>
                  </a:cubicBezTo>
                  <a:cubicBezTo>
                    <a:pt x="16289" y="16802"/>
                    <a:pt x="16293" y="16804"/>
                    <a:pt x="16297" y="16804"/>
                  </a:cubicBezTo>
                  <a:cubicBezTo>
                    <a:pt x="16302" y="16804"/>
                    <a:pt x="16306" y="16802"/>
                    <a:pt x="16308" y="16799"/>
                  </a:cubicBezTo>
                  <a:cubicBezTo>
                    <a:pt x="17116" y="16844"/>
                    <a:pt x="17921" y="16865"/>
                    <a:pt x="18720" y="16865"/>
                  </a:cubicBezTo>
                  <a:cubicBezTo>
                    <a:pt x="25982" y="16865"/>
                    <a:pt x="32791" y="15096"/>
                    <a:pt x="36951" y="13170"/>
                  </a:cubicBezTo>
                  <a:cubicBezTo>
                    <a:pt x="38725" y="12362"/>
                    <a:pt x="40488" y="11510"/>
                    <a:pt x="42285" y="10668"/>
                  </a:cubicBezTo>
                  <a:cubicBezTo>
                    <a:pt x="38236" y="7312"/>
                    <a:pt x="34176" y="3754"/>
                    <a:pt x="303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2" name="Google Shape;2252;p45"/>
            <p:cNvSpPr/>
            <p:nvPr/>
          </p:nvSpPr>
          <p:spPr>
            <a:xfrm>
              <a:off x="3508275" y="2910025"/>
              <a:ext cx="952500" cy="334700"/>
            </a:xfrm>
            <a:custGeom>
              <a:avLst/>
              <a:gdLst/>
              <a:ahLst/>
              <a:cxnLst/>
              <a:rect l="l" t="t" r="r" b="b"/>
              <a:pathLst>
                <a:path w="38100" h="13388" extrusionOk="0">
                  <a:moveTo>
                    <a:pt x="11372" y="1"/>
                  </a:moveTo>
                  <a:cubicBezTo>
                    <a:pt x="9667" y="434"/>
                    <a:pt x="7938" y="819"/>
                    <a:pt x="6209" y="1139"/>
                  </a:cubicBezTo>
                  <a:cubicBezTo>
                    <a:pt x="5469" y="1274"/>
                    <a:pt x="4731" y="1400"/>
                    <a:pt x="3991" y="1514"/>
                  </a:cubicBezTo>
                  <a:cubicBezTo>
                    <a:pt x="2828" y="1689"/>
                    <a:pt x="1681" y="1857"/>
                    <a:pt x="551" y="1857"/>
                  </a:cubicBezTo>
                  <a:cubicBezTo>
                    <a:pt x="367" y="1857"/>
                    <a:pt x="183" y="1853"/>
                    <a:pt x="0" y="1843"/>
                  </a:cubicBezTo>
                  <a:lnTo>
                    <a:pt x="0" y="1843"/>
                  </a:lnTo>
                  <a:cubicBezTo>
                    <a:pt x="1535" y="4915"/>
                    <a:pt x="2434" y="8122"/>
                    <a:pt x="5323" y="10145"/>
                  </a:cubicBezTo>
                  <a:cubicBezTo>
                    <a:pt x="8712" y="12512"/>
                    <a:pt x="12408" y="12363"/>
                    <a:pt x="16445" y="12522"/>
                  </a:cubicBezTo>
                  <a:cubicBezTo>
                    <a:pt x="23485" y="12818"/>
                    <a:pt x="30525" y="13137"/>
                    <a:pt x="37565" y="13387"/>
                  </a:cubicBezTo>
                  <a:cubicBezTo>
                    <a:pt x="37701" y="12216"/>
                    <a:pt x="37929" y="11078"/>
                    <a:pt x="37974" y="9884"/>
                  </a:cubicBezTo>
                  <a:cubicBezTo>
                    <a:pt x="37997" y="9782"/>
                    <a:pt x="37997" y="9668"/>
                    <a:pt x="37997" y="9554"/>
                  </a:cubicBezTo>
                  <a:cubicBezTo>
                    <a:pt x="38009" y="8542"/>
                    <a:pt x="38099" y="7394"/>
                    <a:pt x="37838" y="6415"/>
                  </a:cubicBezTo>
                  <a:cubicBezTo>
                    <a:pt x="37679" y="5790"/>
                    <a:pt x="37338" y="5243"/>
                    <a:pt x="37008" y="4687"/>
                  </a:cubicBezTo>
                  <a:cubicBezTo>
                    <a:pt x="29695" y="3890"/>
                    <a:pt x="22325" y="4505"/>
                    <a:pt x="15068" y="3174"/>
                  </a:cubicBezTo>
                  <a:cubicBezTo>
                    <a:pt x="15046" y="3181"/>
                    <a:pt x="15023" y="3185"/>
                    <a:pt x="14999" y="3185"/>
                  </a:cubicBezTo>
                  <a:cubicBezTo>
                    <a:pt x="14996" y="3185"/>
                    <a:pt x="14993" y="3185"/>
                    <a:pt x="14989" y="3184"/>
                  </a:cubicBezTo>
                  <a:cubicBezTo>
                    <a:pt x="14988" y="3185"/>
                    <a:pt x="14986" y="3185"/>
                    <a:pt x="14984" y="3185"/>
                  </a:cubicBezTo>
                  <a:cubicBezTo>
                    <a:pt x="14925" y="3185"/>
                    <a:pt x="14866" y="3164"/>
                    <a:pt x="14819" y="3128"/>
                  </a:cubicBezTo>
                  <a:cubicBezTo>
                    <a:pt x="14489" y="3060"/>
                    <a:pt x="14170" y="3014"/>
                    <a:pt x="13840" y="2946"/>
                  </a:cubicBezTo>
                  <a:cubicBezTo>
                    <a:pt x="13765" y="3249"/>
                    <a:pt x="13489" y="3469"/>
                    <a:pt x="13218" y="3469"/>
                  </a:cubicBezTo>
                  <a:cubicBezTo>
                    <a:pt x="13041" y="3469"/>
                    <a:pt x="12865" y="3375"/>
                    <a:pt x="12748" y="3151"/>
                  </a:cubicBezTo>
                  <a:cubicBezTo>
                    <a:pt x="12248" y="2150"/>
                    <a:pt x="11725" y="1082"/>
                    <a:pt x="11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3" name="Google Shape;2253;p45"/>
            <p:cNvSpPr/>
            <p:nvPr/>
          </p:nvSpPr>
          <p:spPr>
            <a:xfrm>
              <a:off x="3924325" y="3262875"/>
              <a:ext cx="433150" cy="359950"/>
            </a:xfrm>
            <a:custGeom>
              <a:avLst/>
              <a:gdLst/>
              <a:ahLst/>
              <a:cxnLst/>
              <a:rect l="l" t="t" r="r" b="b"/>
              <a:pathLst>
                <a:path w="17326" h="14398" extrusionOk="0">
                  <a:moveTo>
                    <a:pt x="1" y="0"/>
                  </a:moveTo>
                  <a:lnTo>
                    <a:pt x="1" y="0"/>
                  </a:lnTo>
                  <a:cubicBezTo>
                    <a:pt x="5603" y="4923"/>
                    <a:pt x="11619" y="9389"/>
                    <a:pt x="17145" y="14397"/>
                  </a:cubicBezTo>
                  <a:cubicBezTo>
                    <a:pt x="17151" y="14353"/>
                    <a:pt x="17160" y="14308"/>
                    <a:pt x="17163" y="14264"/>
                  </a:cubicBezTo>
                  <a:cubicBezTo>
                    <a:pt x="17296" y="12885"/>
                    <a:pt x="17224" y="11491"/>
                    <a:pt x="17326" y="10116"/>
                  </a:cubicBezTo>
                  <a:cubicBezTo>
                    <a:pt x="13246" y="6907"/>
                    <a:pt x="8874" y="3822"/>
                    <a:pt x="5120" y="226"/>
                  </a:cubicBezTo>
                  <a:cubicBezTo>
                    <a:pt x="3406" y="184"/>
                    <a:pt x="1701" y="1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4" name="Google Shape;2254;p45"/>
            <p:cNvSpPr/>
            <p:nvPr/>
          </p:nvSpPr>
          <p:spPr>
            <a:xfrm>
              <a:off x="2639225" y="3700375"/>
              <a:ext cx="1205325" cy="258175"/>
            </a:xfrm>
            <a:custGeom>
              <a:avLst/>
              <a:gdLst/>
              <a:ahLst/>
              <a:cxnLst/>
              <a:rect l="l" t="t" r="r" b="b"/>
              <a:pathLst>
                <a:path w="48213" h="10327" extrusionOk="0">
                  <a:moveTo>
                    <a:pt x="14091" y="1"/>
                  </a:moveTo>
                  <a:cubicBezTo>
                    <a:pt x="11661" y="1839"/>
                    <a:pt x="8898" y="3263"/>
                    <a:pt x="6271" y="4788"/>
                  </a:cubicBezTo>
                  <a:cubicBezTo>
                    <a:pt x="4261" y="5954"/>
                    <a:pt x="2182" y="7432"/>
                    <a:pt x="0" y="8459"/>
                  </a:cubicBezTo>
                  <a:cubicBezTo>
                    <a:pt x="17225" y="9455"/>
                    <a:pt x="27604" y="10024"/>
                    <a:pt x="44372" y="10327"/>
                  </a:cubicBezTo>
                  <a:cubicBezTo>
                    <a:pt x="45541" y="9289"/>
                    <a:pt x="46851" y="8326"/>
                    <a:pt x="48213" y="7430"/>
                  </a:cubicBezTo>
                  <a:lnTo>
                    <a:pt x="48213" y="7430"/>
                  </a:lnTo>
                  <a:cubicBezTo>
                    <a:pt x="47956" y="7487"/>
                    <a:pt x="46621" y="7581"/>
                    <a:pt x="44655" y="7581"/>
                  </a:cubicBezTo>
                  <a:cubicBezTo>
                    <a:pt x="38529" y="7581"/>
                    <a:pt x="26274" y="6676"/>
                    <a:pt x="21395" y="968"/>
                  </a:cubicBezTo>
                  <a:cubicBezTo>
                    <a:pt x="20798" y="1015"/>
                    <a:pt x="20203" y="1041"/>
                    <a:pt x="19613" y="1041"/>
                  </a:cubicBezTo>
                  <a:cubicBezTo>
                    <a:pt x="17678" y="1041"/>
                    <a:pt x="15797" y="761"/>
                    <a:pt x="140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5" name="Google Shape;2255;p45"/>
            <p:cNvSpPr/>
            <p:nvPr/>
          </p:nvSpPr>
          <p:spPr>
            <a:xfrm>
              <a:off x="2971200" y="268850"/>
              <a:ext cx="2078700" cy="1142525"/>
            </a:xfrm>
            <a:custGeom>
              <a:avLst/>
              <a:gdLst/>
              <a:ahLst/>
              <a:cxnLst/>
              <a:rect l="l" t="t" r="r" b="b"/>
              <a:pathLst>
                <a:path w="83148" h="45701" extrusionOk="0">
                  <a:moveTo>
                    <a:pt x="37405" y="1"/>
                  </a:moveTo>
                  <a:cubicBezTo>
                    <a:pt x="30766" y="1"/>
                    <a:pt x="25418" y="1472"/>
                    <a:pt x="21654" y="7374"/>
                  </a:cubicBezTo>
                  <a:cubicBezTo>
                    <a:pt x="21581" y="7495"/>
                    <a:pt x="21457" y="7547"/>
                    <a:pt x="21331" y="7547"/>
                  </a:cubicBezTo>
                  <a:cubicBezTo>
                    <a:pt x="21278" y="7547"/>
                    <a:pt x="21226" y="7538"/>
                    <a:pt x="21176" y="7521"/>
                  </a:cubicBezTo>
                  <a:cubicBezTo>
                    <a:pt x="11521" y="7680"/>
                    <a:pt x="3855" y="12424"/>
                    <a:pt x="11" y="21180"/>
                  </a:cubicBezTo>
                  <a:cubicBezTo>
                    <a:pt x="653" y="20739"/>
                    <a:pt x="1447" y="20519"/>
                    <a:pt x="2235" y="20519"/>
                  </a:cubicBezTo>
                  <a:cubicBezTo>
                    <a:pt x="2564" y="20519"/>
                    <a:pt x="2892" y="20557"/>
                    <a:pt x="3207" y="20634"/>
                  </a:cubicBezTo>
                  <a:cubicBezTo>
                    <a:pt x="3269" y="20589"/>
                    <a:pt x="3337" y="20570"/>
                    <a:pt x="3405" y="20570"/>
                  </a:cubicBezTo>
                  <a:cubicBezTo>
                    <a:pt x="3560" y="20570"/>
                    <a:pt x="3712" y="20674"/>
                    <a:pt x="3775" y="20816"/>
                  </a:cubicBezTo>
                  <a:cubicBezTo>
                    <a:pt x="3946" y="20953"/>
                    <a:pt x="3912" y="21191"/>
                    <a:pt x="3730" y="21271"/>
                  </a:cubicBezTo>
                  <a:cubicBezTo>
                    <a:pt x="3013" y="22818"/>
                    <a:pt x="2399" y="24455"/>
                    <a:pt x="1933" y="26127"/>
                  </a:cubicBezTo>
                  <a:cubicBezTo>
                    <a:pt x="0" y="32894"/>
                    <a:pt x="295" y="40309"/>
                    <a:pt x="5288" y="45701"/>
                  </a:cubicBezTo>
                  <a:cubicBezTo>
                    <a:pt x="5504" y="43960"/>
                    <a:pt x="6061" y="42244"/>
                    <a:pt x="6858" y="40867"/>
                  </a:cubicBezTo>
                  <a:cubicBezTo>
                    <a:pt x="7741" y="39355"/>
                    <a:pt x="9294" y="37996"/>
                    <a:pt x="11099" y="37996"/>
                  </a:cubicBezTo>
                  <a:cubicBezTo>
                    <a:pt x="11385" y="37996"/>
                    <a:pt x="11678" y="38030"/>
                    <a:pt x="11975" y="38103"/>
                  </a:cubicBezTo>
                  <a:cubicBezTo>
                    <a:pt x="13772" y="38535"/>
                    <a:pt x="14500" y="40229"/>
                    <a:pt x="14785" y="41913"/>
                  </a:cubicBezTo>
                  <a:cubicBezTo>
                    <a:pt x="15967" y="40311"/>
                    <a:pt x="17434" y="39025"/>
                    <a:pt x="19254" y="38127"/>
                  </a:cubicBezTo>
                  <a:cubicBezTo>
                    <a:pt x="19811" y="37854"/>
                    <a:pt x="20653" y="37695"/>
                    <a:pt x="21108" y="37309"/>
                  </a:cubicBezTo>
                  <a:cubicBezTo>
                    <a:pt x="22392" y="36216"/>
                    <a:pt x="22836" y="34397"/>
                    <a:pt x="22712" y="32862"/>
                  </a:cubicBezTo>
                  <a:cubicBezTo>
                    <a:pt x="22598" y="31315"/>
                    <a:pt x="22575" y="29791"/>
                    <a:pt x="22722" y="28256"/>
                  </a:cubicBezTo>
                  <a:cubicBezTo>
                    <a:pt x="22732" y="28176"/>
                    <a:pt x="22764" y="28101"/>
                    <a:pt x="22814" y="28039"/>
                  </a:cubicBezTo>
                  <a:cubicBezTo>
                    <a:pt x="22733" y="27737"/>
                    <a:pt x="22975" y="27550"/>
                    <a:pt x="23223" y="27550"/>
                  </a:cubicBezTo>
                  <a:cubicBezTo>
                    <a:pt x="23360" y="27550"/>
                    <a:pt x="23499" y="27607"/>
                    <a:pt x="23587" y="27732"/>
                  </a:cubicBezTo>
                  <a:cubicBezTo>
                    <a:pt x="24292" y="28733"/>
                    <a:pt x="25089" y="29449"/>
                    <a:pt x="26158" y="30040"/>
                  </a:cubicBezTo>
                  <a:cubicBezTo>
                    <a:pt x="26488" y="30223"/>
                    <a:pt x="26851" y="30450"/>
                    <a:pt x="27204" y="30586"/>
                  </a:cubicBezTo>
                  <a:cubicBezTo>
                    <a:pt x="27513" y="30762"/>
                    <a:pt x="27841" y="30846"/>
                    <a:pt x="28193" y="30846"/>
                  </a:cubicBezTo>
                  <a:cubicBezTo>
                    <a:pt x="28319" y="30846"/>
                    <a:pt x="28448" y="30835"/>
                    <a:pt x="28580" y="30814"/>
                  </a:cubicBezTo>
                  <a:cubicBezTo>
                    <a:pt x="28842" y="30943"/>
                    <a:pt x="29078" y="31008"/>
                    <a:pt x="29289" y="31008"/>
                  </a:cubicBezTo>
                  <a:cubicBezTo>
                    <a:pt x="29674" y="31008"/>
                    <a:pt x="29975" y="30792"/>
                    <a:pt x="30195" y="30359"/>
                  </a:cubicBezTo>
                  <a:cubicBezTo>
                    <a:pt x="31616" y="29188"/>
                    <a:pt x="32254" y="26480"/>
                    <a:pt x="33004" y="24570"/>
                  </a:cubicBezTo>
                  <a:cubicBezTo>
                    <a:pt x="32970" y="24422"/>
                    <a:pt x="33049" y="24263"/>
                    <a:pt x="33175" y="24160"/>
                  </a:cubicBezTo>
                  <a:cubicBezTo>
                    <a:pt x="33198" y="24093"/>
                    <a:pt x="33232" y="24025"/>
                    <a:pt x="33255" y="23956"/>
                  </a:cubicBezTo>
                  <a:cubicBezTo>
                    <a:pt x="33327" y="23799"/>
                    <a:pt x="33464" y="23734"/>
                    <a:pt x="33607" y="23734"/>
                  </a:cubicBezTo>
                  <a:cubicBezTo>
                    <a:pt x="33890" y="23734"/>
                    <a:pt x="34198" y="23991"/>
                    <a:pt x="34085" y="24309"/>
                  </a:cubicBezTo>
                  <a:cubicBezTo>
                    <a:pt x="34071" y="24338"/>
                    <a:pt x="34060" y="24368"/>
                    <a:pt x="34050" y="24400"/>
                  </a:cubicBezTo>
                  <a:cubicBezTo>
                    <a:pt x="41442" y="29324"/>
                    <a:pt x="51712" y="32417"/>
                    <a:pt x="60481" y="33544"/>
                  </a:cubicBezTo>
                  <a:cubicBezTo>
                    <a:pt x="62153" y="33764"/>
                    <a:pt x="64369" y="33986"/>
                    <a:pt x="66664" y="33986"/>
                  </a:cubicBezTo>
                  <a:cubicBezTo>
                    <a:pt x="67553" y="33986"/>
                    <a:pt x="68454" y="33953"/>
                    <a:pt x="69340" y="33873"/>
                  </a:cubicBezTo>
                  <a:cubicBezTo>
                    <a:pt x="72161" y="33612"/>
                    <a:pt x="74822" y="32884"/>
                    <a:pt x="76471" y="31257"/>
                  </a:cubicBezTo>
                  <a:cubicBezTo>
                    <a:pt x="83147" y="24672"/>
                    <a:pt x="67270" y="18713"/>
                    <a:pt x="63938" y="18485"/>
                  </a:cubicBezTo>
                  <a:cubicBezTo>
                    <a:pt x="63437" y="18450"/>
                    <a:pt x="63437" y="17722"/>
                    <a:pt x="63938" y="17700"/>
                  </a:cubicBezTo>
                  <a:cubicBezTo>
                    <a:pt x="64029" y="17697"/>
                    <a:pt x="64120" y="17695"/>
                    <a:pt x="64211" y="17695"/>
                  </a:cubicBezTo>
                  <a:cubicBezTo>
                    <a:pt x="64557" y="17695"/>
                    <a:pt x="64902" y="17716"/>
                    <a:pt x="65246" y="17757"/>
                  </a:cubicBezTo>
                  <a:cubicBezTo>
                    <a:pt x="65268" y="17700"/>
                    <a:pt x="65280" y="17653"/>
                    <a:pt x="65325" y="17596"/>
                  </a:cubicBezTo>
                  <a:cubicBezTo>
                    <a:pt x="66691" y="16061"/>
                    <a:pt x="68169" y="14663"/>
                    <a:pt x="69590" y="13184"/>
                  </a:cubicBezTo>
                  <a:cubicBezTo>
                    <a:pt x="70420" y="12309"/>
                    <a:pt x="71296" y="11398"/>
                    <a:pt x="71967" y="10375"/>
                  </a:cubicBezTo>
                  <a:cubicBezTo>
                    <a:pt x="73309" y="8305"/>
                    <a:pt x="74003" y="6531"/>
                    <a:pt x="72467" y="5212"/>
                  </a:cubicBezTo>
                  <a:cubicBezTo>
                    <a:pt x="71776" y="4625"/>
                    <a:pt x="71053" y="4461"/>
                    <a:pt x="70233" y="4461"/>
                  </a:cubicBezTo>
                  <a:cubicBezTo>
                    <a:pt x="69433" y="4461"/>
                    <a:pt x="68542" y="4617"/>
                    <a:pt x="67498" y="4689"/>
                  </a:cubicBezTo>
                  <a:cubicBezTo>
                    <a:pt x="65757" y="4815"/>
                    <a:pt x="64029" y="5121"/>
                    <a:pt x="62323" y="5520"/>
                  </a:cubicBezTo>
                  <a:cubicBezTo>
                    <a:pt x="60230" y="5998"/>
                    <a:pt x="58183" y="6657"/>
                    <a:pt x="56091" y="7168"/>
                  </a:cubicBezTo>
                  <a:cubicBezTo>
                    <a:pt x="55996" y="7237"/>
                    <a:pt x="55882" y="7273"/>
                    <a:pt x="55767" y="7273"/>
                  </a:cubicBezTo>
                  <a:cubicBezTo>
                    <a:pt x="55727" y="7273"/>
                    <a:pt x="55687" y="7269"/>
                    <a:pt x="55647" y="7260"/>
                  </a:cubicBezTo>
                  <a:lnTo>
                    <a:pt x="55624" y="7260"/>
                  </a:lnTo>
                  <a:cubicBezTo>
                    <a:pt x="55602" y="7248"/>
                    <a:pt x="55567" y="7237"/>
                    <a:pt x="55545" y="7225"/>
                  </a:cubicBezTo>
                  <a:cubicBezTo>
                    <a:pt x="55533" y="7225"/>
                    <a:pt x="55522" y="7215"/>
                    <a:pt x="55511" y="7203"/>
                  </a:cubicBezTo>
                  <a:cubicBezTo>
                    <a:pt x="55465" y="7180"/>
                    <a:pt x="55420" y="7168"/>
                    <a:pt x="55374" y="7135"/>
                  </a:cubicBezTo>
                  <a:cubicBezTo>
                    <a:pt x="49972" y="2574"/>
                    <a:pt x="45161" y="83"/>
                    <a:pt x="37950" y="4"/>
                  </a:cubicBezTo>
                  <a:cubicBezTo>
                    <a:pt x="37768" y="2"/>
                    <a:pt x="37586" y="1"/>
                    <a:pt x="37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6" name="Google Shape;2256;p45"/>
            <p:cNvSpPr/>
            <p:nvPr/>
          </p:nvSpPr>
          <p:spPr>
            <a:xfrm>
              <a:off x="2892175" y="4605175"/>
              <a:ext cx="174000" cy="200450"/>
            </a:xfrm>
            <a:custGeom>
              <a:avLst/>
              <a:gdLst/>
              <a:ahLst/>
              <a:cxnLst/>
              <a:rect l="l" t="t" r="r" b="b"/>
              <a:pathLst>
                <a:path w="6960" h="8018" extrusionOk="0">
                  <a:moveTo>
                    <a:pt x="3350" y="0"/>
                  </a:moveTo>
                  <a:cubicBezTo>
                    <a:pt x="2925" y="1532"/>
                    <a:pt x="2235" y="3004"/>
                    <a:pt x="1633" y="4466"/>
                  </a:cubicBezTo>
                  <a:cubicBezTo>
                    <a:pt x="1141" y="5661"/>
                    <a:pt x="698" y="6928"/>
                    <a:pt x="1" y="8018"/>
                  </a:cubicBezTo>
                  <a:cubicBezTo>
                    <a:pt x="1258" y="7869"/>
                    <a:pt x="2536" y="7873"/>
                    <a:pt x="3801" y="7859"/>
                  </a:cubicBezTo>
                  <a:cubicBezTo>
                    <a:pt x="4452" y="7851"/>
                    <a:pt x="5129" y="7784"/>
                    <a:pt x="5795" y="7784"/>
                  </a:cubicBezTo>
                  <a:cubicBezTo>
                    <a:pt x="6190" y="7784"/>
                    <a:pt x="6580" y="7807"/>
                    <a:pt x="6959" y="7881"/>
                  </a:cubicBezTo>
                  <a:cubicBezTo>
                    <a:pt x="6194" y="6706"/>
                    <a:pt x="5790" y="5185"/>
                    <a:pt x="5217" y="3946"/>
                  </a:cubicBezTo>
                  <a:cubicBezTo>
                    <a:pt x="4609" y="2629"/>
                    <a:pt x="3911" y="1340"/>
                    <a:pt x="3350" y="0"/>
                  </a:cubicBezTo>
                  <a:close/>
                </a:path>
              </a:pathLst>
            </a:cu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7" name="Google Shape;2257;p45"/>
            <p:cNvSpPr/>
            <p:nvPr/>
          </p:nvSpPr>
          <p:spPr>
            <a:xfrm>
              <a:off x="4002700" y="4081900"/>
              <a:ext cx="543925" cy="983050"/>
            </a:xfrm>
            <a:custGeom>
              <a:avLst/>
              <a:gdLst/>
              <a:ahLst/>
              <a:cxnLst/>
              <a:rect l="l" t="t" r="r" b="b"/>
              <a:pathLst>
                <a:path w="21757" h="39322" extrusionOk="0">
                  <a:moveTo>
                    <a:pt x="10912" y="3263"/>
                  </a:moveTo>
                  <a:cubicBezTo>
                    <a:pt x="11134" y="3263"/>
                    <a:pt x="11352" y="3272"/>
                    <a:pt x="11567" y="3292"/>
                  </a:cubicBezTo>
                  <a:cubicBezTo>
                    <a:pt x="13432" y="3463"/>
                    <a:pt x="15013" y="4430"/>
                    <a:pt x="15559" y="6717"/>
                  </a:cubicBezTo>
                  <a:cubicBezTo>
                    <a:pt x="15695" y="7297"/>
                    <a:pt x="15729" y="7842"/>
                    <a:pt x="15649" y="8377"/>
                  </a:cubicBezTo>
                  <a:cubicBezTo>
                    <a:pt x="15137" y="12652"/>
                    <a:pt x="8666" y="15587"/>
                    <a:pt x="5208" y="16372"/>
                  </a:cubicBezTo>
                  <a:cubicBezTo>
                    <a:pt x="5159" y="16382"/>
                    <a:pt x="5111" y="16386"/>
                    <a:pt x="5065" y="16386"/>
                  </a:cubicBezTo>
                  <a:cubicBezTo>
                    <a:pt x="4851" y="16386"/>
                    <a:pt x="4684" y="16283"/>
                    <a:pt x="4572" y="16133"/>
                  </a:cubicBezTo>
                  <a:cubicBezTo>
                    <a:pt x="4356" y="16122"/>
                    <a:pt x="4151" y="15996"/>
                    <a:pt x="4129" y="15690"/>
                  </a:cubicBezTo>
                  <a:cubicBezTo>
                    <a:pt x="4026" y="14085"/>
                    <a:pt x="4174" y="12458"/>
                    <a:pt x="4105" y="10855"/>
                  </a:cubicBezTo>
                  <a:lnTo>
                    <a:pt x="4107" y="10855"/>
                  </a:lnTo>
                  <a:cubicBezTo>
                    <a:pt x="4038" y="9240"/>
                    <a:pt x="3800" y="7648"/>
                    <a:pt x="3697" y="6033"/>
                  </a:cubicBezTo>
                  <a:cubicBezTo>
                    <a:pt x="3677" y="5767"/>
                    <a:pt x="3894" y="5630"/>
                    <a:pt x="4120" y="5630"/>
                  </a:cubicBezTo>
                  <a:cubicBezTo>
                    <a:pt x="4146" y="5630"/>
                    <a:pt x="4171" y="5632"/>
                    <a:pt x="4197" y="5636"/>
                  </a:cubicBezTo>
                  <a:cubicBezTo>
                    <a:pt x="5831" y="4387"/>
                    <a:pt x="8531" y="3263"/>
                    <a:pt x="10912" y="3263"/>
                  </a:cubicBezTo>
                  <a:close/>
                  <a:moveTo>
                    <a:pt x="11109" y="20764"/>
                  </a:moveTo>
                  <a:cubicBezTo>
                    <a:pt x="13548" y="20764"/>
                    <a:pt x="15609" y="21681"/>
                    <a:pt x="15706" y="24662"/>
                  </a:cubicBezTo>
                  <a:cubicBezTo>
                    <a:pt x="15865" y="29451"/>
                    <a:pt x="10429" y="33249"/>
                    <a:pt x="6313" y="34283"/>
                  </a:cubicBezTo>
                  <a:cubicBezTo>
                    <a:pt x="6250" y="34300"/>
                    <a:pt x="6191" y="34308"/>
                    <a:pt x="6135" y="34308"/>
                  </a:cubicBezTo>
                  <a:cubicBezTo>
                    <a:pt x="5969" y="34308"/>
                    <a:pt x="5835" y="34238"/>
                    <a:pt x="5732" y="34136"/>
                  </a:cubicBezTo>
                  <a:cubicBezTo>
                    <a:pt x="5707" y="34139"/>
                    <a:pt x="5681" y="34140"/>
                    <a:pt x="5655" y="34140"/>
                  </a:cubicBezTo>
                  <a:cubicBezTo>
                    <a:pt x="5383" y="34140"/>
                    <a:pt x="5114" y="33974"/>
                    <a:pt x="5073" y="33590"/>
                  </a:cubicBezTo>
                  <a:cubicBezTo>
                    <a:pt x="4720" y="30177"/>
                    <a:pt x="4197" y="26482"/>
                    <a:pt x="4334" y="23024"/>
                  </a:cubicBezTo>
                  <a:cubicBezTo>
                    <a:pt x="4095" y="22853"/>
                    <a:pt x="4140" y="22443"/>
                    <a:pt x="4435" y="22296"/>
                  </a:cubicBezTo>
                  <a:cubicBezTo>
                    <a:pt x="4518" y="22166"/>
                    <a:pt x="4639" y="22105"/>
                    <a:pt x="4772" y="22105"/>
                  </a:cubicBezTo>
                  <a:cubicBezTo>
                    <a:pt x="4803" y="22105"/>
                    <a:pt x="4835" y="22108"/>
                    <a:pt x="4867" y="22114"/>
                  </a:cubicBezTo>
                  <a:cubicBezTo>
                    <a:pt x="6519" y="21476"/>
                    <a:pt x="8961" y="20764"/>
                    <a:pt x="11109" y="20764"/>
                  </a:cubicBezTo>
                  <a:close/>
                  <a:moveTo>
                    <a:pt x="13981" y="1"/>
                  </a:moveTo>
                  <a:cubicBezTo>
                    <a:pt x="13580" y="1"/>
                    <a:pt x="13175" y="26"/>
                    <a:pt x="12772" y="74"/>
                  </a:cubicBezTo>
                  <a:cubicBezTo>
                    <a:pt x="11771" y="188"/>
                    <a:pt x="10771" y="426"/>
                    <a:pt x="9771" y="755"/>
                  </a:cubicBezTo>
                  <a:cubicBezTo>
                    <a:pt x="6358" y="1848"/>
                    <a:pt x="2980" y="3940"/>
                    <a:pt x="1" y="5589"/>
                  </a:cubicBezTo>
                  <a:cubicBezTo>
                    <a:pt x="1184" y="16757"/>
                    <a:pt x="1275" y="28097"/>
                    <a:pt x="1763" y="39321"/>
                  </a:cubicBezTo>
                  <a:cubicBezTo>
                    <a:pt x="6187" y="38195"/>
                    <a:pt x="10248" y="36364"/>
                    <a:pt x="13876" y="33555"/>
                  </a:cubicBezTo>
                  <a:cubicBezTo>
                    <a:pt x="15832" y="32054"/>
                    <a:pt x="17731" y="30405"/>
                    <a:pt x="18993" y="28233"/>
                  </a:cubicBezTo>
                  <a:cubicBezTo>
                    <a:pt x="21757" y="23502"/>
                    <a:pt x="20358" y="17316"/>
                    <a:pt x="14183" y="16826"/>
                  </a:cubicBezTo>
                  <a:cubicBezTo>
                    <a:pt x="14175" y="16824"/>
                    <a:pt x="14167" y="16821"/>
                    <a:pt x="14161" y="16815"/>
                  </a:cubicBezTo>
                  <a:cubicBezTo>
                    <a:pt x="13876" y="16860"/>
                    <a:pt x="13592" y="16906"/>
                    <a:pt x="13319" y="16963"/>
                  </a:cubicBezTo>
                  <a:cubicBezTo>
                    <a:pt x="13298" y="16965"/>
                    <a:pt x="13276" y="16967"/>
                    <a:pt x="13255" y="16967"/>
                  </a:cubicBezTo>
                  <a:cubicBezTo>
                    <a:pt x="13029" y="16967"/>
                    <a:pt x="12823" y="16807"/>
                    <a:pt x="12762" y="16610"/>
                  </a:cubicBezTo>
                  <a:cubicBezTo>
                    <a:pt x="12522" y="16450"/>
                    <a:pt x="12409" y="16099"/>
                    <a:pt x="12670" y="15883"/>
                  </a:cubicBezTo>
                  <a:cubicBezTo>
                    <a:pt x="12819" y="15769"/>
                    <a:pt x="12978" y="15666"/>
                    <a:pt x="13137" y="15563"/>
                  </a:cubicBezTo>
                  <a:cubicBezTo>
                    <a:pt x="13148" y="15439"/>
                    <a:pt x="13216" y="15314"/>
                    <a:pt x="13341" y="15200"/>
                  </a:cubicBezTo>
                  <a:cubicBezTo>
                    <a:pt x="14866" y="13801"/>
                    <a:pt x="16491" y="12368"/>
                    <a:pt x="17698" y="10651"/>
                  </a:cubicBezTo>
                  <a:cubicBezTo>
                    <a:pt x="18024" y="10213"/>
                    <a:pt x="18313" y="9748"/>
                    <a:pt x="18561" y="9263"/>
                  </a:cubicBezTo>
                  <a:cubicBezTo>
                    <a:pt x="19380" y="7682"/>
                    <a:pt x="19983" y="5237"/>
                    <a:pt x="19437" y="3485"/>
                  </a:cubicBezTo>
                  <a:cubicBezTo>
                    <a:pt x="18630" y="906"/>
                    <a:pt x="16371" y="1"/>
                    <a:pt x="13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8" name="Google Shape;2258;p45"/>
            <p:cNvSpPr/>
            <p:nvPr/>
          </p:nvSpPr>
          <p:spPr>
            <a:xfrm>
              <a:off x="2238200" y="4012050"/>
              <a:ext cx="1546525" cy="1422525"/>
            </a:xfrm>
            <a:custGeom>
              <a:avLst/>
              <a:gdLst/>
              <a:ahLst/>
              <a:cxnLst/>
              <a:rect l="l" t="t" r="r" b="b"/>
              <a:pathLst>
                <a:path w="61861" h="56901" extrusionOk="0">
                  <a:moveTo>
                    <a:pt x="5257" y="5940"/>
                  </a:moveTo>
                  <a:cubicBezTo>
                    <a:pt x="5257" y="5940"/>
                    <a:pt x="5258" y="5940"/>
                    <a:pt x="5258" y="5940"/>
                  </a:cubicBezTo>
                  <a:cubicBezTo>
                    <a:pt x="21845" y="5962"/>
                    <a:pt x="38432" y="6681"/>
                    <a:pt x="55017" y="6892"/>
                  </a:cubicBezTo>
                  <a:cubicBezTo>
                    <a:pt x="55714" y="6902"/>
                    <a:pt x="55872" y="7734"/>
                    <a:pt x="55506" y="8116"/>
                  </a:cubicBezTo>
                  <a:cubicBezTo>
                    <a:pt x="56136" y="22044"/>
                    <a:pt x="55390" y="36780"/>
                    <a:pt x="54262" y="50662"/>
                  </a:cubicBezTo>
                  <a:cubicBezTo>
                    <a:pt x="54482" y="50939"/>
                    <a:pt x="54335" y="51469"/>
                    <a:pt x="53869" y="51530"/>
                  </a:cubicBezTo>
                  <a:lnTo>
                    <a:pt x="53869" y="51531"/>
                  </a:lnTo>
                  <a:cubicBezTo>
                    <a:pt x="53833" y="51536"/>
                    <a:pt x="53796" y="51538"/>
                    <a:pt x="53761" y="51543"/>
                  </a:cubicBezTo>
                  <a:cubicBezTo>
                    <a:pt x="53714" y="51553"/>
                    <a:pt x="53667" y="51559"/>
                    <a:pt x="53619" y="51559"/>
                  </a:cubicBezTo>
                  <a:cubicBezTo>
                    <a:pt x="45621" y="52579"/>
                    <a:pt x="37202" y="53097"/>
                    <a:pt x="28795" y="53097"/>
                  </a:cubicBezTo>
                  <a:cubicBezTo>
                    <a:pt x="20819" y="53097"/>
                    <a:pt x="12853" y="52631"/>
                    <a:pt x="5269" y="51685"/>
                  </a:cubicBezTo>
                  <a:cubicBezTo>
                    <a:pt x="5179" y="51674"/>
                    <a:pt x="5094" y="51633"/>
                    <a:pt x="5031" y="51569"/>
                  </a:cubicBezTo>
                  <a:cubicBezTo>
                    <a:pt x="4942" y="51606"/>
                    <a:pt x="4845" y="51625"/>
                    <a:pt x="4749" y="51625"/>
                  </a:cubicBezTo>
                  <a:cubicBezTo>
                    <a:pt x="4430" y="51625"/>
                    <a:pt x="4116" y="51420"/>
                    <a:pt x="4116" y="51006"/>
                  </a:cubicBezTo>
                  <a:cubicBezTo>
                    <a:pt x="4126" y="36386"/>
                    <a:pt x="3636" y="21366"/>
                    <a:pt x="4887" y="6799"/>
                  </a:cubicBezTo>
                  <a:cubicBezTo>
                    <a:pt x="4888" y="6790"/>
                    <a:pt x="4896" y="6787"/>
                    <a:pt x="4897" y="6777"/>
                  </a:cubicBezTo>
                  <a:cubicBezTo>
                    <a:pt x="4652" y="6492"/>
                    <a:pt x="4769" y="5940"/>
                    <a:pt x="5257" y="5940"/>
                  </a:cubicBezTo>
                  <a:close/>
                  <a:moveTo>
                    <a:pt x="1158" y="1"/>
                  </a:moveTo>
                  <a:cubicBezTo>
                    <a:pt x="711" y="20018"/>
                    <a:pt x="1" y="35656"/>
                    <a:pt x="304" y="55537"/>
                  </a:cubicBezTo>
                  <a:cubicBezTo>
                    <a:pt x="540" y="55536"/>
                    <a:pt x="776" y="55535"/>
                    <a:pt x="1013" y="55535"/>
                  </a:cubicBezTo>
                  <a:cubicBezTo>
                    <a:pt x="11123" y="55535"/>
                    <a:pt x="21282" y="56534"/>
                    <a:pt x="31396" y="56761"/>
                  </a:cubicBezTo>
                  <a:cubicBezTo>
                    <a:pt x="35738" y="56859"/>
                    <a:pt x="40080" y="56901"/>
                    <a:pt x="44423" y="56901"/>
                  </a:cubicBezTo>
                  <a:cubicBezTo>
                    <a:pt x="50236" y="56901"/>
                    <a:pt x="56049" y="56825"/>
                    <a:pt x="61861" y="56706"/>
                  </a:cubicBezTo>
                  <a:cubicBezTo>
                    <a:pt x="60892" y="47631"/>
                    <a:pt x="60833" y="38385"/>
                    <a:pt x="60594" y="29267"/>
                  </a:cubicBezTo>
                  <a:cubicBezTo>
                    <a:pt x="60361" y="20337"/>
                    <a:pt x="60561" y="14189"/>
                    <a:pt x="60716" y="2125"/>
                  </a:cubicBezTo>
                  <a:cubicBezTo>
                    <a:pt x="60700" y="2113"/>
                    <a:pt x="60681" y="2105"/>
                    <a:pt x="60666" y="2093"/>
                  </a:cubicBezTo>
                  <a:cubicBezTo>
                    <a:pt x="59156" y="2127"/>
                    <a:pt x="57644" y="2142"/>
                    <a:pt x="56131" y="2142"/>
                  </a:cubicBezTo>
                  <a:cubicBezTo>
                    <a:pt x="47329" y="2142"/>
                    <a:pt x="38484" y="1641"/>
                    <a:pt x="29699" y="1445"/>
                  </a:cubicBezTo>
                  <a:cubicBezTo>
                    <a:pt x="20212" y="1234"/>
                    <a:pt x="10556" y="1465"/>
                    <a:pt x="1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9" name="Google Shape;2259;p45"/>
            <p:cNvSpPr/>
            <p:nvPr/>
          </p:nvSpPr>
          <p:spPr>
            <a:xfrm>
              <a:off x="3781475" y="3720025"/>
              <a:ext cx="935750" cy="1698350"/>
            </a:xfrm>
            <a:custGeom>
              <a:avLst/>
              <a:gdLst/>
              <a:ahLst/>
              <a:cxnLst/>
              <a:rect l="l" t="t" r="r" b="b"/>
              <a:pathLst>
                <a:path w="37430" h="67934" extrusionOk="0">
                  <a:moveTo>
                    <a:pt x="30515" y="1"/>
                  </a:moveTo>
                  <a:cubicBezTo>
                    <a:pt x="27971" y="551"/>
                    <a:pt x="25420" y="1025"/>
                    <a:pt x="22861" y="1423"/>
                  </a:cubicBezTo>
                  <a:cubicBezTo>
                    <a:pt x="22840" y="1425"/>
                    <a:pt x="22820" y="1426"/>
                    <a:pt x="22800" y="1426"/>
                  </a:cubicBezTo>
                  <a:cubicBezTo>
                    <a:pt x="22703" y="1426"/>
                    <a:pt x="22620" y="1402"/>
                    <a:pt x="22555" y="1356"/>
                  </a:cubicBezTo>
                  <a:cubicBezTo>
                    <a:pt x="19348" y="3266"/>
                    <a:pt x="16072" y="5074"/>
                    <a:pt x="12773" y="6837"/>
                  </a:cubicBezTo>
                  <a:cubicBezTo>
                    <a:pt x="8531" y="9123"/>
                    <a:pt x="4244" y="11329"/>
                    <a:pt x="1" y="13604"/>
                  </a:cubicBezTo>
                  <a:cubicBezTo>
                    <a:pt x="786" y="22623"/>
                    <a:pt x="228" y="31892"/>
                    <a:pt x="422" y="40945"/>
                  </a:cubicBezTo>
                  <a:cubicBezTo>
                    <a:pt x="627" y="49952"/>
                    <a:pt x="1365" y="58948"/>
                    <a:pt x="1525" y="67933"/>
                  </a:cubicBezTo>
                  <a:cubicBezTo>
                    <a:pt x="7076" y="64874"/>
                    <a:pt x="13012" y="62440"/>
                    <a:pt x="18642" y="59516"/>
                  </a:cubicBezTo>
                  <a:cubicBezTo>
                    <a:pt x="24408" y="56526"/>
                    <a:pt x="29958" y="53103"/>
                    <a:pt x="35781" y="50236"/>
                  </a:cubicBezTo>
                  <a:cubicBezTo>
                    <a:pt x="36076" y="44085"/>
                    <a:pt x="36281" y="39000"/>
                    <a:pt x="36452" y="34246"/>
                  </a:cubicBezTo>
                  <a:cubicBezTo>
                    <a:pt x="36725" y="27411"/>
                    <a:pt x="36963" y="21247"/>
                    <a:pt x="37430" y="13582"/>
                  </a:cubicBezTo>
                  <a:cubicBezTo>
                    <a:pt x="36702" y="12319"/>
                    <a:pt x="35997" y="11034"/>
                    <a:pt x="35327" y="9736"/>
                  </a:cubicBezTo>
                  <a:lnTo>
                    <a:pt x="35327" y="9736"/>
                  </a:lnTo>
                  <a:cubicBezTo>
                    <a:pt x="35429" y="17323"/>
                    <a:pt x="35008" y="24999"/>
                    <a:pt x="34485" y="32642"/>
                  </a:cubicBezTo>
                  <a:cubicBezTo>
                    <a:pt x="34144" y="37532"/>
                    <a:pt x="33769" y="42411"/>
                    <a:pt x="33462" y="47244"/>
                  </a:cubicBezTo>
                  <a:cubicBezTo>
                    <a:pt x="33633" y="47472"/>
                    <a:pt x="33655" y="47801"/>
                    <a:pt x="33394" y="48007"/>
                  </a:cubicBezTo>
                  <a:cubicBezTo>
                    <a:pt x="33315" y="48351"/>
                    <a:pt x="33016" y="48530"/>
                    <a:pt x="32727" y="48530"/>
                  </a:cubicBezTo>
                  <a:cubicBezTo>
                    <a:pt x="32643" y="48530"/>
                    <a:pt x="32560" y="48515"/>
                    <a:pt x="32483" y="48484"/>
                  </a:cubicBezTo>
                  <a:cubicBezTo>
                    <a:pt x="23477" y="52999"/>
                    <a:pt x="14457" y="58209"/>
                    <a:pt x="5052" y="61756"/>
                  </a:cubicBezTo>
                  <a:cubicBezTo>
                    <a:pt x="5015" y="61769"/>
                    <a:pt x="4981" y="61775"/>
                    <a:pt x="4949" y="61775"/>
                  </a:cubicBezTo>
                  <a:cubicBezTo>
                    <a:pt x="4760" y="61775"/>
                    <a:pt x="4650" y="61567"/>
                    <a:pt x="4688" y="61392"/>
                  </a:cubicBezTo>
                  <a:cubicBezTo>
                    <a:pt x="4427" y="61324"/>
                    <a:pt x="4199" y="61131"/>
                    <a:pt x="4199" y="60835"/>
                  </a:cubicBezTo>
                  <a:cubicBezTo>
                    <a:pt x="4086" y="46471"/>
                    <a:pt x="4575" y="32278"/>
                    <a:pt x="3949" y="17891"/>
                  </a:cubicBezTo>
                  <a:cubicBezTo>
                    <a:pt x="3778" y="17720"/>
                    <a:pt x="3756" y="17437"/>
                    <a:pt x="4029" y="17276"/>
                  </a:cubicBezTo>
                  <a:cubicBezTo>
                    <a:pt x="7895" y="15047"/>
                    <a:pt x="11854" y="12944"/>
                    <a:pt x="15834" y="10896"/>
                  </a:cubicBezTo>
                  <a:cubicBezTo>
                    <a:pt x="21155" y="8144"/>
                    <a:pt x="26547" y="5506"/>
                    <a:pt x="31858" y="2776"/>
                  </a:cubicBezTo>
                  <a:cubicBezTo>
                    <a:pt x="31402" y="1844"/>
                    <a:pt x="30959" y="923"/>
                    <a:pt x="305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0" name="Google Shape;2260;p45"/>
            <p:cNvSpPr/>
            <p:nvPr/>
          </p:nvSpPr>
          <p:spPr>
            <a:xfrm>
              <a:off x="4563950" y="3623975"/>
              <a:ext cx="472850" cy="597375"/>
            </a:xfrm>
            <a:custGeom>
              <a:avLst/>
              <a:gdLst/>
              <a:ahLst/>
              <a:cxnLst/>
              <a:rect l="l" t="t" r="r" b="b"/>
              <a:pathLst>
                <a:path w="18914" h="23895" extrusionOk="0">
                  <a:moveTo>
                    <a:pt x="14786" y="1"/>
                  </a:moveTo>
                  <a:cubicBezTo>
                    <a:pt x="9872" y="1343"/>
                    <a:pt x="4936" y="2628"/>
                    <a:pt x="0" y="3686"/>
                  </a:cubicBezTo>
                  <a:cubicBezTo>
                    <a:pt x="3014" y="7427"/>
                    <a:pt x="4982" y="11897"/>
                    <a:pt x="7189" y="16208"/>
                  </a:cubicBezTo>
                  <a:cubicBezTo>
                    <a:pt x="7212" y="16239"/>
                    <a:pt x="7230" y="16273"/>
                    <a:pt x="7245" y="16309"/>
                  </a:cubicBezTo>
                  <a:cubicBezTo>
                    <a:pt x="7291" y="16388"/>
                    <a:pt x="7324" y="16468"/>
                    <a:pt x="7370" y="16548"/>
                  </a:cubicBezTo>
                  <a:cubicBezTo>
                    <a:pt x="8643" y="19027"/>
                    <a:pt x="10021" y="21439"/>
                    <a:pt x="11726" y="23633"/>
                  </a:cubicBezTo>
                  <a:cubicBezTo>
                    <a:pt x="11786" y="23711"/>
                    <a:pt x="11828" y="23799"/>
                    <a:pt x="11851" y="23895"/>
                  </a:cubicBezTo>
                  <a:cubicBezTo>
                    <a:pt x="13341" y="23690"/>
                    <a:pt x="14831" y="23633"/>
                    <a:pt x="16241" y="22996"/>
                  </a:cubicBezTo>
                  <a:cubicBezTo>
                    <a:pt x="17401" y="22462"/>
                    <a:pt x="18072" y="21598"/>
                    <a:pt x="18914" y="20790"/>
                  </a:cubicBezTo>
                  <a:cubicBezTo>
                    <a:pt x="18902" y="20768"/>
                    <a:pt x="18890" y="20756"/>
                    <a:pt x="18890" y="20722"/>
                  </a:cubicBezTo>
                  <a:cubicBezTo>
                    <a:pt x="17992" y="15048"/>
                    <a:pt x="16730" y="9474"/>
                    <a:pt x="15570" y="3867"/>
                  </a:cubicBezTo>
                  <a:cubicBezTo>
                    <a:pt x="15491" y="3470"/>
                    <a:pt x="15411" y="3084"/>
                    <a:pt x="15330" y="2685"/>
                  </a:cubicBezTo>
                  <a:cubicBezTo>
                    <a:pt x="15161" y="2548"/>
                    <a:pt x="15149" y="2356"/>
                    <a:pt x="15229" y="2207"/>
                  </a:cubicBezTo>
                  <a:cubicBezTo>
                    <a:pt x="15081" y="1468"/>
                    <a:pt x="14933" y="740"/>
                    <a:pt x="14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1" name="Google Shape;2261;p45"/>
            <p:cNvSpPr/>
            <p:nvPr/>
          </p:nvSpPr>
          <p:spPr>
            <a:xfrm>
              <a:off x="2517100" y="4302500"/>
              <a:ext cx="926525" cy="888450"/>
            </a:xfrm>
            <a:custGeom>
              <a:avLst/>
              <a:gdLst/>
              <a:ahLst/>
              <a:cxnLst/>
              <a:rect l="l" t="t" r="r" b="b"/>
              <a:pathLst>
                <a:path w="37061" h="35538" extrusionOk="0">
                  <a:moveTo>
                    <a:pt x="18407" y="10653"/>
                  </a:moveTo>
                  <a:cubicBezTo>
                    <a:pt x="18505" y="10653"/>
                    <a:pt x="18600" y="10690"/>
                    <a:pt x="18673" y="10777"/>
                  </a:cubicBezTo>
                  <a:cubicBezTo>
                    <a:pt x="19894" y="12227"/>
                    <a:pt x="20759" y="13959"/>
                    <a:pt x="21587" y="15658"/>
                  </a:cubicBezTo>
                  <a:cubicBezTo>
                    <a:pt x="22275" y="17069"/>
                    <a:pt x="23407" y="18912"/>
                    <a:pt x="23329" y="20506"/>
                  </a:cubicBezTo>
                  <a:cubicBezTo>
                    <a:pt x="23319" y="20740"/>
                    <a:pt x="23125" y="20906"/>
                    <a:pt x="22912" y="20906"/>
                  </a:cubicBezTo>
                  <a:cubicBezTo>
                    <a:pt x="22849" y="20906"/>
                    <a:pt x="22784" y="20891"/>
                    <a:pt x="22722" y="20859"/>
                  </a:cubicBezTo>
                  <a:cubicBezTo>
                    <a:pt x="22045" y="21173"/>
                    <a:pt x="21293" y="21238"/>
                    <a:pt x="20533" y="21238"/>
                  </a:cubicBezTo>
                  <a:cubicBezTo>
                    <a:pt x="20008" y="21238"/>
                    <a:pt x="19480" y="21207"/>
                    <a:pt x="18968" y="21207"/>
                  </a:cubicBezTo>
                  <a:cubicBezTo>
                    <a:pt x="18913" y="21207"/>
                    <a:pt x="18858" y="21207"/>
                    <a:pt x="18804" y="21208"/>
                  </a:cubicBezTo>
                  <a:cubicBezTo>
                    <a:pt x="18188" y="21218"/>
                    <a:pt x="17569" y="21233"/>
                    <a:pt x="16951" y="21233"/>
                  </a:cubicBezTo>
                  <a:cubicBezTo>
                    <a:pt x="16046" y="21233"/>
                    <a:pt x="15142" y="21200"/>
                    <a:pt x="14248" y="21065"/>
                  </a:cubicBezTo>
                  <a:cubicBezTo>
                    <a:pt x="13899" y="21012"/>
                    <a:pt x="13863" y="20539"/>
                    <a:pt x="14089" y="20332"/>
                  </a:cubicBezTo>
                  <a:cubicBezTo>
                    <a:pt x="14303" y="18689"/>
                    <a:pt x="15124" y="17113"/>
                    <a:pt x="15750" y="15587"/>
                  </a:cubicBezTo>
                  <a:cubicBezTo>
                    <a:pt x="16400" y="14003"/>
                    <a:pt x="16973" y="12335"/>
                    <a:pt x="17932" y="10908"/>
                  </a:cubicBezTo>
                  <a:cubicBezTo>
                    <a:pt x="17971" y="10850"/>
                    <a:pt x="18024" y="10830"/>
                    <a:pt x="18074" y="10802"/>
                  </a:cubicBezTo>
                  <a:cubicBezTo>
                    <a:pt x="18160" y="10711"/>
                    <a:pt x="18285" y="10653"/>
                    <a:pt x="18407" y="10653"/>
                  </a:cubicBezTo>
                  <a:close/>
                  <a:moveTo>
                    <a:pt x="14815" y="0"/>
                  </a:moveTo>
                  <a:cubicBezTo>
                    <a:pt x="10971" y="12061"/>
                    <a:pt x="5034" y="23728"/>
                    <a:pt x="1" y="35327"/>
                  </a:cubicBezTo>
                  <a:cubicBezTo>
                    <a:pt x="448" y="35295"/>
                    <a:pt x="898" y="35284"/>
                    <a:pt x="1348" y="35284"/>
                  </a:cubicBezTo>
                  <a:cubicBezTo>
                    <a:pt x="2087" y="35284"/>
                    <a:pt x="2828" y="35313"/>
                    <a:pt x="3559" y="35328"/>
                  </a:cubicBezTo>
                  <a:cubicBezTo>
                    <a:pt x="3677" y="35330"/>
                    <a:pt x="3797" y="35331"/>
                    <a:pt x="3918" y="35331"/>
                  </a:cubicBezTo>
                  <a:cubicBezTo>
                    <a:pt x="4354" y="35331"/>
                    <a:pt x="4806" y="35319"/>
                    <a:pt x="5260" y="35319"/>
                  </a:cubicBezTo>
                  <a:cubicBezTo>
                    <a:pt x="6022" y="35319"/>
                    <a:pt x="6788" y="35353"/>
                    <a:pt x="7493" y="35538"/>
                  </a:cubicBezTo>
                  <a:cubicBezTo>
                    <a:pt x="7995" y="33456"/>
                    <a:pt x="8971" y="31268"/>
                    <a:pt x="9977" y="29380"/>
                  </a:cubicBezTo>
                  <a:cubicBezTo>
                    <a:pt x="9873" y="29123"/>
                    <a:pt x="10006" y="28779"/>
                    <a:pt x="10382" y="28749"/>
                  </a:cubicBezTo>
                  <a:cubicBezTo>
                    <a:pt x="12648" y="28563"/>
                    <a:pt x="14932" y="28510"/>
                    <a:pt x="17219" y="28510"/>
                  </a:cubicBezTo>
                  <a:cubicBezTo>
                    <a:pt x="19944" y="28510"/>
                    <a:pt x="22673" y="28585"/>
                    <a:pt x="25379" y="28595"/>
                  </a:cubicBezTo>
                  <a:cubicBezTo>
                    <a:pt x="25924" y="28598"/>
                    <a:pt x="26095" y="29156"/>
                    <a:pt x="25911" y="29529"/>
                  </a:cubicBezTo>
                  <a:cubicBezTo>
                    <a:pt x="26662" y="31354"/>
                    <a:pt x="26968" y="33408"/>
                    <a:pt x="27345" y="35329"/>
                  </a:cubicBezTo>
                  <a:cubicBezTo>
                    <a:pt x="27358" y="35390"/>
                    <a:pt x="27349" y="35444"/>
                    <a:pt x="27345" y="35500"/>
                  </a:cubicBezTo>
                  <a:cubicBezTo>
                    <a:pt x="29021" y="35212"/>
                    <a:pt x="30888" y="35089"/>
                    <a:pt x="32736" y="35089"/>
                  </a:cubicBezTo>
                  <a:cubicBezTo>
                    <a:pt x="34227" y="35089"/>
                    <a:pt x="35705" y="35169"/>
                    <a:pt x="37060" y="35306"/>
                  </a:cubicBezTo>
                  <a:cubicBezTo>
                    <a:pt x="33411" y="23659"/>
                    <a:pt x="29210" y="12118"/>
                    <a:pt x="26064" y="328"/>
                  </a:cubicBezTo>
                  <a:cubicBezTo>
                    <a:pt x="26059" y="329"/>
                    <a:pt x="26057" y="335"/>
                    <a:pt x="26052" y="336"/>
                  </a:cubicBezTo>
                  <a:cubicBezTo>
                    <a:pt x="25303" y="506"/>
                    <a:pt x="24526" y="561"/>
                    <a:pt x="23742" y="561"/>
                  </a:cubicBezTo>
                  <a:cubicBezTo>
                    <a:pt x="22576" y="561"/>
                    <a:pt x="21393" y="439"/>
                    <a:pt x="20256" y="395"/>
                  </a:cubicBezTo>
                  <a:cubicBezTo>
                    <a:pt x="18439" y="324"/>
                    <a:pt x="16609" y="306"/>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2" name="Google Shape;2262;p45"/>
            <p:cNvSpPr/>
            <p:nvPr/>
          </p:nvSpPr>
          <p:spPr>
            <a:xfrm>
              <a:off x="2329075" y="4160550"/>
              <a:ext cx="1312575" cy="1178925"/>
            </a:xfrm>
            <a:custGeom>
              <a:avLst/>
              <a:gdLst/>
              <a:ahLst/>
              <a:cxnLst/>
              <a:rect l="l" t="t" r="r" b="b"/>
              <a:pathLst>
                <a:path w="52503" h="47157" extrusionOk="0">
                  <a:moveTo>
                    <a:pt x="1933" y="1017"/>
                  </a:moveTo>
                  <a:lnTo>
                    <a:pt x="1933" y="1017"/>
                  </a:lnTo>
                  <a:cubicBezTo>
                    <a:pt x="18286" y="1748"/>
                    <a:pt x="34669" y="1809"/>
                    <a:pt x="51029" y="2355"/>
                  </a:cubicBezTo>
                  <a:cubicBezTo>
                    <a:pt x="50028" y="16672"/>
                    <a:pt x="49960" y="29147"/>
                    <a:pt x="49453" y="44581"/>
                  </a:cubicBezTo>
                  <a:cubicBezTo>
                    <a:pt x="41612" y="44784"/>
                    <a:pt x="33796" y="45437"/>
                    <a:pt x="25939" y="45481"/>
                  </a:cubicBezTo>
                  <a:cubicBezTo>
                    <a:pt x="25609" y="45483"/>
                    <a:pt x="25279" y="45483"/>
                    <a:pt x="24949" y="45483"/>
                  </a:cubicBezTo>
                  <a:cubicBezTo>
                    <a:pt x="17218" y="45483"/>
                    <a:pt x="9501" y="44995"/>
                    <a:pt x="1776" y="44967"/>
                  </a:cubicBezTo>
                  <a:cubicBezTo>
                    <a:pt x="2072" y="30436"/>
                    <a:pt x="2863" y="15522"/>
                    <a:pt x="1933" y="1017"/>
                  </a:cubicBezTo>
                  <a:close/>
                  <a:moveTo>
                    <a:pt x="1623" y="0"/>
                  </a:moveTo>
                  <a:cubicBezTo>
                    <a:pt x="1135" y="0"/>
                    <a:pt x="1017" y="552"/>
                    <a:pt x="1262" y="837"/>
                  </a:cubicBezTo>
                  <a:cubicBezTo>
                    <a:pt x="1261" y="847"/>
                    <a:pt x="1253" y="850"/>
                    <a:pt x="1252" y="859"/>
                  </a:cubicBezTo>
                  <a:cubicBezTo>
                    <a:pt x="1" y="15426"/>
                    <a:pt x="491" y="30445"/>
                    <a:pt x="482" y="45066"/>
                  </a:cubicBezTo>
                  <a:cubicBezTo>
                    <a:pt x="482" y="45480"/>
                    <a:pt x="796" y="45685"/>
                    <a:pt x="1114" y="45685"/>
                  </a:cubicBezTo>
                  <a:cubicBezTo>
                    <a:pt x="1211" y="45685"/>
                    <a:pt x="1307" y="45666"/>
                    <a:pt x="1396" y="45629"/>
                  </a:cubicBezTo>
                  <a:cubicBezTo>
                    <a:pt x="1461" y="45693"/>
                    <a:pt x="1544" y="45734"/>
                    <a:pt x="1635" y="45745"/>
                  </a:cubicBezTo>
                  <a:cubicBezTo>
                    <a:pt x="9218" y="46690"/>
                    <a:pt x="17182" y="47157"/>
                    <a:pt x="25157" y="47157"/>
                  </a:cubicBezTo>
                  <a:cubicBezTo>
                    <a:pt x="33565" y="47157"/>
                    <a:pt x="41985" y="46638"/>
                    <a:pt x="49984" y="45618"/>
                  </a:cubicBezTo>
                  <a:cubicBezTo>
                    <a:pt x="50032" y="45618"/>
                    <a:pt x="50079" y="45612"/>
                    <a:pt x="50126" y="45601"/>
                  </a:cubicBezTo>
                  <a:cubicBezTo>
                    <a:pt x="50162" y="45597"/>
                    <a:pt x="50198" y="45594"/>
                    <a:pt x="50234" y="45590"/>
                  </a:cubicBezTo>
                  <a:cubicBezTo>
                    <a:pt x="50700" y="45529"/>
                    <a:pt x="50847" y="44999"/>
                    <a:pt x="50627" y="44721"/>
                  </a:cubicBezTo>
                  <a:cubicBezTo>
                    <a:pt x="51755" y="30840"/>
                    <a:pt x="52503" y="16104"/>
                    <a:pt x="51871" y="2176"/>
                  </a:cubicBezTo>
                  <a:cubicBezTo>
                    <a:pt x="52238" y="1794"/>
                    <a:pt x="52079" y="962"/>
                    <a:pt x="51383" y="952"/>
                  </a:cubicBezTo>
                  <a:cubicBezTo>
                    <a:pt x="34797" y="741"/>
                    <a:pt x="18211" y="21"/>
                    <a:pt x="1623" y="0"/>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3" name="Google Shape;2263;p45"/>
            <p:cNvSpPr/>
            <p:nvPr/>
          </p:nvSpPr>
          <p:spPr>
            <a:xfrm>
              <a:off x="2483675" y="4279625"/>
              <a:ext cx="1000450" cy="942475"/>
            </a:xfrm>
            <a:custGeom>
              <a:avLst/>
              <a:gdLst/>
              <a:ahLst/>
              <a:cxnLst/>
              <a:rect l="l" t="t" r="r" b="b"/>
              <a:pathLst>
                <a:path w="40018" h="37699" extrusionOk="0">
                  <a:moveTo>
                    <a:pt x="16152" y="915"/>
                  </a:moveTo>
                  <a:cubicBezTo>
                    <a:pt x="17948" y="1221"/>
                    <a:pt x="19776" y="1239"/>
                    <a:pt x="21593" y="1310"/>
                  </a:cubicBezTo>
                  <a:cubicBezTo>
                    <a:pt x="22730" y="1354"/>
                    <a:pt x="23913" y="1476"/>
                    <a:pt x="25079" y="1476"/>
                  </a:cubicBezTo>
                  <a:cubicBezTo>
                    <a:pt x="25864" y="1476"/>
                    <a:pt x="26640" y="1421"/>
                    <a:pt x="27389" y="1251"/>
                  </a:cubicBezTo>
                  <a:cubicBezTo>
                    <a:pt x="27394" y="1250"/>
                    <a:pt x="27396" y="1244"/>
                    <a:pt x="27401" y="1243"/>
                  </a:cubicBezTo>
                  <a:cubicBezTo>
                    <a:pt x="30547" y="13033"/>
                    <a:pt x="34748" y="24574"/>
                    <a:pt x="38397" y="36221"/>
                  </a:cubicBezTo>
                  <a:cubicBezTo>
                    <a:pt x="37042" y="36084"/>
                    <a:pt x="35564" y="36004"/>
                    <a:pt x="34073" y="36004"/>
                  </a:cubicBezTo>
                  <a:cubicBezTo>
                    <a:pt x="32225" y="36004"/>
                    <a:pt x="30358" y="36127"/>
                    <a:pt x="28682" y="36415"/>
                  </a:cubicBezTo>
                  <a:cubicBezTo>
                    <a:pt x="28686" y="36359"/>
                    <a:pt x="28695" y="36305"/>
                    <a:pt x="28682" y="36244"/>
                  </a:cubicBezTo>
                  <a:cubicBezTo>
                    <a:pt x="28305" y="34323"/>
                    <a:pt x="28001" y="32269"/>
                    <a:pt x="27248" y="30444"/>
                  </a:cubicBezTo>
                  <a:cubicBezTo>
                    <a:pt x="27432" y="30071"/>
                    <a:pt x="27261" y="29513"/>
                    <a:pt x="26718" y="29510"/>
                  </a:cubicBezTo>
                  <a:cubicBezTo>
                    <a:pt x="24010" y="29500"/>
                    <a:pt x="21281" y="29425"/>
                    <a:pt x="18556" y="29425"/>
                  </a:cubicBezTo>
                  <a:cubicBezTo>
                    <a:pt x="16269" y="29425"/>
                    <a:pt x="13985" y="29478"/>
                    <a:pt x="11719" y="29664"/>
                  </a:cubicBezTo>
                  <a:cubicBezTo>
                    <a:pt x="11343" y="29694"/>
                    <a:pt x="11210" y="30038"/>
                    <a:pt x="11314" y="30295"/>
                  </a:cubicBezTo>
                  <a:cubicBezTo>
                    <a:pt x="10308" y="32183"/>
                    <a:pt x="9332" y="34371"/>
                    <a:pt x="8830" y="36453"/>
                  </a:cubicBezTo>
                  <a:cubicBezTo>
                    <a:pt x="8125" y="36268"/>
                    <a:pt x="7359" y="36234"/>
                    <a:pt x="6597" y="36234"/>
                  </a:cubicBezTo>
                  <a:cubicBezTo>
                    <a:pt x="6143" y="36234"/>
                    <a:pt x="5691" y="36246"/>
                    <a:pt x="5255" y="36246"/>
                  </a:cubicBezTo>
                  <a:cubicBezTo>
                    <a:pt x="5134" y="36246"/>
                    <a:pt x="5014" y="36245"/>
                    <a:pt x="4896" y="36243"/>
                  </a:cubicBezTo>
                  <a:cubicBezTo>
                    <a:pt x="4168" y="36228"/>
                    <a:pt x="3431" y="36199"/>
                    <a:pt x="2696" y="36199"/>
                  </a:cubicBezTo>
                  <a:cubicBezTo>
                    <a:pt x="2242" y="36199"/>
                    <a:pt x="1789" y="36210"/>
                    <a:pt x="1339" y="36243"/>
                  </a:cubicBezTo>
                  <a:cubicBezTo>
                    <a:pt x="6371" y="24643"/>
                    <a:pt x="12308" y="12976"/>
                    <a:pt x="16152" y="915"/>
                  </a:cubicBezTo>
                  <a:close/>
                  <a:moveTo>
                    <a:pt x="18861" y="1"/>
                  </a:moveTo>
                  <a:cubicBezTo>
                    <a:pt x="17948" y="1"/>
                    <a:pt x="17037" y="33"/>
                    <a:pt x="16134" y="138"/>
                  </a:cubicBezTo>
                  <a:cubicBezTo>
                    <a:pt x="16076" y="106"/>
                    <a:pt x="16011" y="88"/>
                    <a:pt x="15947" y="88"/>
                  </a:cubicBezTo>
                  <a:cubicBezTo>
                    <a:pt x="15848" y="88"/>
                    <a:pt x="15751" y="132"/>
                    <a:pt x="15691" y="241"/>
                  </a:cubicBezTo>
                  <a:cubicBezTo>
                    <a:pt x="9503" y="11426"/>
                    <a:pt x="5111" y="23939"/>
                    <a:pt x="123" y="35703"/>
                  </a:cubicBezTo>
                  <a:cubicBezTo>
                    <a:pt x="0" y="35991"/>
                    <a:pt x="80" y="36265"/>
                    <a:pt x="245" y="36457"/>
                  </a:cubicBezTo>
                  <a:cubicBezTo>
                    <a:pt x="98" y="36662"/>
                    <a:pt x="176" y="37036"/>
                    <a:pt x="455" y="37095"/>
                  </a:cubicBezTo>
                  <a:cubicBezTo>
                    <a:pt x="1897" y="37404"/>
                    <a:pt x="3424" y="37390"/>
                    <a:pt x="4896" y="37454"/>
                  </a:cubicBezTo>
                  <a:cubicBezTo>
                    <a:pt x="5717" y="37489"/>
                    <a:pt x="6601" y="37595"/>
                    <a:pt x="7465" y="37595"/>
                  </a:cubicBezTo>
                  <a:cubicBezTo>
                    <a:pt x="8017" y="37595"/>
                    <a:pt x="8562" y="37552"/>
                    <a:pt x="9077" y="37419"/>
                  </a:cubicBezTo>
                  <a:cubicBezTo>
                    <a:pt x="9151" y="37464"/>
                    <a:pt x="9231" y="37492"/>
                    <a:pt x="9312" y="37492"/>
                  </a:cubicBezTo>
                  <a:cubicBezTo>
                    <a:pt x="9452" y="37492"/>
                    <a:pt x="9595" y="37409"/>
                    <a:pt x="9711" y="37194"/>
                  </a:cubicBezTo>
                  <a:cubicBezTo>
                    <a:pt x="10771" y="35229"/>
                    <a:pt x="11499" y="32789"/>
                    <a:pt x="11990" y="30594"/>
                  </a:cubicBezTo>
                  <a:cubicBezTo>
                    <a:pt x="14359" y="30784"/>
                    <a:pt x="16747" y="30833"/>
                    <a:pt x="19138" y="30833"/>
                  </a:cubicBezTo>
                  <a:cubicBezTo>
                    <a:pt x="21570" y="30833"/>
                    <a:pt x="24004" y="30782"/>
                    <a:pt x="26423" y="30775"/>
                  </a:cubicBezTo>
                  <a:cubicBezTo>
                    <a:pt x="26500" y="32719"/>
                    <a:pt x="27062" y="34697"/>
                    <a:pt x="27494" y="36571"/>
                  </a:cubicBezTo>
                  <a:cubicBezTo>
                    <a:pt x="27542" y="36778"/>
                    <a:pt x="27660" y="36901"/>
                    <a:pt x="27803" y="36964"/>
                  </a:cubicBezTo>
                  <a:cubicBezTo>
                    <a:pt x="27830" y="37089"/>
                    <a:pt x="27898" y="37205"/>
                    <a:pt x="28042" y="37233"/>
                  </a:cubicBezTo>
                  <a:cubicBezTo>
                    <a:pt x="29741" y="37561"/>
                    <a:pt x="31679" y="37698"/>
                    <a:pt x="33612" y="37698"/>
                  </a:cubicBezTo>
                  <a:cubicBezTo>
                    <a:pt x="35437" y="37698"/>
                    <a:pt x="37258" y="37576"/>
                    <a:pt x="38872" y="37377"/>
                  </a:cubicBezTo>
                  <a:cubicBezTo>
                    <a:pt x="38892" y="37375"/>
                    <a:pt x="38906" y="37365"/>
                    <a:pt x="38924" y="37361"/>
                  </a:cubicBezTo>
                  <a:cubicBezTo>
                    <a:pt x="39026" y="37421"/>
                    <a:pt x="39142" y="37449"/>
                    <a:pt x="39258" y="37449"/>
                  </a:cubicBezTo>
                  <a:cubicBezTo>
                    <a:pt x="39639" y="37449"/>
                    <a:pt x="40018" y="37148"/>
                    <a:pt x="39868" y="36682"/>
                  </a:cubicBezTo>
                  <a:cubicBezTo>
                    <a:pt x="36030" y="24701"/>
                    <a:pt x="32667" y="12475"/>
                    <a:pt x="28218" y="704"/>
                  </a:cubicBezTo>
                  <a:cubicBezTo>
                    <a:pt x="28134" y="484"/>
                    <a:pt x="27951" y="387"/>
                    <a:pt x="27769" y="387"/>
                  </a:cubicBezTo>
                  <a:cubicBezTo>
                    <a:pt x="27653" y="387"/>
                    <a:pt x="27537" y="427"/>
                    <a:pt x="27450" y="501"/>
                  </a:cubicBezTo>
                  <a:cubicBezTo>
                    <a:pt x="27427" y="488"/>
                    <a:pt x="27415" y="463"/>
                    <a:pt x="27389" y="455"/>
                  </a:cubicBezTo>
                  <a:cubicBezTo>
                    <a:pt x="26141" y="93"/>
                    <a:pt x="24779" y="74"/>
                    <a:pt x="23446" y="74"/>
                  </a:cubicBezTo>
                  <a:cubicBezTo>
                    <a:pt x="23292" y="74"/>
                    <a:pt x="23138" y="74"/>
                    <a:pt x="22985" y="74"/>
                  </a:cubicBezTo>
                  <a:cubicBezTo>
                    <a:pt x="22664" y="74"/>
                    <a:pt x="22345" y="73"/>
                    <a:pt x="22031" y="66"/>
                  </a:cubicBezTo>
                  <a:cubicBezTo>
                    <a:pt x="20979" y="44"/>
                    <a:pt x="19919" y="1"/>
                    <a:pt x="18861"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4" name="Google Shape;2264;p45"/>
            <p:cNvSpPr/>
            <p:nvPr/>
          </p:nvSpPr>
          <p:spPr>
            <a:xfrm>
              <a:off x="3971550" y="4043025"/>
              <a:ext cx="639375" cy="1068600"/>
            </a:xfrm>
            <a:custGeom>
              <a:avLst/>
              <a:gdLst/>
              <a:ahLst/>
              <a:cxnLst/>
              <a:rect l="l" t="t" r="r" b="b"/>
              <a:pathLst>
                <a:path w="25575" h="42744" extrusionOk="0">
                  <a:moveTo>
                    <a:pt x="15217" y="1555"/>
                  </a:moveTo>
                  <a:cubicBezTo>
                    <a:pt x="17610" y="1555"/>
                    <a:pt x="19873" y="2456"/>
                    <a:pt x="20683" y="5040"/>
                  </a:cubicBezTo>
                  <a:cubicBezTo>
                    <a:pt x="21233" y="6792"/>
                    <a:pt x="20623" y="9237"/>
                    <a:pt x="19805" y="10822"/>
                  </a:cubicBezTo>
                  <a:cubicBezTo>
                    <a:pt x="18593" y="13168"/>
                    <a:pt x="16508" y="14990"/>
                    <a:pt x="14587" y="16753"/>
                  </a:cubicBezTo>
                  <a:cubicBezTo>
                    <a:pt x="14463" y="16865"/>
                    <a:pt x="14399" y="16991"/>
                    <a:pt x="14379" y="17115"/>
                  </a:cubicBezTo>
                  <a:cubicBezTo>
                    <a:pt x="14225" y="17225"/>
                    <a:pt x="14063" y="17329"/>
                    <a:pt x="13918" y="17441"/>
                  </a:cubicBezTo>
                  <a:cubicBezTo>
                    <a:pt x="13650" y="17648"/>
                    <a:pt x="13773" y="18007"/>
                    <a:pt x="14012" y="18169"/>
                  </a:cubicBezTo>
                  <a:cubicBezTo>
                    <a:pt x="14065" y="18360"/>
                    <a:pt x="14267" y="18519"/>
                    <a:pt x="14486" y="18519"/>
                  </a:cubicBezTo>
                  <a:cubicBezTo>
                    <a:pt x="14510" y="18519"/>
                    <a:pt x="14535" y="18517"/>
                    <a:pt x="14560" y="18513"/>
                  </a:cubicBezTo>
                  <a:cubicBezTo>
                    <a:pt x="14840" y="18465"/>
                    <a:pt x="15121" y="18418"/>
                    <a:pt x="15402" y="18369"/>
                  </a:cubicBezTo>
                  <a:cubicBezTo>
                    <a:pt x="15411" y="18370"/>
                    <a:pt x="15418" y="18376"/>
                    <a:pt x="15428" y="18377"/>
                  </a:cubicBezTo>
                  <a:cubicBezTo>
                    <a:pt x="21603" y="18867"/>
                    <a:pt x="23006" y="25054"/>
                    <a:pt x="20245" y="29786"/>
                  </a:cubicBezTo>
                  <a:cubicBezTo>
                    <a:pt x="18980" y="31955"/>
                    <a:pt x="17076" y="33605"/>
                    <a:pt x="15121" y="35116"/>
                  </a:cubicBezTo>
                  <a:cubicBezTo>
                    <a:pt x="11493" y="37918"/>
                    <a:pt x="7436" y="39756"/>
                    <a:pt x="3009" y="40876"/>
                  </a:cubicBezTo>
                  <a:cubicBezTo>
                    <a:pt x="2517" y="29648"/>
                    <a:pt x="2428" y="18312"/>
                    <a:pt x="1246" y="7140"/>
                  </a:cubicBezTo>
                  <a:cubicBezTo>
                    <a:pt x="5097" y="5015"/>
                    <a:pt x="9623" y="2136"/>
                    <a:pt x="14013" y="1627"/>
                  </a:cubicBezTo>
                  <a:cubicBezTo>
                    <a:pt x="14414" y="1580"/>
                    <a:pt x="14818" y="1555"/>
                    <a:pt x="15217" y="1555"/>
                  </a:cubicBezTo>
                  <a:close/>
                  <a:moveTo>
                    <a:pt x="15572" y="1"/>
                  </a:moveTo>
                  <a:cubicBezTo>
                    <a:pt x="10313" y="1"/>
                    <a:pt x="3580" y="4307"/>
                    <a:pt x="368" y="6565"/>
                  </a:cubicBezTo>
                  <a:cubicBezTo>
                    <a:pt x="1" y="6823"/>
                    <a:pt x="153" y="7314"/>
                    <a:pt x="479" y="7414"/>
                  </a:cubicBezTo>
                  <a:cubicBezTo>
                    <a:pt x="282" y="18954"/>
                    <a:pt x="1243" y="30568"/>
                    <a:pt x="1708" y="42097"/>
                  </a:cubicBezTo>
                  <a:cubicBezTo>
                    <a:pt x="1725" y="42529"/>
                    <a:pt x="2066" y="42744"/>
                    <a:pt x="2400" y="42744"/>
                  </a:cubicBezTo>
                  <a:cubicBezTo>
                    <a:pt x="2700" y="42744"/>
                    <a:pt x="2995" y="42569"/>
                    <a:pt x="3042" y="42222"/>
                  </a:cubicBezTo>
                  <a:cubicBezTo>
                    <a:pt x="10270" y="40499"/>
                    <a:pt x="19218" y="36303"/>
                    <a:pt x="22285" y="28992"/>
                  </a:cubicBezTo>
                  <a:cubicBezTo>
                    <a:pt x="24281" y="24236"/>
                    <a:pt x="22243" y="17385"/>
                    <a:pt x="16678" y="17385"/>
                  </a:cubicBezTo>
                  <a:cubicBezTo>
                    <a:pt x="16422" y="17385"/>
                    <a:pt x="16158" y="17400"/>
                    <a:pt x="15887" y="17430"/>
                  </a:cubicBezTo>
                  <a:cubicBezTo>
                    <a:pt x="19925" y="13635"/>
                    <a:pt x="25575" y="6576"/>
                    <a:pt x="20030" y="1555"/>
                  </a:cubicBezTo>
                  <a:cubicBezTo>
                    <a:pt x="18809" y="448"/>
                    <a:pt x="17267" y="1"/>
                    <a:pt x="155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5" name="Google Shape;2265;p45"/>
            <p:cNvSpPr/>
            <p:nvPr/>
          </p:nvSpPr>
          <p:spPr>
            <a:xfrm>
              <a:off x="4094650" y="4163325"/>
              <a:ext cx="328375" cy="328250"/>
            </a:xfrm>
            <a:custGeom>
              <a:avLst/>
              <a:gdLst/>
              <a:ahLst/>
              <a:cxnLst/>
              <a:rect l="l" t="t" r="r" b="b"/>
              <a:pathLst>
                <a:path w="13135" h="13130" extrusionOk="0">
                  <a:moveTo>
                    <a:pt x="6515" y="1258"/>
                  </a:moveTo>
                  <a:cubicBezTo>
                    <a:pt x="8992" y="1258"/>
                    <a:pt x="11364" y="2790"/>
                    <a:pt x="10310" y="5775"/>
                  </a:cubicBezTo>
                  <a:cubicBezTo>
                    <a:pt x="9146" y="9074"/>
                    <a:pt x="4681" y="11058"/>
                    <a:pt x="1492" y="11851"/>
                  </a:cubicBezTo>
                  <a:cubicBezTo>
                    <a:pt x="1951" y="9055"/>
                    <a:pt x="1678" y="5794"/>
                    <a:pt x="950" y="3082"/>
                  </a:cubicBezTo>
                  <a:cubicBezTo>
                    <a:pt x="2399" y="2512"/>
                    <a:pt x="3768" y="1699"/>
                    <a:pt x="5305" y="1381"/>
                  </a:cubicBezTo>
                  <a:cubicBezTo>
                    <a:pt x="5702" y="1299"/>
                    <a:pt x="6110" y="1258"/>
                    <a:pt x="6515" y="1258"/>
                  </a:cubicBezTo>
                  <a:close/>
                  <a:moveTo>
                    <a:pt x="7244" y="1"/>
                  </a:moveTo>
                  <a:cubicBezTo>
                    <a:pt x="4857" y="1"/>
                    <a:pt x="2149" y="1132"/>
                    <a:pt x="514" y="2383"/>
                  </a:cubicBezTo>
                  <a:cubicBezTo>
                    <a:pt x="485" y="2378"/>
                    <a:pt x="454" y="2375"/>
                    <a:pt x="424" y="2375"/>
                  </a:cubicBezTo>
                  <a:cubicBezTo>
                    <a:pt x="210" y="2375"/>
                    <a:pt x="0" y="2515"/>
                    <a:pt x="18" y="2782"/>
                  </a:cubicBezTo>
                  <a:cubicBezTo>
                    <a:pt x="122" y="4389"/>
                    <a:pt x="355" y="5983"/>
                    <a:pt x="424" y="7593"/>
                  </a:cubicBezTo>
                  <a:cubicBezTo>
                    <a:pt x="495" y="9206"/>
                    <a:pt x="351" y="10829"/>
                    <a:pt x="456" y="12436"/>
                  </a:cubicBezTo>
                  <a:cubicBezTo>
                    <a:pt x="475" y="12736"/>
                    <a:pt x="683" y="12868"/>
                    <a:pt x="898" y="12876"/>
                  </a:cubicBezTo>
                  <a:cubicBezTo>
                    <a:pt x="1004" y="13024"/>
                    <a:pt x="1170" y="13130"/>
                    <a:pt x="1379" y="13130"/>
                  </a:cubicBezTo>
                  <a:cubicBezTo>
                    <a:pt x="1427" y="13130"/>
                    <a:pt x="1477" y="13124"/>
                    <a:pt x="1529" y="13112"/>
                  </a:cubicBezTo>
                  <a:cubicBezTo>
                    <a:pt x="5419" y="12224"/>
                    <a:pt x="13135" y="8631"/>
                    <a:pt x="11880" y="3455"/>
                  </a:cubicBezTo>
                  <a:cubicBezTo>
                    <a:pt x="11262" y="909"/>
                    <a:pt x="9382" y="1"/>
                    <a:pt x="7244" y="1"/>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6" name="Google Shape;2266;p45"/>
            <p:cNvSpPr/>
            <p:nvPr/>
          </p:nvSpPr>
          <p:spPr>
            <a:xfrm>
              <a:off x="4104950" y="4600925"/>
              <a:ext cx="294250" cy="338675"/>
            </a:xfrm>
            <a:custGeom>
              <a:avLst/>
              <a:gdLst/>
              <a:ahLst/>
              <a:cxnLst/>
              <a:rect l="l" t="t" r="r" b="b"/>
              <a:pathLst>
                <a:path w="11770" h="13547" extrusionOk="0">
                  <a:moveTo>
                    <a:pt x="7525" y="1243"/>
                  </a:moveTo>
                  <a:cubicBezTo>
                    <a:pt x="7861" y="1243"/>
                    <a:pt x="8182" y="1283"/>
                    <a:pt x="8473" y="1384"/>
                  </a:cubicBezTo>
                  <a:cubicBezTo>
                    <a:pt x="10360" y="2036"/>
                    <a:pt x="10481" y="4007"/>
                    <a:pt x="9993" y="5480"/>
                  </a:cubicBezTo>
                  <a:cubicBezTo>
                    <a:pt x="8864" y="8894"/>
                    <a:pt x="5426" y="11148"/>
                    <a:pt x="2162" y="12195"/>
                  </a:cubicBezTo>
                  <a:cubicBezTo>
                    <a:pt x="2246" y="8994"/>
                    <a:pt x="2129" y="5397"/>
                    <a:pt x="1293" y="2296"/>
                  </a:cubicBezTo>
                  <a:cubicBezTo>
                    <a:pt x="2474" y="2186"/>
                    <a:pt x="3629" y="1917"/>
                    <a:pt x="4799" y="1691"/>
                  </a:cubicBezTo>
                  <a:cubicBezTo>
                    <a:pt x="5592" y="1538"/>
                    <a:pt x="6611" y="1243"/>
                    <a:pt x="7525" y="1243"/>
                  </a:cubicBezTo>
                  <a:close/>
                  <a:moveTo>
                    <a:pt x="7018" y="1"/>
                  </a:moveTo>
                  <a:cubicBezTo>
                    <a:pt x="4869" y="1"/>
                    <a:pt x="2429" y="712"/>
                    <a:pt x="783" y="1351"/>
                  </a:cubicBezTo>
                  <a:cubicBezTo>
                    <a:pt x="754" y="1346"/>
                    <a:pt x="724" y="1343"/>
                    <a:pt x="696" y="1343"/>
                  </a:cubicBezTo>
                  <a:cubicBezTo>
                    <a:pt x="558" y="1343"/>
                    <a:pt x="431" y="1407"/>
                    <a:pt x="347" y="1533"/>
                  </a:cubicBezTo>
                  <a:cubicBezTo>
                    <a:pt x="47" y="1684"/>
                    <a:pt x="0" y="2094"/>
                    <a:pt x="241" y="2266"/>
                  </a:cubicBezTo>
                  <a:cubicBezTo>
                    <a:pt x="109" y="5716"/>
                    <a:pt x="628" y="9420"/>
                    <a:pt x="983" y="12832"/>
                  </a:cubicBezTo>
                  <a:cubicBezTo>
                    <a:pt x="1022" y="13215"/>
                    <a:pt x="1290" y="13376"/>
                    <a:pt x="1558" y="13376"/>
                  </a:cubicBezTo>
                  <a:cubicBezTo>
                    <a:pt x="1584" y="13376"/>
                    <a:pt x="1610" y="13374"/>
                    <a:pt x="1636" y="13371"/>
                  </a:cubicBezTo>
                  <a:cubicBezTo>
                    <a:pt x="1742" y="13475"/>
                    <a:pt x="1880" y="13546"/>
                    <a:pt x="2050" y="13546"/>
                  </a:cubicBezTo>
                  <a:cubicBezTo>
                    <a:pt x="2103" y="13546"/>
                    <a:pt x="2158" y="13539"/>
                    <a:pt x="2217" y="13525"/>
                  </a:cubicBezTo>
                  <a:cubicBezTo>
                    <a:pt x="6339" y="12491"/>
                    <a:pt x="11769" y="8694"/>
                    <a:pt x="11617" y="3902"/>
                  </a:cubicBezTo>
                  <a:cubicBezTo>
                    <a:pt x="11523" y="919"/>
                    <a:pt x="9459" y="1"/>
                    <a:pt x="7018" y="1"/>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7" name="Google Shape;2267;p45"/>
            <p:cNvSpPr/>
            <p:nvPr/>
          </p:nvSpPr>
          <p:spPr>
            <a:xfrm>
              <a:off x="4890650" y="3199725"/>
              <a:ext cx="44925" cy="18550"/>
            </a:xfrm>
            <a:custGeom>
              <a:avLst/>
              <a:gdLst/>
              <a:ahLst/>
              <a:cxnLst/>
              <a:rect l="l" t="t" r="r" b="b"/>
              <a:pathLst>
                <a:path w="1797" h="742" extrusionOk="0">
                  <a:moveTo>
                    <a:pt x="1388" y="1"/>
                  </a:moveTo>
                  <a:cubicBezTo>
                    <a:pt x="921" y="69"/>
                    <a:pt x="466" y="116"/>
                    <a:pt x="1" y="161"/>
                  </a:cubicBezTo>
                  <a:cubicBezTo>
                    <a:pt x="637" y="286"/>
                    <a:pt x="1274" y="445"/>
                    <a:pt x="1797" y="742"/>
                  </a:cubicBezTo>
                  <a:cubicBezTo>
                    <a:pt x="1718" y="466"/>
                    <a:pt x="1577" y="214"/>
                    <a:pt x="1388" y="1"/>
                  </a:cubicBezTo>
                  <a:close/>
                </a:path>
              </a:pathLst>
            </a:custGeom>
            <a:solidFill>
              <a:srgbClr val="F39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8" name="Google Shape;2268;p45"/>
            <p:cNvSpPr/>
            <p:nvPr/>
          </p:nvSpPr>
          <p:spPr>
            <a:xfrm>
              <a:off x="2205175" y="238100"/>
              <a:ext cx="3235150" cy="5238450"/>
            </a:xfrm>
            <a:custGeom>
              <a:avLst/>
              <a:gdLst/>
              <a:ahLst/>
              <a:cxnLst/>
              <a:rect l="l" t="t" r="r" b="b"/>
              <a:pathLst>
                <a:path w="129406" h="209538" extrusionOk="0">
                  <a:moveTo>
                    <a:pt x="91732" y="36043"/>
                  </a:moveTo>
                  <a:lnTo>
                    <a:pt x="91732" y="36043"/>
                  </a:lnTo>
                  <a:cubicBezTo>
                    <a:pt x="93235" y="36229"/>
                    <a:pt x="94756" y="36336"/>
                    <a:pt x="96268" y="36336"/>
                  </a:cubicBezTo>
                  <a:cubicBezTo>
                    <a:pt x="96580" y="36336"/>
                    <a:pt x="96892" y="36332"/>
                    <a:pt x="97203" y="36322"/>
                  </a:cubicBezTo>
                  <a:lnTo>
                    <a:pt x="97203" y="36322"/>
                  </a:lnTo>
                  <a:cubicBezTo>
                    <a:pt x="96860" y="38433"/>
                    <a:pt x="96762" y="40392"/>
                    <a:pt x="95776" y="42395"/>
                  </a:cubicBezTo>
                  <a:lnTo>
                    <a:pt x="95776" y="42396"/>
                  </a:lnTo>
                  <a:cubicBezTo>
                    <a:pt x="94897" y="44181"/>
                    <a:pt x="93531" y="45355"/>
                    <a:pt x="92275" y="46732"/>
                  </a:cubicBezTo>
                  <a:cubicBezTo>
                    <a:pt x="92584" y="43160"/>
                    <a:pt x="92402" y="39564"/>
                    <a:pt x="91732" y="36043"/>
                  </a:cubicBezTo>
                  <a:close/>
                  <a:moveTo>
                    <a:pt x="68053" y="1233"/>
                  </a:moveTo>
                  <a:cubicBezTo>
                    <a:pt x="68230" y="1233"/>
                    <a:pt x="68408" y="1234"/>
                    <a:pt x="68587" y="1236"/>
                  </a:cubicBezTo>
                  <a:cubicBezTo>
                    <a:pt x="75807" y="1320"/>
                    <a:pt x="80614" y="3800"/>
                    <a:pt x="86013" y="8363"/>
                  </a:cubicBezTo>
                  <a:cubicBezTo>
                    <a:pt x="86056" y="8399"/>
                    <a:pt x="86102" y="8416"/>
                    <a:pt x="86147" y="8438"/>
                  </a:cubicBezTo>
                  <a:cubicBezTo>
                    <a:pt x="86159" y="8446"/>
                    <a:pt x="86172" y="8453"/>
                    <a:pt x="86186" y="8459"/>
                  </a:cubicBezTo>
                  <a:cubicBezTo>
                    <a:pt x="86213" y="8471"/>
                    <a:pt x="86241" y="8482"/>
                    <a:pt x="86268" y="8490"/>
                  </a:cubicBezTo>
                  <a:cubicBezTo>
                    <a:pt x="86275" y="8491"/>
                    <a:pt x="86282" y="8491"/>
                    <a:pt x="86291" y="8491"/>
                  </a:cubicBezTo>
                  <a:cubicBezTo>
                    <a:pt x="86328" y="8499"/>
                    <a:pt x="86366" y="8502"/>
                    <a:pt x="86404" y="8502"/>
                  </a:cubicBezTo>
                  <a:cubicBezTo>
                    <a:pt x="86520" y="8502"/>
                    <a:pt x="86635" y="8468"/>
                    <a:pt x="86734" y="8404"/>
                  </a:cubicBezTo>
                  <a:cubicBezTo>
                    <a:pt x="88821" y="7885"/>
                    <a:pt x="90870" y="7228"/>
                    <a:pt x="92966" y="6746"/>
                  </a:cubicBezTo>
                  <a:cubicBezTo>
                    <a:pt x="94667" y="6354"/>
                    <a:pt x="96397" y="6044"/>
                    <a:pt x="98140" y="5920"/>
                  </a:cubicBezTo>
                  <a:cubicBezTo>
                    <a:pt x="99180" y="5847"/>
                    <a:pt x="100071" y="5691"/>
                    <a:pt x="100870" y="5691"/>
                  </a:cubicBezTo>
                  <a:cubicBezTo>
                    <a:pt x="101694" y="5691"/>
                    <a:pt x="102419" y="5856"/>
                    <a:pt x="103108" y="6448"/>
                  </a:cubicBezTo>
                  <a:cubicBezTo>
                    <a:pt x="104648" y="7768"/>
                    <a:pt x="103945" y="9537"/>
                    <a:pt x="102604" y="11604"/>
                  </a:cubicBezTo>
                  <a:cubicBezTo>
                    <a:pt x="101941" y="12626"/>
                    <a:pt x="101065" y="13540"/>
                    <a:pt x="100226" y="14415"/>
                  </a:cubicBezTo>
                  <a:cubicBezTo>
                    <a:pt x="98807" y="15895"/>
                    <a:pt x="97326" y="17295"/>
                    <a:pt x="95969" y="18833"/>
                  </a:cubicBezTo>
                  <a:cubicBezTo>
                    <a:pt x="95927" y="18881"/>
                    <a:pt x="95906" y="18932"/>
                    <a:pt x="95881" y="18983"/>
                  </a:cubicBezTo>
                  <a:cubicBezTo>
                    <a:pt x="95541" y="18946"/>
                    <a:pt x="95214" y="18927"/>
                    <a:pt x="94903" y="18927"/>
                  </a:cubicBezTo>
                  <a:cubicBezTo>
                    <a:pt x="94792" y="18927"/>
                    <a:pt x="94683" y="18929"/>
                    <a:pt x="94576" y="18934"/>
                  </a:cubicBezTo>
                  <a:cubicBezTo>
                    <a:pt x="94074" y="18959"/>
                    <a:pt x="94077" y="19680"/>
                    <a:pt x="94576" y="19714"/>
                  </a:cubicBezTo>
                  <a:cubicBezTo>
                    <a:pt x="97913" y="19939"/>
                    <a:pt x="113786" y="25907"/>
                    <a:pt x="107115" y="32483"/>
                  </a:cubicBezTo>
                  <a:cubicBezTo>
                    <a:pt x="104938" y="34627"/>
                    <a:pt x="100997" y="35211"/>
                    <a:pt x="97275" y="35211"/>
                  </a:cubicBezTo>
                  <a:cubicBezTo>
                    <a:pt x="94987" y="35211"/>
                    <a:pt x="92783" y="34991"/>
                    <a:pt x="91122" y="34776"/>
                  </a:cubicBezTo>
                  <a:cubicBezTo>
                    <a:pt x="82354" y="33643"/>
                    <a:pt x="72085" y="30555"/>
                    <a:pt x="64689" y="25625"/>
                  </a:cubicBezTo>
                  <a:cubicBezTo>
                    <a:pt x="64699" y="25596"/>
                    <a:pt x="64710" y="25565"/>
                    <a:pt x="64720" y="25536"/>
                  </a:cubicBezTo>
                  <a:cubicBezTo>
                    <a:pt x="64833" y="25221"/>
                    <a:pt x="64530" y="24967"/>
                    <a:pt x="64250" y="24967"/>
                  </a:cubicBezTo>
                  <a:cubicBezTo>
                    <a:pt x="64107" y="24967"/>
                    <a:pt x="63971" y="25032"/>
                    <a:pt x="63898" y="25188"/>
                  </a:cubicBezTo>
                  <a:cubicBezTo>
                    <a:pt x="63869" y="25250"/>
                    <a:pt x="63844" y="25324"/>
                    <a:pt x="63815" y="25388"/>
                  </a:cubicBezTo>
                  <a:cubicBezTo>
                    <a:pt x="63688" y="25490"/>
                    <a:pt x="63611" y="25653"/>
                    <a:pt x="63640" y="25805"/>
                  </a:cubicBezTo>
                  <a:cubicBezTo>
                    <a:pt x="62891" y="27706"/>
                    <a:pt x="62256" y="30420"/>
                    <a:pt x="60837" y="31589"/>
                  </a:cubicBezTo>
                  <a:cubicBezTo>
                    <a:pt x="60616" y="32020"/>
                    <a:pt x="60312" y="32235"/>
                    <a:pt x="59925" y="32235"/>
                  </a:cubicBezTo>
                  <a:cubicBezTo>
                    <a:pt x="59714" y="32235"/>
                    <a:pt x="59479" y="32171"/>
                    <a:pt x="59219" y="32044"/>
                  </a:cubicBezTo>
                  <a:cubicBezTo>
                    <a:pt x="59087" y="32066"/>
                    <a:pt x="58958" y="32078"/>
                    <a:pt x="58832" y="32078"/>
                  </a:cubicBezTo>
                  <a:cubicBezTo>
                    <a:pt x="58480" y="32078"/>
                    <a:pt x="58153" y="31989"/>
                    <a:pt x="57850" y="31813"/>
                  </a:cubicBezTo>
                  <a:cubicBezTo>
                    <a:pt x="57489" y="31678"/>
                    <a:pt x="57131" y="31455"/>
                    <a:pt x="56794" y="31269"/>
                  </a:cubicBezTo>
                  <a:cubicBezTo>
                    <a:pt x="55730" y="30682"/>
                    <a:pt x="54931" y="29965"/>
                    <a:pt x="54229" y="28967"/>
                  </a:cubicBezTo>
                  <a:cubicBezTo>
                    <a:pt x="54140" y="28839"/>
                    <a:pt x="53999" y="28782"/>
                    <a:pt x="53861" y="28782"/>
                  </a:cubicBezTo>
                  <a:cubicBezTo>
                    <a:pt x="53612" y="28782"/>
                    <a:pt x="53372" y="28968"/>
                    <a:pt x="53457" y="29266"/>
                  </a:cubicBezTo>
                  <a:cubicBezTo>
                    <a:pt x="53407" y="29328"/>
                    <a:pt x="53377" y="29401"/>
                    <a:pt x="53369" y="29480"/>
                  </a:cubicBezTo>
                  <a:cubicBezTo>
                    <a:pt x="53220" y="31024"/>
                    <a:pt x="53234" y="32541"/>
                    <a:pt x="53355" y="34086"/>
                  </a:cubicBezTo>
                  <a:cubicBezTo>
                    <a:pt x="53476" y="35623"/>
                    <a:pt x="53032" y="37449"/>
                    <a:pt x="51750" y="38534"/>
                  </a:cubicBezTo>
                  <a:cubicBezTo>
                    <a:pt x="51289" y="38925"/>
                    <a:pt x="50452" y="39081"/>
                    <a:pt x="49889" y="39359"/>
                  </a:cubicBezTo>
                  <a:cubicBezTo>
                    <a:pt x="48073" y="40255"/>
                    <a:pt x="46605" y="41539"/>
                    <a:pt x="45421" y="43141"/>
                  </a:cubicBezTo>
                  <a:cubicBezTo>
                    <a:pt x="45138" y="41457"/>
                    <a:pt x="44413" y="39768"/>
                    <a:pt x="42616" y="39330"/>
                  </a:cubicBezTo>
                  <a:cubicBezTo>
                    <a:pt x="42321" y="39258"/>
                    <a:pt x="42030" y="39225"/>
                    <a:pt x="41746" y="39225"/>
                  </a:cubicBezTo>
                  <a:cubicBezTo>
                    <a:pt x="39938" y="39225"/>
                    <a:pt x="38381" y="40583"/>
                    <a:pt x="37500" y="42103"/>
                  </a:cubicBezTo>
                  <a:cubicBezTo>
                    <a:pt x="36708" y="43469"/>
                    <a:pt x="36143" y="45185"/>
                    <a:pt x="35930" y="46933"/>
                  </a:cubicBezTo>
                  <a:cubicBezTo>
                    <a:pt x="29703" y="40209"/>
                    <a:pt x="30782" y="30328"/>
                    <a:pt x="34367" y="22497"/>
                  </a:cubicBezTo>
                  <a:cubicBezTo>
                    <a:pt x="34552" y="22424"/>
                    <a:pt x="34587" y="22188"/>
                    <a:pt x="34417" y="22052"/>
                  </a:cubicBezTo>
                  <a:cubicBezTo>
                    <a:pt x="34352" y="21902"/>
                    <a:pt x="34200" y="21801"/>
                    <a:pt x="34045" y="21801"/>
                  </a:cubicBezTo>
                  <a:cubicBezTo>
                    <a:pt x="33978" y="21801"/>
                    <a:pt x="33910" y="21820"/>
                    <a:pt x="33848" y="21863"/>
                  </a:cubicBezTo>
                  <a:cubicBezTo>
                    <a:pt x="33531" y="21785"/>
                    <a:pt x="33202" y="21746"/>
                    <a:pt x="32872" y="21746"/>
                  </a:cubicBezTo>
                  <a:cubicBezTo>
                    <a:pt x="32085" y="21746"/>
                    <a:pt x="31293" y="21968"/>
                    <a:pt x="30652" y="22417"/>
                  </a:cubicBezTo>
                  <a:cubicBezTo>
                    <a:pt x="34493" y="13657"/>
                    <a:pt x="42157" y="8910"/>
                    <a:pt x="51819" y="8751"/>
                  </a:cubicBezTo>
                  <a:cubicBezTo>
                    <a:pt x="51867" y="8767"/>
                    <a:pt x="51917" y="8775"/>
                    <a:pt x="51968" y="8775"/>
                  </a:cubicBezTo>
                  <a:cubicBezTo>
                    <a:pt x="52094" y="8775"/>
                    <a:pt x="52219" y="8723"/>
                    <a:pt x="52296" y="8602"/>
                  </a:cubicBezTo>
                  <a:cubicBezTo>
                    <a:pt x="56059" y="2696"/>
                    <a:pt x="61408" y="1233"/>
                    <a:pt x="68053" y="1233"/>
                  </a:cubicBezTo>
                  <a:close/>
                  <a:moveTo>
                    <a:pt x="64394" y="26455"/>
                  </a:moveTo>
                  <a:cubicBezTo>
                    <a:pt x="70317" y="30830"/>
                    <a:pt x="78222" y="33048"/>
                    <a:pt x="85250" y="34803"/>
                  </a:cubicBezTo>
                  <a:cubicBezTo>
                    <a:pt x="86947" y="35226"/>
                    <a:pt x="88725" y="35601"/>
                    <a:pt x="90541" y="35877"/>
                  </a:cubicBezTo>
                  <a:cubicBezTo>
                    <a:pt x="92441" y="50164"/>
                    <a:pt x="88104" y="68330"/>
                    <a:pt x="71592" y="71420"/>
                  </a:cubicBezTo>
                  <a:cubicBezTo>
                    <a:pt x="69991" y="71719"/>
                    <a:pt x="68349" y="71863"/>
                    <a:pt x="66698" y="71863"/>
                  </a:cubicBezTo>
                  <a:cubicBezTo>
                    <a:pt x="61875" y="71863"/>
                    <a:pt x="56974" y="70636"/>
                    <a:pt x="52783" y="68477"/>
                  </a:cubicBezTo>
                  <a:cubicBezTo>
                    <a:pt x="50630" y="67368"/>
                    <a:pt x="48555" y="65695"/>
                    <a:pt x="46652" y="63673"/>
                  </a:cubicBezTo>
                  <a:cubicBezTo>
                    <a:pt x="46645" y="63463"/>
                    <a:pt x="46503" y="63264"/>
                    <a:pt x="46286" y="63264"/>
                  </a:cubicBezTo>
                  <a:cubicBezTo>
                    <a:pt x="46277" y="63264"/>
                    <a:pt x="46268" y="63265"/>
                    <a:pt x="46258" y="63265"/>
                  </a:cubicBezTo>
                  <a:cubicBezTo>
                    <a:pt x="44174" y="60966"/>
                    <a:pt x="42317" y="58237"/>
                    <a:pt x="40849" y="55309"/>
                  </a:cubicBezTo>
                  <a:cubicBezTo>
                    <a:pt x="41110" y="55111"/>
                    <a:pt x="41117" y="54615"/>
                    <a:pt x="40708" y="54463"/>
                  </a:cubicBezTo>
                  <a:cubicBezTo>
                    <a:pt x="36893" y="53034"/>
                    <a:pt x="36455" y="48975"/>
                    <a:pt x="37433" y="45519"/>
                  </a:cubicBezTo>
                  <a:cubicBezTo>
                    <a:pt x="37731" y="44463"/>
                    <a:pt x="38127" y="43258"/>
                    <a:pt x="38742" y="42337"/>
                  </a:cubicBezTo>
                  <a:cubicBezTo>
                    <a:pt x="39459" y="41266"/>
                    <a:pt x="40302" y="40829"/>
                    <a:pt x="41134" y="40829"/>
                  </a:cubicBezTo>
                  <a:cubicBezTo>
                    <a:pt x="42800" y="40829"/>
                    <a:pt x="44423" y="42579"/>
                    <a:pt x="44908" y="44507"/>
                  </a:cubicBezTo>
                  <a:cubicBezTo>
                    <a:pt x="44949" y="44670"/>
                    <a:pt x="45090" y="44746"/>
                    <a:pt x="45232" y="44746"/>
                  </a:cubicBezTo>
                  <a:cubicBezTo>
                    <a:pt x="45406" y="44746"/>
                    <a:pt x="45581" y="44631"/>
                    <a:pt x="45569" y="44419"/>
                  </a:cubicBezTo>
                  <a:cubicBezTo>
                    <a:pt x="45566" y="44378"/>
                    <a:pt x="45560" y="44337"/>
                    <a:pt x="45558" y="44296"/>
                  </a:cubicBezTo>
                  <a:cubicBezTo>
                    <a:pt x="46813" y="42732"/>
                    <a:pt x="48222" y="41385"/>
                    <a:pt x="50010" y="40434"/>
                  </a:cubicBezTo>
                  <a:cubicBezTo>
                    <a:pt x="51165" y="39820"/>
                    <a:pt x="52741" y="39503"/>
                    <a:pt x="53648" y="38482"/>
                  </a:cubicBezTo>
                  <a:cubicBezTo>
                    <a:pt x="55258" y="36666"/>
                    <a:pt x="54476" y="33129"/>
                    <a:pt x="54210" y="30577"/>
                  </a:cubicBezTo>
                  <a:lnTo>
                    <a:pt x="54210" y="30577"/>
                  </a:lnTo>
                  <a:cubicBezTo>
                    <a:pt x="55416" y="32129"/>
                    <a:pt x="57623" y="33464"/>
                    <a:pt x="59388" y="33464"/>
                  </a:cubicBezTo>
                  <a:cubicBezTo>
                    <a:pt x="59477" y="33464"/>
                    <a:pt x="59564" y="33460"/>
                    <a:pt x="59651" y="33453"/>
                  </a:cubicBezTo>
                  <a:cubicBezTo>
                    <a:pt x="60807" y="33362"/>
                    <a:pt x="61694" y="32517"/>
                    <a:pt x="62248" y="31555"/>
                  </a:cubicBezTo>
                  <a:cubicBezTo>
                    <a:pt x="63148" y="29995"/>
                    <a:pt x="63784" y="28185"/>
                    <a:pt x="64394" y="26455"/>
                  </a:cubicBezTo>
                  <a:close/>
                  <a:moveTo>
                    <a:pt x="73515" y="93930"/>
                  </a:moveTo>
                  <a:cubicBezTo>
                    <a:pt x="73808" y="93930"/>
                    <a:pt x="74062" y="94036"/>
                    <a:pt x="74261" y="94278"/>
                  </a:cubicBezTo>
                  <a:cubicBezTo>
                    <a:pt x="72943" y="95233"/>
                    <a:pt x="71868" y="96628"/>
                    <a:pt x="71025" y="97931"/>
                  </a:cubicBezTo>
                  <a:cubicBezTo>
                    <a:pt x="70877" y="98159"/>
                    <a:pt x="71084" y="98382"/>
                    <a:pt x="71302" y="98382"/>
                  </a:cubicBezTo>
                  <a:cubicBezTo>
                    <a:pt x="71373" y="98382"/>
                    <a:pt x="71445" y="98358"/>
                    <a:pt x="71507" y="98303"/>
                  </a:cubicBezTo>
                  <a:cubicBezTo>
                    <a:pt x="72492" y="97418"/>
                    <a:pt x="73343" y="96403"/>
                    <a:pt x="74327" y="95519"/>
                  </a:cubicBezTo>
                  <a:cubicBezTo>
                    <a:pt x="74832" y="95068"/>
                    <a:pt x="76373" y="94047"/>
                    <a:pt x="77449" y="94047"/>
                  </a:cubicBezTo>
                  <a:cubicBezTo>
                    <a:pt x="77742" y="94047"/>
                    <a:pt x="78001" y="94123"/>
                    <a:pt x="78195" y="94306"/>
                  </a:cubicBezTo>
                  <a:cubicBezTo>
                    <a:pt x="76414" y="95222"/>
                    <a:pt x="75014" y="96721"/>
                    <a:pt x="73837" y="98321"/>
                  </a:cubicBezTo>
                  <a:cubicBezTo>
                    <a:pt x="73672" y="98546"/>
                    <a:pt x="73902" y="98800"/>
                    <a:pt x="74132" y="98800"/>
                  </a:cubicBezTo>
                  <a:cubicBezTo>
                    <a:pt x="74207" y="98800"/>
                    <a:pt x="74281" y="98773"/>
                    <a:pt x="74343" y="98710"/>
                  </a:cubicBezTo>
                  <a:cubicBezTo>
                    <a:pt x="75231" y="97798"/>
                    <a:pt x="76106" y="96847"/>
                    <a:pt x="77129" y="96081"/>
                  </a:cubicBezTo>
                  <a:cubicBezTo>
                    <a:pt x="77820" y="95565"/>
                    <a:pt x="79321" y="94544"/>
                    <a:pt x="80473" y="94544"/>
                  </a:cubicBezTo>
                  <a:cubicBezTo>
                    <a:pt x="80718" y="94544"/>
                    <a:pt x="80947" y="94590"/>
                    <a:pt x="81149" y="94697"/>
                  </a:cubicBezTo>
                  <a:cubicBezTo>
                    <a:pt x="79068" y="95942"/>
                    <a:pt x="76599" y="98625"/>
                    <a:pt x="76055" y="99139"/>
                  </a:cubicBezTo>
                  <a:cubicBezTo>
                    <a:pt x="75829" y="99353"/>
                    <a:pt x="76039" y="99651"/>
                    <a:pt x="76284" y="99651"/>
                  </a:cubicBezTo>
                  <a:cubicBezTo>
                    <a:pt x="76353" y="99651"/>
                    <a:pt x="76424" y="99627"/>
                    <a:pt x="76489" y="99572"/>
                  </a:cubicBezTo>
                  <a:cubicBezTo>
                    <a:pt x="77494" y="98717"/>
                    <a:pt x="78497" y="97863"/>
                    <a:pt x="79499" y="97006"/>
                  </a:cubicBezTo>
                  <a:cubicBezTo>
                    <a:pt x="79803" y="96746"/>
                    <a:pt x="81910" y="95028"/>
                    <a:pt x="82752" y="95028"/>
                  </a:cubicBezTo>
                  <a:cubicBezTo>
                    <a:pt x="82892" y="95028"/>
                    <a:pt x="82997" y="95075"/>
                    <a:pt x="83053" y="95184"/>
                  </a:cubicBezTo>
                  <a:cubicBezTo>
                    <a:pt x="81622" y="96177"/>
                    <a:pt x="80293" y="97568"/>
                    <a:pt x="79118" y="98810"/>
                  </a:cubicBezTo>
                  <a:cubicBezTo>
                    <a:pt x="77926" y="100070"/>
                    <a:pt x="76753" y="101495"/>
                    <a:pt x="76120" y="103127"/>
                  </a:cubicBezTo>
                  <a:cubicBezTo>
                    <a:pt x="75828" y="103191"/>
                    <a:pt x="75569" y="103264"/>
                    <a:pt x="75375" y="103340"/>
                  </a:cubicBezTo>
                  <a:cubicBezTo>
                    <a:pt x="75046" y="103467"/>
                    <a:pt x="75067" y="103985"/>
                    <a:pt x="75462" y="103986"/>
                  </a:cubicBezTo>
                  <a:cubicBezTo>
                    <a:pt x="75463" y="103986"/>
                    <a:pt x="75465" y="103986"/>
                    <a:pt x="75466" y="103986"/>
                  </a:cubicBezTo>
                  <a:cubicBezTo>
                    <a:pt x="75811" y="103986"/>
                    <a:pt x="76737" y="103864"/>
                    <a:pt x="77607" y="103864"/>
                  </a:cubicBezTo>
                  <a:cubicBezTo>
                    <a:pt x="78576" y="103864"/>
                    <a:pt x="79475" y="104016"/>
                    <a:pt x="79427" y="104658"/>
                  </a:cubicBezTo>
                  <a:cubicBezTo>
                    <a:pt x="79425" y="104701"/>
                    <a:pt x="79436" y="104733"/>
                    <a:pt x="79442" y="104770"/>
                  </a:cubicBezTo>
                  <a:cubicBezTo>
                    <a:pt x="77477" y="105750"/>
                    <a:pt x="74950" y="106437"/>
                    <a:pt x="72534" y="106437"/>
                  </a:cubicBezTo>
                  <a:cubicBezTo>
                    <a:pt x="70856" y="106437"/>
                    <a:pt x="69233" y="106106"/>
                    <a:pt x="67888" y="105311"/>
                  </a:cubicBezTo>
                  <a:cubicBezTo>
                    <a:pt x="67902" y="105267"/>
                    <a:pt x="67917" y="105224"/>
                    <a:pt x="67913" y="105172"/>
                  </a:cubicBezTo>
                  <a:cubicBezTo>
                    <a:pt x="67810" y="103031"/>
                    <a:pt x="67722" y="100897"/>
                    <a:pt x="67627" y="98762"/>
                  </a:cubicBezTo>
                  <a:cubicBezTo>
                    <a:pt x="68637" y="97684"/>
                    <a:pt x="71767" y="93930"/>
                    <a:pt x="73515" y="93930"/>
                  </a:cubicBezTo>
                  <a:close/>
                  <a:moveTo>
                    <a:pt x="67103" y="105877"/>
                  </a:moveTo>
                  <a:cubicBezTo>
                    <a:pt x="67579" y="106246"/>
                    <a:pt x="68100" y="106553"/>
                    <a:pt x="68654" y="106791"/>
                  </a:cubicBezTo>
                  <a:cubicBezTo>
                    <a:pt x="68350" y="107226"/>
                    <a:pt x="68098" y="107701"/>
                    <a:pt x="67793" y="108137"/>
                  </a:cubicBezTo>
                  <a:cubicBezTo>
                    <a:pt x="67616" y="108388"/>
                    <a:pt x="67364" y="108660"/>
                    <a:pt x="67154" y="108946"/>
                  </a:cubicBezTo>
                  <a:cubicBezTo>
                    <a:pt x="66663" y="108905"/>
                    <a:pt x="66170" y="108878"/>
                    <a:pt x="65682" y="108830"/>
                  </a:cubicBezTo>
                  <a:cubicBezTo>
                    <a:pt x="65350" y="108075"/>
                    <a:pt x="64994" y="107312"/>
                    <a:pt x="64574" y="106602"/>
                  </a:cubicBezTo>
                  <a:cubicBezTo>
                    <a:pt x="65420" y="106375"/>
                    <a:pt x="66262" y="106130"/>
                    <a:pt x="67103" y="105877"/>
                  </a:cubicBezTo>
                  <a:close/>
                  <a:moveTo>
                    <a:pt x="78171" y="89036"/>
                  </a:moveTo>
                  <a:cubicBezTo>
                    <a:pt x="81884" y="91001"/>
                    <a:pt x="85522" y="93276"/>
                    <a:pt x="88743" y="95984"/>
                  </a:cubicBezTo>
                  <a:cubicBezTo>
                    <a:pt x="91752" y="98512"/>
                    <a:pt x="94034" y="101985"/>
                    <a:pt x="96447" y="105091"/>
                  </a:cubicBezTo>
                  <a:cubicBezTo>
                    <a:pt x="91651" y="105871"/>
                    <a:pt x="86584" y="107785"/>
                    <a:pt x="82217" y="109722"/>
                  </a:cubicBezTo>
                  <a:cubicBezTo>
                    <a:pt x="77570" y="109451"/>
                    <a:pt x="72886" y="109369"/>
                    <a:pt x="68247" y="109030"/>
                  </a:cubicBezTo>
                  <a:cubicBezTo>
                    <a:pt x="68310" y="108934"/>
                    <a:pt x="68374" y="108835"/>
                    <a:pt x="68434" y="108748"/>
                  </a:cubicBezTo>
                  <a:cubicBezTo>
                    <a:pt x="68780" y="108233"/>
                    <a:pt x="69159" y="107647"/>
                    <a:pt x="69347" y="107046"/>
                  </a:cubicBezTo>
                  <a:cubicBezTo>
                    <a:pt x="70213" y="107314"/>
                    <a:pt x="71121" y="107425"/>
                    <a:pt x="72066" y="107425"/>
                  </a:cubicBezTo>
                  <a:cubicBezTo>
                    <a:pt x="72540" y="107425"/>
                    <a:pt x="73023" y="107397"/>
                    <a:pt x="73516" y="107347"/>
                  </a:cubicBezTo>
                  <a:cubicBezTo>
                    <a:pt x="75727" y="107121"/>
                    <a:pt x="78842" y="106957"/>
                    <a:pt x="80301" y="105086"/>
                  </a:cubicBezTo>
                  <a:cubicBezTo>
                    <a:pt x="80387" y="104977"/>
                    <a:pt x="80385" y="104854"/>
                    <a:pt x="80351" y="104742"/>
                  </a:cubicBezTo>
                  <a:cubicBezTo>
                    <a:pt x="80358" y="104713"/>
                    <a:pt x="80373" y="104690"/>
                    <a:pt x="80376" y="104658"/>
                  </a:cubicBezTo>
                  <a:cubicBezTo>
                    <a:pt x="80468" y="103330"/>
                    <a:pt x="79178" y="102937"/>
                    <a:pt x="77838" y="102937"/>
                  </a:cubicBezTo>
                  <a:cubicBezTo>
                    <a:pt x="77589" y="102937"/>
                    <a:pt x="77339" y="102950"/>
                    <a:pt x="77096" y="102974"/>
                  </a:cubicBezTo>
                  <a:cubicBezTo>
                    <a:pt x="78074" y="101505"/>
                    <a:pt x="79069" y="100124"/>
                    <a:pt x="80351" y="98867"/>
                  </a:cubicBezTo>
                  <a:cubicBezTo>
                    <a:pt x="81396" y="97842"/>
                    <a:pt x="83003" y="96881"/>
                    <a:pt x="83735" y="95584"/>
                  </a:cubicBezTo>
                  <a:cubicBezTo>
                    <a:pt x="83961" y="95504"/>
                    <a:pt x="84141" y="95296"/>
                    <a:pt x="84052" y="95007"/>
                  </a:cubicBezTo>
                  <a:cubicBezTo>
                    <a:pt x="83843" y="94336"/>
                    <a:pt x="83435" y="94066"/>
                    <a:pt x="82910" y="94066"/>
                  </a:cubicBezTo>
                  <a:cubicBezTo>
                    <a:pt x="82650" y="94066"/>
                    <a:pt x="82361" y="94132"/>
                    <a:pt x="82054" y="94249"/>
                  </a:cubicBezTo>
                  <a:cubicBezTo>
                    <a:pt x="81773" y="93736"/>
                    <a:pt x="81266" y="93560"/>
                    <a:pt x="80705" y="93560"/>
                  </a:cubicBezTo>
                  <a:cubicBezTo>
                    <a:pt x="80211" y="93560"/>
                    <a:pt x="79674" y="93696"/>
                    <a:pt x="79211" y="93859"/>
                  </a:cubicBezTo>
                  <a:cubicBezTo>
                    <a:pt x="79134" y="93262"/>
                    <a:pt x="78490" y="93080"/>
                    <a:pt x="77775" y="93080"/>
                  </a:cubicBezTo>
                  <a:cubicBezTo>
                    <a:pt x="77114" y="93080"/>
                    <a:pt x="76392" y="93235"/>
                    <a:pt x="76001" y="93362"/>
                  </a:cubicBezTo>
                  <a:cubicBezTo>
                    <a:pt x="75686" y="93463"/>
                    <a:pt x="75384" y="93601"/>
                    <a:pt x="75091" y="93757"/>
                  </a:cubicBezTo>
                  <a:cubicBezTo>
                    <a:pt x="74743" y="93138"/>
                    <a:pt x="74253" y="92881"/>
                    <a:pt x="73683" y="92881"/>
                  </a:cubicBezTo>
                  <a:cubicBezTo>
                    <a:pt x="71766" y="92881"/>
                    <a:pt x="68945" y="95780"/>
                    <a:pt x="67573" y="97531"/>
                  </a:cubicBezTo>
                  <a:cubicBezTo>
                    <a:pt x="67522" y="96355"/>
                    <a:pt x="67462" y="95179"/>
                    <a:pt x="67415" y="94005"/>
                  </a:cubicBezTo>
                  <a:cubicBezTo>
                    <a:pt x="69122" y="93363"/>
                    <a:pt x="70731" y="92440"/>
                    <a:pt x="72380" y="91666"/>
                  </a:cubicBezTo>
                  <a:cubicBezTo>
                    <a:pt x="74261" y="90782"/>
                    <a:pt x="76458" y="90214"/>
                    <a:pt x="78171" y="89036"/>
                  </a:cubicBezTo>
                  <a:close/>
                  <a:moveTo>
                    <a:pt x="63494" y="106874"/>
                  </a:moveTo>
                  <a:cubicBezTo>
                    <a:pt x="63853" y="107955"/>
                    <a:pt x="64368" y="109027"/>
                    <a:pt x="64876" y="110028"/>
                  </a:cubicBezTo>
                  <a:cubicBezTo>
                    <a:pt x="64990" y="110253"/>
                    <a:pt x="65163" y="110346"/>
                    <a:pt x="65340" y="110346"/>
                  </a:cubicBezTo>
                  <a:cubicBezTo>
                    <a:pt x="65612" y="110346"/>
                    <a:pt x="65891" y="110125"/>
                    <a:pt x="65967" y="109827"/>
                  </a:cubicBezTo>
                  <a:cubicBezTo>
                    <a:pt x="66291" y="109897"/>
                    <a:pt x="66618" y="109940"/>
                    <a:pt x="66943" y="110002"/>
                  </a:cubicBezTo>
                  <a:cubicBezTo>
                    <a:pt x="66991" y="110037"/>
                    <a:pt x="67046" y="110061"/>
                    <a:pt x="67110" y="110061"/>
                  </a:cubicBezTo>
                  <a:cubicBezTo>
                    <a:pt x="67137" y="110061"/>
                    <a:pt x="67165" y="110057"/>
                    <a:pt x="67195" y="110048"/>
                  </a:cubicBezTo>
                  <a:lnTo>
                    <a:pt x="67196" y="110048"/>
                  </a:lnTo>
                  <a:cubicBezTo>
                    <a:pt x="74453" y="111383"/>
                    <a:pt x="81814" y="110771"/>
                    <a:pt x="89136" y="111565"/>
                  </a:cubicBezTo>
                  <a:cubicBezTo>
                    <a:pt x="89457" y="112118"/>
                    <a:pt x="89803" y="112662"/>
                    <a:pt x="89967" y="113288"/>
                  </a:cubicBezTo>
                  <a:cubicBezTo>
                    <a:pt x="90223" y="114275"/>
                    <a:pt x="90129" y="115417"/>
                    <a:pt x="90118" y="116431"/>
                  </a:cubicBezTo>
                  <a:cubicBezTo>
                    <a:pt x="90105" y="117747"/>
                    <a:pt x="89839" y="118992"/>
                    <a:pt x="89683" y="120266"/>
                  </a:cubicBezTo>
                  <a:cubicBezTo>
                    <a:pt x="82643" y="120010"/>
                    <a:pt x="75606" y="119693"/>
                    <a:pt x="68567" y="119403"/>
                  </a:cubicBezTo>
                  <a:cubicBezTo>
                    <a:pt x="64533" y="119237"/>
                    <a:pt x="60840" y="119394"/>
                    <a:pt x="57442" y="117019"/>
                  </a:cubicBezTo>
                  <a:cubicBezTo>
                    <a:pt x="54552" y="114997"/>
                    <a:pt x="53659" y="111794"/>
                    <a:pt x="52127" y="108717"/>
                  </a:cubicBezTo>
                  <a:lnTo>
                    <a:pt x="52127" y="108717"/>
                  </a:lnTo>
                  <a:cubicBezTo>
                    <a:pt x="52315" y="108727"/>
                    <a:pt x="52503" y="108732"/>
                    <a:pt x="52692" y="108732"/>
                  </a:cubicBezTo>
                  <a:cubicBezTo>
                    <a:pt x="53817" y="108732"/>
                    <a:pt x="54960" y="108562"/>
                    <a:pt x="56115" y="108389"/>
                  </a:cubicBezTo>
                  <a:cubicBezTo>
                    <a:pt x="58606" y="108017"/>
                    <a:pt x="61062" y="107495"/>
                    <a:pt x="63494" y="106874"/>
                  </a:cubicBezTo>
                  <a:close/>
                  <a:moveTo>
                    <a:pt x="98101" y="109082"/>
                  </a:moveTo>
                  <a:cubicBezTo>
                    <a:pt x="99731" y="109082"/>
                    <a:pt x="97605" y="112247"/>
                    <a:pt x="97145" y="112687"/>
                  </a:cubicBezTo>
                  <a:cubicBezTo>
                    <a:pt x="97044" y="112782"/>
                    <a:pt x="97016" y="112892"/>
                    <a:pt x="97029" y="112996"/>
                  </a:cubicBezTo>
                  <a:cubicBezTo>
                    <a:pt x="96966" y="113196"/>
                    <a:pt x="97051" y="113440"/>
                    <a:pt x="97306" y="113440"/>
                  </a:cubicBezTo>
                  <a:cubicBezTo>
                    <a:pt x="97313" y="113440"/>
                    <a:pt x="97320" y="113440"/>
                    <a:pt x="97327" y="113439"/>
                  </a:cubicBezTo>
                  <a:cubicBezTo>
                    <a:pt x="97820" y="113413"/>
                    <a:pt x="98338" y="113398"/>
                    <a:pt x="98870" y="113398"/>
                  </a:cubicBezTo>
                  <a:cubicBezTo>
                    <a:pt x="102288" y="113398"/>
                    <a:pt x="106281" y="114055"/>
                    <a:pt x="108045" y="116966"/>
                  </a:cubicBezTo>
                  <a:cubicBezTo>
                    <a:pt x="108027" y="116956"/>
                    <a:pt x="108009" y="116946"/>
                    <a:pt x="107991" y="116937"/>
                  </a:cubicBezTo>
                  <a:cubicBezTo>
                    <a:pt x="106625" y="116228"/>
                    <a:pt x="105018" y="115595"/>
                    <a:pt x="103468" y="115556"/>
                  </a:cubicBezTo>
                  <a:cubicBezTo>
                    <a:pt x="103465" y="115556"/>
                    <a:pt x="103462" y="115556"/>
                    <a:pt x="103458" y="115556"/>
                  </a:cubicBezTo>
                  <a:cubicBezTo>
                    <a:pt x="103094" y="115556"/>
                    <a:pt x="103071" y="116057"/>
                    <a:pt x="103385" y="116174"/>
                  </a:cubicBezTo>
                  <a:cubicBezTo>
                    <a:pt x="104907" y="116738"/>
                    <a:pt x="108683" y="117271"/>
                    <a:pt x="109215" y="119209"/>
                  </a:cubicBezTo>
                  <a:cubicBezTo>
                    <a:pt x="108381" y="118728"/>
                    <a:pt x="107241" y="118625"/>
                    <a:pt x="106323" y="118407"/>
                  </a:cubicBezTo>
                  <a:cubicBezTo>
                    <a:pt x="105216" y="118143"/>
                    <a:pt x="104100" y="117798"/>
                    <a:pt x="102965" y="117689"/>
                  </a:cubicBezTo>
                  <a:cubicBezTo>
                    <a:pt x="102952" y="117688"/>
                    <a:pt x="102939" y="117687"/>
                    <a:pt x="102927" y="117687"/>
                  </a:cubicBezTo>
                  <a:cubicBezTo>
                    <a:pt x="102565" y="117687"/>
                    <a:pt x="102573" y="118213"/>
                    <a:pt x="102878" y="118336"/>
                  </a:cubicBezTo>
                  <a:cubicBezTo>
                    <a:pt x="104045" y="118803"/>
                    <a:pt x="105346" y="119023"/>
                    <a:pt x="106566" y="119325"/>
                  </a:cubicBezTo>
                  <a:cubicBezTo>
                    <a:pt x="107622" y="119586"/>
                    <a:pt x="109809" y="119930"/>
                    <a:pt x="109316" y="121316"/>
                  </a:cubicBezTo>
                  <a:cubicBezTo>
                    <a:pt x="108804" y="120738"/>
                    <a:pt x="107980" y="120500"/>
                    <a:pt x="107180" y="120363"/>
                  </a:cubicBezTo>
                  <a:cubicBezTo>
                    <a:pt x="106311" y="120213"/>
                    <a:pt x="105319" y="119996"/>
                    <a:pt x="104378" y="119996"/>
                  </a:cubicBezTo>
                  <a:cubicBezTo>
                    <a:pt x="103955" y="119996"/>
                    <a:pt x="103542" y="120040"/>
                    <a:pt x="103155" y="120154"/>
                  </a:cubicBezTo>
                  <a:cubicBezTo>
                    <a:pt x="102775" y="120266"/>
                    <a:pt x="102848" y="120839"/>
                    <a:pt x="103249" y="120845"/>
                  </a:cubicBezTo>
                  <a:cubicBezTo>
                    <a:pt x="104296" y="120860"/>
                    <a:pt x="105275" y="121069"/>
                    <a:pt x="106303" y="121235"/>
                  </a:cubicBezTo>
                  <a:cubicBezTo>
                    <a:pt x="107209" y="121383"/>
                    <a:pt x="107983" y="121498"/>
                    <a:pt x="108639" y="122070"/>
                  </a:cubicBezTo>
                  <a:cubicBezTo>
                    <a:pt x="106679" y="122470"/>
                    <a:pt x="104749" y="122622"/>
                    <a:pt x="102797" y="122622"/>
                  </a:cubicBezTo>
                  <a:cubicBezTo>
                    <a:pt x="101705" y="122622"/>
                    <a:pt x="100607" y="122574"/>
                    <a:pt x="99493" y="122496"/>
                  </a:cubicBezTo>
                  <a:cubicBezTo>
                    <a:pt x="96133" y="122262"/>
                    <a:pt x="94011" y="120951"/>
                    <a:pt x="91179" y="119298"/>
                  </a:cubicBezTo>
                  <a:cubicBezTo>
                    <a:pt x="91466" y="117992"/>
                    <a:pt x="91432" y="116551"/>
                    <a:pt x="91391" y="115301"/>
                  </a:cubicBezTo>
                  <a:cubicBezTo>
                    <a:pt x="91367" y="114517"/>
                    <a:pt x="91289" y="113775"/>
                    <a:pt x="91102" y="113090"/>
                  </a:cubicBezTo>
                  <a:cubicBezTo>
                    <a:pt x="92638" y="112875"/>
                    <a:pt x="94378" y="111806"/>
                    <a:pt x="95481" y="110976"/>
                  </a:cubicBezTo>
                  <a:cubicBezTo>
                    <a:pt x="96108" y="110506"/>
                    <a:pt x="96995" y="109272"/>
                    <a:pt x="97743" y="109122"/>
                  </a:cubicBezTo>
                  <a:cubicBezTo>
                    <a:pt x="97878" y="109095"/>
                    <a:pt x="97997" y="109082"/>
                    <a:pt x="98101" y="109082"/>
                  </a:cubicBezTo>
                  <a:close/>
                  <a:moveTo>
                    <a:pt x="98095" y="105621"/>
                  </a:moveTo>
                  <a:cubicBezTo>
                    <a:pt x="98118" y="105632"/>
                    <a:pt x="98137" y="105647"/>
                    <a:pt x="98165" y="105653"/>
                  </a:cubicBezTo>
                  <a:cubicBezTo>
                    <a:pt x="103584" y="106769"/>
                    <a:pt x="109039" y="107402"/>
                    <a:pt x="113925" y="110243"/>
                  </a:cubicBezTo>
                  <a:cubicBezTo>
                    <a:pt x="118268" y="112768"/>
                    <a:pt x="121343" y="116552"/>
                    <a:pt x="124728" y="120120"/>
                  </a:cubicBezTo>
                  <a:cubicBezTo>
                    <a:pt x="112299" y="123707"/>
                    <a:pt x="100085" y="129024"/>
                    <a:pt x="87152" y="130480"/>
                  </a:cubicBezTo>
                  <a:cubicBezTo>
                    <a:pt x="87149" y="130478"/>
                    <a:pt x="87149" y="130475"/>
                    <a:pt x="87146" y="130473"/>
                  </a:cubicBezTo>
                  <a:cubicBezTo>
                    <a:pt x="87081" y="130422"/>
                    <a:pt x="87016" y="130369"/>
                    <a:pt x="86952" y="130317"/>
                  </a:cubicBezTo>
                  <a:cubicBezTo>
                    <a:pt x="86913" y="130264"/>
                    <a:pt x="86861" y="130222"/>
                    <a:pt x="86799" y="130196"/>
                  </a:cubicBezTo>
                  <a:cubicBezTo>
                    <a:pt x="83027" y="127206"/>
                    <a:pt x="79292" y="123948"/>
                    <a:pt x="75284" y="121247"/>
                  </a:cubicBezTo>
                  <a:lnTo>
                    <a:pt x="75284" y="121247"/>
                  </a:lnTo>
                  <a:cubicBezTo>
                    <a:pt x="80125" y="121333"/>
                    <a:pt x="84984" y="121272"/>
                    <a:pt x="89705" y="121442"/>
                  </a:cubicBezTo>
                  <a:cubicBezTo>
                    <a:pt x="89785" y="121520"/>
                    <a:pt x="89895" y="121570"/>
                    <a:pt x="90001" y="121570"/>
                  </a:cubicBezTo>
                  <a:cubicBezTo>
                    <a:pt x="90087" y="121570"/>
                    <a:pt x="90169" y="121537"/>
                    <a:pt x="90230" y="121460"/>
                  </a:cubicBezTo>
                  <a:cubicBezTo>
                    <a:pt x="90241" y="121446"/>
                    <a:pt x="90248" y="121430"/>
                    <a:pt x="90259" y="121416"/>
                  </a:cubicBezTo>
                  <a:cubicBezTo>
                    <a:pt x="90491" y="121335"/>
                    <a:pt x="90610" y="121112"/>
                    <a:pt x="90609" y="120881"/>
                  </a:cubicBezTo>
                  <a:cubicBezTo>
                    <a:pt x="90756" y="120616"/>
                    <a:pt x="90870" y="120332"/>
                    <a:pt x="90971" y="120040"/>
                  </a:cubicBezTo>
                  <a:cubicBezTo>
                    <a:pt x="92993" y="121716"/>
                    <a:pt x="95209" y="123173"/>
                    <a:pt x="97868" y="123408"/>
                  </a:cubicBezTo>
                  <a:cubicBezTo>
                    <a:pt x="99470" y="123549"/>
                    <a:pt x="101183" y="123692"/>
                    <a:pt x="102893" y="123692"/>
                  </a:cubicBezTo>
                  <a:cubicBezTo>
                    <a:pt x="105116" y="123692"/>
                    <a:pt x="107335" y="123450"/>
                    <a:pt x="109301" y="122651"/>
                  </a:cubicBezTo>
                  <a:cubicBezTo>
                    <a:pt x="109333" y="122637"/>
                    <a:pt x="109347" y="122611"/>
                    <a:pt x="109373" y="122592"/>
                  </a:cubicBezTo>
                  <a:cubicBezTo>
                    <a:pt x="109584" y="122546"/>
                    <a:pt x="109770" y="122331"/>
                    <a:pt x="109730" y="122101"/>
                  </a:cubicBezTo>
                  <a:cubicBezTo>
                    <a:pt x="110296" y="121436"/>
                    <a:pt x="110348" y="120536"/>
                    <a:pt x="109906" y="119852"/>
                  </a:cubicBezTo>
                  <a:cubicBezTo>
                    <a:pt x="110018" y="119794"/>
                    <a:pt x="110101" y="119686"/>
                    <a:pt x="110088" y="119514"/>
                  </a:cubicBezTo>
                  <a:cubicBezTo>
                    <a:pt x="110032" y="118739"/>
                    <a:pt x="109690" y="118180"/>
                    <a:pt x="109193" y="117732"/>
                  </a:cubicBezTo>
                  <a:cubicBezTo>
                    <a:pt x="109086" y="114057"/>
                    <a:pt x="103867" y="112408"/>
                    <a:pt x="99993" y="112408"/>
                  </a:cubicBezTo>
                  <a:cubicBezTo>
                    <a:pt x="99389" y="112408"/>
                    <a:pt x="98818" y="112448"/>
                    <a:pt x="98304" y="112527"/>
                  </a:cubicBezTo>
                  <a:cubicBezTo>
                    <a:pt x="99293" y="111133"/>
                    <a:pt x="100600" y="108465"/>
                    <a:pt x="98875" y="107954"/>
                  </a:cubicBezTo>
                  <a:cubicBezTo>
                    <a:pt x="98767" y="107922"/>
                    <a:pt x="98657" y="107908"/>
                    <a:pt x="98545" y="107908"/>
                  </a:cubicBezTo>
                  <a:cubicBezTo>
                    <a:pt x="97759" y="107908"/>
                    <a:pt x="96886" y="108614"/>
                    <a:pt x="96370" y="109045"/>
                  </a:cubicBezTo>
                  <a:cubicBezTo>
                    <a:pt x="94764" y="110390"/>
                    <a:pt x="92947" y="111872"/>
                    <a:pt x="90814" y="112272"/>
                  </a:cubicBezTo>
                  <a:cubicBezTo>
                    <a:pt x="90568" y="111735"/>
                    <a:pt x="90212" y="111256"/>
                    <a:pt x="89767" y="110867"/>
                  </a:cubicBezTo>
                  <a:cubicBezTo>
                    <a:pt x="89748" y="110628"/>
                    <a:pt x="89618" y="110410"/>
                    <a:pt x="89342" y="110373"/>
                  </a:cubicBezTo>
                  <a:cubicBezTo>
                    <a:pt x="87778" y="110160"/>
                    <a:pt x="86203" y="110013"/>
                    <a:pt x="84624" y="109890"/>
                  </a:cubicBezTo>
                  <a:cubicBezTo>
                    <a:pt x="89138" y="108637"/>
                    <a:pt x="93884" y="107377"/>
                    <a:pt x="98095" y="105621"/>
                  </a:cubicBezTo>
                  <a:close/>
                  <a:moveTo>
                    <a:pt x="68767" y="120991"/>
                  </a:moveTo>
                  <a:cubicBezTo>
                    <a:pt x="70467" y="121096"/>
                    <a:pt x="72172" y="121175"/>
                    <a:pt x="73886" y="121217"/>
                  </a:cubicBezTo>
                  <a:cubicBezTo>
                    <a:pt x="77640" y="124813"/>
                    <a:pt x="82012" y="127898"/>
                    <a:pt x="86092" y="131107"/>
                  </a:cubicBezTo>
                  <a:cubicBezTo>
                    <a:pt x="85990" y="132482"/>
                    <a:pt x="86063" y="133875"/>
                    <a:pt x="85929" y="135255"/>
                  </a:cubicBezTo>
                  <a:cubicBezTo>
                    <a:pt x="85926" y="135299"/>
                    <a:pt x="85917" y="135344"/>
                    <a:pt x="85911" y="135388"/>
                  </a:cubicBezTo>
                  <a:cubicBezTo>
                    <a:pt x="80385" y="130380"/>
                    <a:pt x="74370" y="125914"/>
                    <a:pt x="68767" y="120991"/>
                  </a:cubicBezTo>
                  <a:close/>
                  <a:moveTo>
                    <a:pt x="124776" y="121442"/>
                  </a:moveTo>
                  <a:lnTo>
                    <a:pt x="124776" y="121442"/>
                  </a:lnTo>
                  <a:cubicBezTo>
                    <a:pt x="124423" y="123467"/>
                    <a:pt x="124133" y="125447"/>
                    <a:pt x="123474" y="127429"/>
                  </a:cubicBezTo>
                  <a:cubicBezTo>
                    <a:pt x="111542" y="131265"/>
                    <a:pt x="100348" y="133336"/>
                    <a:pt x="87188" y="136782"/>
                  </a:cubicBezTo>
                  <a:cubicBezTo>
                    <a:pt x="87200" y="136643"/>
                    <a:pt x="87146" y="136509"/>
                    <a:pt x="87045" y="136416"/>
                  </a:cubicBezTo>
                  <a:cubicBezTo>
                    <a:pt x="87079" y="136136"/>
                    <a:pt x="87115" y="135853"/>
                    <a:pt x="87145" y="135586"/>
                  </a:cubicBezTo>
                  <a:cubicBezTo>
                    <a:pt x="87308" y="134179"/>
                    <a:pt x="87390" y="132658"/>
                    <a:pt x="87160" y="131235"/>
                  </a:cubicBezTo>
                  <a:cubicBezTo>
                    <a:pt x="87161" y="131234"/>
                    <a:pt x="87161" y="131232"/>
                    <a:pt x="87163" y="131231"/>
                  </a:cubicBezTo>
                  <a:cubicBezTo>
                    <a:pt x="87549" y="131247"/>
                    <a:pt x="87934" y="131255"/>
                    <a:pt x="88318" y="131255"/>
                  </a:cubicBezTo>
                  <a:cubicBezTo>
                    <a:pt x="94599" y="131255"/>
                    <a:pt x="100581" y="129163"/>
                    <a:pt x="106486" y="127127"/>
                  </a:cubicBezTo>
                  <a:cubicBezTo>
                    <a:pt x="112524" y="125045"/>
                    <a:pt x="118671" y="123274"/>
                    <a:pt x="124776" y="121442"/>
                  </a:cubicBezTo>
                  <a:close/>
                  <a:moveTo>
                    <a:pt x="45847" y="64449"/>
                  </a:moveTo>
                  <a:cubicBezTo>
                    <a:pt x="48075" y="66747"/>
                    <a:pt x="50620" y="68545"/>
                    <a:pt x="53671" y="70081"/>
                  </a:cubicBezTo>
                  <a:cubicBezTo>
                    <a:pt x="56293" y="71403"/>
                    <a:pt x="59323" y="72375"/>
                    <a:pt x="62447" y="72865"/>
                  </a:cubicBezTo>
                  <a:cubicBezTo>
                    <a:pt x="66810" y="77695"/>
                    <a:pt x="65615" y="84463"/>
                    <a:pt x="65805" y="90563"/>
                  </a:cubicBezTo>
                  <a:cubicBezTo>
                    <a:pt x="65952" y="95257"/>
                    <a:pt x="66225" y="99975"/>
                    <a:pt x="66897" y="104626"/>
                  </a:cubicBezTo>
                  <a:cubicBezTo>
                    <a:pt x="62493" y="105980"/>
                    <a:pt x="57485" y="107512"/>
                    <a:pt x="52731" y="107512"/>
                  </a:cubicBezTo>
                  <a:cubicBezTo>
                    <a:pt x="51902" y="107512"/>
                    <a:pt x="51080" y="107465"/>
                    <a:pt x="50271" y="107363"/>
                  </a:cubicBezTo>
                  <a:cubicBezTo>
                    <a:pt x="49782" y="103790"/>
                    <a:pt x="48880" y="100303"/>
                    <a:pt x="48539" y="96703"/>
                  </a:cubicBezTo>
                  <a:cubicBezTo>
                    <a:pt x="48261" y="93774"/>
                    <a:pt x="48449" y="90826"/>
                    <a:pt x="47740" y="87956"/>
                  </a:cubicBezTo>
                  <a:cubicBezTo>
                    <a:pt x="47685" y="87735"/>
                    <a:pt x="47493" y="87632"/>
                    <a:pt x="47301" y="87632"/>
                  </a:cubicBezTo>
                  <a:cubicBezTo>
                    <a:pt x="47063" y="87632"/>
                    <a:pt x="46824" y="87790"/>
                    <a:pt x="46840" y="88078"/>
                  </a:cubicBezTo>
                  <a:cubicBezTo>
                    <a:pt x="47212" y="94747"/>
                    <a:pt x="47372" y="101238"/>
                    <a:pt x="49210" y="107725"/>
                  </a:cubicBezTo>
                  <a:cubicBezTo>
                    <a:pt x="49213" y="107736"/>
                    <a:pt x="49220" y="107743"/>
                    <a:pt x="49224" y="107754"/>
                  </a:cubicBezTo>
                  <a:cubicBezTo>
                    <a:pt x="49219" y="107881"/>
                    <a:pt x="49278" y="108006"/>
                    <a:pt x="49443" y="108083"/>
                  </a:cubicBezTo>
                  <a:cubicBezTo>
                    <a:pt x="49936" y="108312"/>
                    <a:pt x="50433" y="108463"/>
                    <a:pt x="50934" y="108566"/>
                  </a:cubicBezTo>
                  <a:cubicBezTo>
                    <a:pt x="53057" y="114773"/>
                    <a:pt x="54793" y="119239"/>
                    <a:pt x="61786" y="120297"/>
                  </a:cubicBezTo>
                  <a:cubicBezTo>
                    <a:pt x="62476" y="120401"/>
                    <a:pt x="63176" y="120476"/>
                    <a:pt x="63873" y="120558"/>
                  </a:cubicBezTo>
                  <a:cubicBezTo>
                    <a:pt x="65712" y="122717"/>
                    <a:pt x="67687" y="124820"/>
                    <a:pt x="69741" y="126875"/>
                  </a:cubicBezTo>
                  <a:cubicBezTo>
                    <a:pt x="64163" y="130547"/>
                    <a:pt x="57803" y="133648"/>
                    <a:pt x="51507" y="135706"/>
                  </a:cubicBezTo>
                  <a:cubicBezTo>
                    <a:pt x="47772" y="136927"/>
                    <a:pt x="42470" y="138412"/>
                    <a:pt x="37652" y="138412"/>
                  </a:cubicBezTo>
                  <a:cubicBezTo>
                    <a:pt x="34782" y="138412"/>
                    <a:pt x="32084" y="137885"/>
                    <a:pt x="29991" y="136463"/>
                  </a:cubicBezTo>
                  <a:cubicBezTo>
                    <a:pt x="30472" y="134892"/>
                    <a:pt x="30578" y="133110"/>
                    <a:pt x="30725" y="131495"/>
                  </a:cubicBezTo>
                  <a:cubicBezTo>
                    <a:pt x="30790" y="130789"/>
                    <a:pt x="30826" y="130076"/>
                    <a:pt x="30830" y="129363"/>
                  </a:cubicBezTo>
                  <a:cubicBezTo>
                    <a:pt x="31366" y="130340"/>
                    <a:pt x="31935" y="131292"/>
                    <a:pt x="32580" y="132182"/>
                  </a:cubicBezTo>
                  <a:cubicBezTo>
                    <a:pt x="32671" y="132308"/>
                    <a:pt x="32797" y="132360"/>
                    <a:pt x="32922" y="132360"/>
                  </a:cubicBezTo>
                  <a:cubicBezTo>
                    <a:pt x="33210" y="132360"/>
                    <a:pt x="33486" y="132079"/>
                    <a:pt x="33279" y="131774"/>
                  </a:cubicBezTo>
                  <a:cubicBezTo>
                    <a:pt x="32167" y="130131"/>
                    <a:pt x="31254" y="128303"/>
                    <a:pt x="30490" y="126366"/>
                  </a:cubicBezTo>
                  <a:cubicBezTo>
                    <a:pt x="30465" y="126272"/>
                    <a:pt x="30455" y="126176"/>
                    <a:pt x="30427" y="126082"/>
                  </a:cubicBezTo>
                  <a:cubicBezTo>
                    <a:pt x="30407" y="126014"/>
                    <a:pt x="30360" y="125978"/>
                    <a:pt x="30316" y="125939"/>
                  </a:cubicBezTo>
                  <a:cubicBezTo>
                    <a:pt x="26634" y="116213"/>
                    <a:pt x="26957" y="103563"/>
                    <a:pt x="28754" y="94153"/>
                  </a:cubicBezTo>
                  <a:lnTo>
                    <a:pt x="28755" y="94153"/>
                  </a:lnTo>
                  <a:cubicBezTo>
                    <a:pt x="30916" y="82842"/>
                    <a:pt x="35916" y="70855"/>
                    <a:pt x="45847" y="64449"/>
                  </a:cubicBezTo>
                  <a:close/>
                  <a:moveTo>
                    <a:pt x="65492" y="120750"/>
                  </a:moveTo>
                  <a:lnTo>
                    <a:pt x="65492" y="120750"/>
                  </a:lnTo>
                  <a:cubicBezTo>
                    <a:pt x="66079" y="120807"/>
                    <a:pt x="66674" y="120836"/>
                    <a:pt x="67263" y="120880"/>
                  </a:cubicBezTo>
                  <a:cubicBezTo>
                    <a:pt x="70042" y="124105"/>
                    <a:pt x="73664" y="126704"/>
                    <a:pt x="76911" y="129426"/>
                  </a:cubicBezTo>
                  <a:cubicBezTo>
                    <a:pt x="79821" y="131865"/>
                    <a:pt x="82696" y="134374"/>
                    <a:pt x="85713" y="136683"/>
                  </a:cubicBezTo>
                  <a:cubicBezTo>
                    <a:pt x="85558" y="137537"/>
                    <a:pt x="85385" y="138398"/>
                    <a:pt x="85363" y="139244"/>
                  </a:cubicBezTo>
                  <a:cubicBezTo>
                    <a:pt x="80851" y="134910"/>
                    <a:pt x="76302" y="130444"/>
                    <a:pt x="71636" y="126168"/>
                  </a:cubicBezTo>
                  <a:lnTo>
                    <a:pt x="71636" y="126166"/>
                  </a:lnTo>
                  <a:cubicBezTo>
                    <a:pt x="71593" y="126105"/>
                    <a:pt x="71536" y="126053"/>
                    <a:pt x="71470" y="126015"/>
                  </a:cubicBezTo>
                  <a:cubicBezTo>
                    <a:pt x="69501" y="124215"/>
                    <a:pt x="67509" y="122460"/>
                    <a:pt x="65492" y="120750"/>
                  </a:cubicBezTo>
                  <a:close/>
                  <a:moveTo>
                    <a:pt x="123664" y="128684"/>
                  </a:moveTo>
                  <a:cubicBezTo>
                    <a:pt x="123696" y="128776"/>
                    <a:pt x="123732" y="128866"/>
                    <a:pt x="123755" y="128961"/>
                  </a:cubicBezTo>
                  <a:cubicBezTo>
                    <a:pt x="123846" y="129322"/>
                    <a:pt x="123855" y="129695"/>
                    <a:pt x="123846" y="130066"/>
                  </a:cubicBezTo>
                  <a:cubicBezTo>
                    <a:pt x="111448" y="133240"/>
                    <a:pt x="101757" y="136617"/>
                    <a:pt x="86148" y="139789"/>
                  </a:cubicBezTo>
                  <a:cubicBezTo>
                    <a:pt x="86519" y="139153"/>
                    <a:pt x="86728" y="138412"/>
                    <a:pt x="86869" y="137654"/>
                  </a:cubicBezTo>
                  <a:cubicBezTo>
                    <a:pt x="102008" y="134880"/>
                    <a:pt x="112776" y="131455"/>
                    <a:pt x="123664" y="128684"/>
                  </a:cubicBezTo>
                  <a:close/>
                  <a:moveTo>
                    <a:pt x="70518" y="127650"/>
                  </a:moveTo>
                  <a:cubicBezTo>
                    <a:pt x="74323" y="131393"/>
                    <a:pt x="78383" y="134955"/>
                    <a:pt x="82430" y="138310"/>
                  </a:cubicBezTo>
                  <a:cubicBezTo>
                    <a:pt x="80636" y="139154"/>
                    <a:pt x="78870" y="140007"/>
                    <a:pt x="77100" y="140820"/>
                  </a:cubicBezTo>
                  <a:cubicBezTo>
                    <a:pt x="72938" y="142745"/>
                    <a:pt x="66129" y="144510"/>
                    <a:pt x="58869" y="144510"/>
                  </a:cubicBezTo>
                  <a:cubicBezTo>
                    <a:pt x="52480" y="144510"/>
                    <a:pt x="45743" y="143143"/>
                    <a:pt x="40153" y="139314"/>
                  </a:cubicBezTo>
                  <a:cubicBezTo>
                    <a:pt x="40464" y="139274"/>
                    <a:pt x="40777" y="139235"/>
                    <a:pt x="41088" y="139187"/>
                  </a:cubicBezTo>
                  <a:cubicBezTo>
                    <a:pt x="41116" y="139221"/>
                    <a:pt x="41146" y="139249"/>
                    <a:pt x="41175" y="139283"/>
                  </a:cubicBezTo>
                  <a:cubicBezTo>
                    <a:pt x="41308" y="139218"/>
                    <a:pt x="41452" y="139176"/>
                    <a:pt x="41601" y="139158"/>
                  </a:cubicBezTo>
                  <a:cubicBezTo>
                    <a:pt x="41822" y="139125"/>
                    <a:pt x="42042" y="139105"/>
                    <a:pt x="42264" y="139089"/>
                  </a:cubicBezTo>
                  <a:cubicBezTo>
                    <a:pt x="42233" y="139062"/>
                    <a:pt x="42202" y="139036"/>
                    <a:pt x="42171" y="139010"/>
                  </a:cubicBezTo>
                  <a:cubicBezTo>
                    <a:pt x="43828" y="138717"/>
                    <a:pt x="45448" y="138356"/>
                    <a:pt x="46950" y="138049"/>
                  </a:cubicBezTo>
                  <a:cubicBezTo>
                    <a:pt x="55019" y="136404"/>
                    <a:pt x="63719" y="132427"/>
                    <a:pt x="70518" y="127650"/>
                  </a:cubicBezTo>
                  <a:close/>
                  <a:moveTo>
                    <a:pt x="120178" y="138001"/>
                  </a:moveTo>
                  <a:cubicBezTo>
                    <a:pt x="124581" y="138001"/>
                    <a:pt x="119643" y="142858"/>
                    <a:pt x="118168" y="143841"/>
                  </a:cubicBezTo>
                  <a:cubicBezTo>
                    <a:pt x="116448" y="144988"/>
                    <a:pt x="114593" y="145723"/>
                    <a:pt x="112697" y="146476"/>
                  </a:cubicBezTo>
                  <a:cubicBezTo>
                    <a:pt x="112186" y="143868"/>
                    <a:pt x="111610" y="141273"/>
                    <a:pt x="110932" y="138715"/>
                  </a:cubicBezTo>
                  <a:lnTo>
                    <a:pt x="110932" y="138715"/>
                  </a:lnTo>
                  <a:cubicBezTo>
                    <a:pt x="111659" y="138966"/>
                    <a:pt x="112373" y="139063"/>
                    <a:pt x="113083" y="139063"/>
                  </a:cubicBezTo>
                  <a:cubicBezTo>
                    <a:pt x="115290" y="139063"/>
                    <a:pt x="117455" y="138129"/>
                    <a:pt x="119840" y="138010"/>
                  </a:cubicBezTo>
                  <a:cubicBezTo>
                    <a:pt x="119958" y="138004"/>
                    <a:pt x="120071" y="138001"/>
                    <a:pt x="120178" y="138001"/>
                  </a:cubicBezTo>
                  <a:close/>
                  <a:moveTo>
                    <a:pt x="31453" y="138492"/>
                  </a:moveTo>
                  <a:cubicBezTo>
                    <a:pt x="33158" y="139251"/>
                    <a:pt x="35036" y="139531"/>
                    <a:pt x="36969" y="139531"/>
                  </a:cubicBezTo>
                  <a:cubicBezTo>
                    <a:pt x="37561" y="139531"/>
                    <a:pt x="38158" y="139505"/>
                    <a:pt x="38757" y="139458"/>
                  </a:cubicBezTo>
                  <a:cubicBezTo>
                    <a:pt x="43636" y="145167"/>
                    <a:pt x="55892" y="146072"/>
                    <a:pt x="62017" y="146072"/>
                  </a:cubicBezTo>
                  <a:cubicBezTo>
                    <a:pt x="63983" y="146072"/>
                    <a:pt x="65318" y="145978"/>
                    <a:pt x="65575" y="145921"/>
                  </a:cubicBezTo>
                  <a:lnTo>
                    <a:pt x="65575" y="145921"/>
                  </a:lnTo>
                  <a:cubicBezTo>
                    <a:pt x="64213" y="146817"/>
                    <a:pt x="62903" y="147780"/>
                    <a:pt x="61735" y="148818"/>
                  </a:cubicBezTo>
                  <a:cubicBezTo>
                    <a:pt x="44966" y="148515"/>
                    <a:pt x="34587" y="147946"/>
                    <a:pt x="17361" y="146948"/>
                  </a:cubicBezTo>
                  <a:cubicBezTo>
                    <a:pt x="19544" y="145923"/>
                    <a:pt x="21623" y="144445"/>
                    <a:pt x="23631" y="143279"/>
                  </a:cubicBezTo>
                  <a:cubicBezTo>
                    <a:pt x="26260" y="141752"/>
                    <a:pt x="29023" y="140330"/>
                    <a:pt x="31453" y="138492"/>
                  </a:cubicBezTo>
                  <a:close/>
                  <a:moveTo>
                    <a:pt x="29162" y="134884"/>
                  </a:moveTo>
                  <a:lnTo>
                    <a:pt x="29162" y="134884"/>
                  </a:lnTo>
                  <a:cubicBezTo>
                    <a:pt x="29103" y="135529"/>
                    <a:pt x="29069" y="136172"/>
                    <a:pt x="29131" y="136802"/>
                  </a:cubicBezTo>
                  <a:cubicBezTo>
                    <a:pt x="29136" y="136865"/>
                    <a:pt x="29171" y="136903"/>
                    <a:pt x="29197" y="136952"/>
                  </a:cubicBezTo>
                  <a:cubicBezTo>
                    <a:pt x="29201" y="137072"/>
                    <a:pt x="29259" y="137182"/>
                    <a:pt x="29355" y="137255"/>
                  </a:cubicBezTo>
                  <a:cubicBezTo>
                    <a:pt x="29695" y="137525"/>
                    <a:pt x="30054" y="137751"/>
                    <a:pt x="30416" y="137966"/>
                  </a:cubicBezTo>
                  <a:cubicBezTo>
                    <a:pt x="27816" y="139108"/>
                    <a:pt x="25361" y="140635"/>
                    <a:pt x="22895" y="142019"/>
                  </a:cubicBezTo>
                  <a:cubicBezTo>
                    <a:pt x="20118" y="143579"/>
                    <a:pt x="16785" y="144937"/>
                    <a:pt x="14522" y="147198"/>
                  </a:cubicBezTo>
                  <a:cubicBezTo>
                    <a:pt x="14265" y="147456"/>
                    <a:pt x="14480" y="147875"/>
                    <a:pt x="14808" y="147875"/>
                  </a:cubicBezTo>
                  <a:cubicBezTo>
                    <a:pt x="14841" y="147875"/>
                    <a:pt x="14874" y="147871"/>
                    <a:pt x="14909" y="147862"/>
                  </a:cubicBezTo>
                  <a:cubicBezTo>
                    <a:pt x="14945" y="147853"/>
                    <a:pt x="14979" y="147839"/>
                    <a:pt x="15015" y="147830"/>
                  </a:cubicBezTo>
                  <a:cubicBezTo>
                    <a:pt x="15047" y="147840"/>
                    <a:pt x="15076" y="147856"/>
                    <a:pt x="15115" y="147861"/>
                  </a:cubicBezTo>
                  <a:cubicBezTo>
                    <a:pt x="30607" y="149766"/>
                    <a:pt x="46711" y="149809"/>
                    <a:pt x="62313" y="150239"/>
                  </a:cubicBezTo>
                  <a:cubicBezTo>
                    <a:pt x="62321" y="150239"/>
                    <a:pt x="62329" y="150239"/>
                    <a:pt x="62337" y="150239"/>
                  </a:cubicBezTo>
                  <a:cubicBezTo>
                    <a:pt x="62834" y="150239"/>
                    <a:pt x="63031" y="149807"/>
                    <a:pt x="62954" y="149425"/>
                  </a:cubicBezTo>
                  <a:cubicBezTo>
                    <a:pt x="64173" y="148636"/>
                    <a:pt x="65329" y="147683"/>
                    <a:pt x="66482" y="146842"/>
                  </a:cubicBezTo>
                  <a:cubicBezTo>
                    <a:pt x="67265" y="146270"/>
                    <a:pt x="68035" y="145684"/>
                    <a:pt x="68791" y="145084"/>
                  </a:cubicBezTo>
                  <a:cubicBezTo>
                    <a:pt x="73830" y="143604"/>
                    <a:pt x="78784" y="141404"/>
                    <a:pt x="83244" y="139283"/>
                  </a:cubicBezTo>
                  <a:cubicBezTo>
                    <a:pt x="83317" y="139248"/>
                    <a:pt x="83383" y="139198"/>
                    <a:pt x="83436" y="139136"/>
                  </a:cubicBezTo>
                  <a:cubicBezTo>
                    <a:pt x="83867" y="139490"/>
                    <a:pt x="84298" y="139846"/>
                    <a:pt x="84726" y="140196"/>
                  </a:cubicBezTo>
                  <a:cubicBezTo>
                    <a:pt x="77245" y="143780"/>
                    <a:pt x="69981" y="147896"/>
                    <a:pt x="62664" y="151804"/>
                  </a:cubicBezTo>
                  <a:cubicBezTo>
                    <a:pt x="62632" y="151797"/>
                    <a:pt x="62600" y="151793"/>
                    <a:pt x="62568" y="151793"/>
                  </a:cubicBezTo>
                  <a:cubicBezTo>
                    <a:pt x="62456" y="151793"/>
                    <a:pt x="62347" y="151836"/>
                    <a:pt x="62264" y="151916"/>
                  </a:cubicBezTo>
                  <a:cubicBezTo>
                    <a:pt x="62233" y="151908"/>
                    <a:pt x="62206" y="151894"/>
                    <a:pt x="62172" y="151891"/>
                  </a:cubicBezTo>
                  <a:cubicBezTo>
                    <a:pt x="42759" y="150546"/>
                    <a:pt x="23213" y="151199"/>
                    <a:pt x="3773" y="150027"/>
                  </a:cubicBezTo>
                  <a:cubicBezTo>
                    <a:pt x="12150" y="144835"/>
                    <a:pt x="21099" y="140567"/>
                    <a:pt x="29162" y="134884"/>
                  </a:cubicBezTo>
                  <a:close/>
                  <a:moveTo>
                    <a:pt x="109138" y="135433"/>
                  </a:moveTo>
                  <a:cubicBezTo>
                    <a:pt x="109279" y="136171"/>
                    <a:pt x="109435" y="136905"/>
                    <a:pt x="109583" y="137640"/>
                  </a:cubicBezTo>
                  <a:cubicBezTo>
                    <a:pt x="109499" y="137793"/>
                    <a:pt x="109514" y="137986"/>
                    <a:pt x="109679" y="138117"/>
                  </a:cubicBezTo>
                  <a:cubicBezTo>
                    <a:pt x="110896" y="144126"/>
                    <a:pt x="112273" y="150088"/>
                    <a:pt x="113238" y="156159"/>
                  </a:cubicBezTo>
                  <a:cubicBezTo>
                    <a:pt x="113241" y="156185"/>
                    <a:pt x="113257" y="156202"/>
                    <a:pt x="113264" y="156226"/>
                  </a:cubicBezTo>
                  <a:cubicBezTo>
                    <a:pt x="112422" y="157027"/>
                    <a:pt x="111749" y="157901"/>
                    <a:pt x="110595" y="158429"/>
                  </a:cubicBezTo>
                  <a:cubicBezTo>
                    <a:pt x="109184" y="159073"/>
                    <a:pt x="107695" y="159129"/>
                    <a:pt x="106200" y="159328"/>
                  </a:cubicBezTo>
                  <a:cubicBezTo>
                    <a:pt x="106181" y="159236"/>
                    <a:pt x="106140" y="159148"/>
                    <a:pt x="106082" y="159073"/>
                  </a:cubicBezTo>
                  <a:cubicBezTo>
                    <a:pt x="104314" y="156808"/>
                    <a:pt x="102910" y="154304"/>
                    <a:pt x="101594" y="151746"/>
                  </a:cubicBezTo>
                  <a:cubicBezTo>
                    <a:pt x="101581" y="151710"/>
                    <a:pt x="101563" y="151675"/>
                    <a:pt x="101540" y="151643"/>
                  </a:cubicBezTo>
                  <a:cubicBezTo>
                    <a:pt x="99329" y="147330"/>
                    <a:pt x="97364" y="142868"/>
                    <a:pt x="94349" y="139121"/>
                  </a:cubicBezTo>
                  <a:cubicBezTo>
                    <a:pt x="99293" y="138058"/>
                    <a:pt x="104229" y="136777"/>
                    <a:pt x="109138" y="135433"/>
                  </a:cubicBezTo>
                  <a:close/>
                  <a:moveTo>
                    <a:pt x="119791" y="155320"/>
                  </a:moveTo>
                  <a:cubicBezTo>
                    <a:pt x="120123" y="155320"/>
                    <a:pt x="120458" y="155331"/>
                    <a:pt x="120797" y="155356"/>
                  </a:cubicBezTo>
                  <a:cubicBezTo>
                    <a:pt x="122546" y="155487"/>
                    <a:pt x="124442" y="155847"/>
                    <a:pt x="125803" y="157055"/>
                  </a:cubicBezTo>
                  <a:cubicBezTo>
                    <a:pt x="126361" y="157551"/>
                    <a:pt x="126680" y="158189"/>
                    <a:pt x="127023" y="158823"/>
                  </a:cubicBezTo>
                  <a:cubicBezTo>
                    <a:pt x="125943" y="161445"/>
                    <a:pt x="121833" y="163630"/>
                    <a:pt x="119399" y="164869"/>
                  </a:cubicBezTo>
                  <a:cubicBezTo>
                    <a:pt x="117025" y="166079"/>
                    <a:pt x="114716" y="166499"/>
                    <a:pt x="112219" y="166499"/>
                  </a:cubicBezTo>
                  <a:cubicBezTo>
                    <a:pt x="111608" y="166499"/>
                    <a:pt x="110985" y="166474"/>
                    <a:pt x="110348" y="166429"/>
                  </a:cubicBezTo>
                  <a:cubicBezTo>
                    <a:pt x="109962" y="165181"/>
                    <a:pt x="109112" y="164005"/>
                    <a:pt x="108441" y="162901"/>
                  </a:cubicBezTo>
                  <a:cubicBezTo>
                    <a:pt x="107915" y="162037"/>
                    <a:pt x="107391" y="161125"/>
                    <a:pt x="106764" y="160312"/>
                  </a:cubicBezTo>
                  <a:lnTo>
                    <a:pt x="106764" y="160312"/>
                  </a:lnTo>
                  <a:cubicBezTo>
                    <a:pt x="106831" y="160314"/>
                    <a:pt x="106899" y="160314"/>
                    <a:pt x="106968" y="160314"/>
                  </a:cubicBezTo>
                  <a:cubicBezTo>
                    <a:pt x="109852" y="160314"/>
                    <a:pt x="113898" y="158912"/>
                    <a:pt x="114363" y="156076"/>
                  </a:cubicBezTo>
                  <a:cubicBezTo>
                    <a:pt x="114371" y="156031"/>
                    <a:pt x="114355" y="155997"/>
                    <a:pt x="114349" y="155958"/>
                  </a:cubicBezTo>
                  <a:cubicBezTo>
                    <a:pt x="114349" y="155946"/>
                    <a:pt x="114349" y="155934"/>
                    <a:pt x="114350" y="155923"/>
                  </a:cubicBezTo>
                  <a:cubicBezTo>
                    <a:pt x="116184" y="155671"/>
                    <a:pt x="117942" y="155320"/>
                    <a:pt x="119791" y="155320"/>
                  </a:cubicBezTo>
                  <a:close/>
                  <a:moveTo>
                    <a:pt x="95476" y="143229"/>
                  </a:moveTo>
                  <a:cubicBezTo>
                    <a:pt x="96162" y="144645"/>
                    <a:pt x="96861" y="146066"/>
                    <a:pt x="97579" y="147479"/>
                  </a:cubicBezTo>
                  <a:cubicBezTo>
                    <a:pt x="97577" y="147493"/>
                    <a:pt x="97569" y="147503"/>
                    <a:pt x="97567" y="147519"/>
                  </a:cubicBezTo>
                  <a:cubicBezTo>
                    <a:pt x="95874" y="160363"/>
                    <a:pt x="95765" y="173637"/>
                    <a:pt x="95184" y="186586"/>
                  </a:cubicBezTo>
                  <a:cubicBezTo>
                    <a:pt x="86299" y="190964"/>
                    <a:pt x="76847" y="194930"/>
                    <a:pt x="68424" y="200133"/>
                  </a:cubicBezTo>
                  <a:cubicBezTo>
                    <a:pt x="68421" y="186614"/>
                    <a:pt x="69549" y="171032"/>
                    <a:pt x="67754" y="157149"/>
                  </a:cubicBezTo>
                  <a:cubicBezTo>
                    <a:pt x="77164" y="152911"/>
                    <a:pt x="86287" y="147921"/>
                    <a:pt x="95476" y="143229"/>
                  </a:cubicBezTo>
                  <a:close/>
                  <a:moveTo>
                    <a:pt x="93567" y="139284"/>
                  </a:moveTo>
                  <a:cubicBezTo>
                    <a:pt x="94012" y="140199"/>
                    <a:pt x="94458" y="141125"/>
                    <a:pt x="94906" y="142053"/>
                  </a:cubicBezTo>
                  <a:cubicBezTo>
                    <a:pt x="85617" y="146814"/>
                    <a:pt x="76117" y="151334"/>
                    <a:pt x="67078" y="156557"/>
                  </a:cubicBezTo>
                  <a:cubicBezTo>
                    <a:pt x="66804" y="156715"/>
                    <a:pt x="66835" y="156999"/>
                    <a:pt x="66998" y="157170"/>
                  </a:cubicBezTo>
                  <a:cubicBezTo>
                    <a:pt x="67629" y="171552"/>
                    <a:pt x="67141" y="185744"/>
                    <a:pt x="67245" y="200109"/>
                  </a:cubicBezTo>
                  <a:cubicBezTo>
                    <a:pt x="67247" y="200406"/>
                    <a:pt x="67479" y="200602"/>
                    <a:pt x="67735" y="200666"/>
                  </a:cubicBezTo>
                  <a:cubicBezTo>
                    <a:pt x="67700" y="200844"/>
                    <a:pt x="67808" y="201051"/>
                    <a:pt x="67994" y="201051"/>
                  </a:cubicBezTo>
                  <a:cubicBezTo>
                    <a:pt x="68027" y="201051"/>
                    <a:pt x="68062" y="201045"/>
                    <a:pt x="68099" y="201031"/>
                  </a:cubicBezTo>
                  <a:cubicBezTo>
                    <a:pt x="77507" y="197484"/>
                    <a:pt x="86529" y="192276"/>
                    <a:pt x="95533" y="187765"/>
                  </a:cubicBezTo>
                  <a:cubicBezTo>
                    <a:pt x="95609" y="187793"/>
                    <a:pt x="95690" y="187807"/>
                    <a:pt x="95772" y="187807"/>
                  </a:cubicBezTo>
                  <a:cubicBezTo>
                    <a:pt x="96067" y="187807"/>
                    <a:pt x="96368" y="187627"/>
                    <a:pt x="96441" y="187279"/>
                  </a:cubicBezTo>
                  <a:cubicBezTo>
                    <a:pt x="96702" y="187076"/>
                    <a:pt x="96685" y="186753"/>
                    <a:pt x="96512" y="186520"/>
                  </a:cubicBezTo>
                  <a:cubicBezTo>
                    <a:pt x="97303" y="174112"/>
                    <a:pt x="98545" y="161453"/>
                    <a:pt x="98374" y="149013"/>
                  </a:cubicBezTo>
                  <a:lnTo>
                    <a:pt x="98374" y="149013"/>
                  </a:lnTo>
                  <a:cubicBezTo>
                    <a:pt x="99055" y="150311"/>
                    <a:pt x="99750" y="151601"/>
                    <a:pt x="100484" y="152862"/>
                  </a:cubicBezTo>
                  <a:cubicBezTo>
                    <a:pt x="99686" y="165846"/>
                    <a:pt x="99555" y="174514"/>
                    <a:pt x="98828" y="189510"/>
                  </a:cubicBezTo>
                  <a:cubicBezTo>
                    <a:pt x="93011" y="192374"/>
                    <a:pt x="87456" y="195807"/>
                    <a:pt x="81696" y="198793"/>
                  </a:cubicBezTo>
                  <a:cubicBezTo>
                    <a:pt x="76061" y="201713"/>
                    <a:pt x="70128" y="204153"/>
                    <a:pt x="64576" y="207216"/>
                  </a:cubicBezTo>
                  <a:cubicBezTo>
                    <a:pt x="64420" y="198221"/>
                    <a:pt x="63681" y="189225"/>
                    <a:pt x="63480" y="180225"/>
                  </a:cubicBezTo>
                  <a:cubicBezTo>
                    <a:pt x="63278" y="171169"/>
                    <a:pt x="63837" y="161904"/>
                    <a:pt x="63056" y="152877"/>
                  </a:cubicBezTo>
                  <a:cubicBezTo>
                    <a:pt x="70583" y="148849"/>
                    <a:pt x="78273" y="145005"/>
                    <a:pt x="85603" y="140630"/>
                  </a:cubicBezTo>
                  <a:cubicBezTo>
                    <a:pt x="85674" y="140677"/>
                    <a:pt x="85757" y="140702"/>
                    <a:pt x="85841" y="140702"/>
                  </a:cubicBezTo>
                  <a:cubicBezTo>
                    <a:pt x="85866" y="140702"/>
                    <a:pt x="85891" y="140700"/>
                    <a:pt x="85915" y="140696"/>
                  </a:cubicBezTo>
                  <a:cubicBezTo>
                    <a:pt x="88466" y="140302"/>
                    <a:pt x="91017" y="139820"/>
                    <a:pt x="93567" y="139284"/>
                  </a:cubicBezTo>
                  <a:close/>
                  <a:moveTo>
                    <a:pt x="2478" y="150959"/>
                  </a:moveTo>
                  <a:cubicBezTo>
                    <a:pt x="11876" y="152423"/>
                    <a:pt x="21532" y="152192"/>
                    <a:pt x="31020" y="152403"/>
                  </a:cubicBezTo>
                  <a:cubicBezTo>
                    <a:pt x="39805" y="152599"/>
                    <a:pt x="48650" y="153100"/>
                    <a:pt x="57452" y="153100"/>
                  </a:cubicBezTo>
                  <a:cubicBezTo>
                    <a:pt x="58965" y="153100"/>
                    <a:pt x="60477" y="153085"/>
                    <a:pt x="61987" y="153051"/>
                  </a:cubicBezTo>
                  <a:cubicBezTo>
                    <a:pt x="62001" y="153063"/>
                    <a:pt x="62021" y="153071"/>
                    <a:pt x="62036" y="153083"/>
                  </a:cubicBezTo>
                  <a:cubicBezTo>
                    <a:pt x="61881" y="165148"/>
                    <a:pt x="61682" y="171295"/>
                    <a:pt x="61915" y="180225"/>
                  </a:cubicBezTo>
                  <a:cubicBezTo>
                    <a:pt x="62153" y="189343"/>
                    <a:pt x="62212" y="198589"/>
                    <a:pt x="63182" y="207664"/>
                  </a:cubicBezTo>
                  <a:cubicBezTo>
                    <a:pt x="57370" y="207783"/>
                    <a:pt x="51557" y="207859"/>
                    <a:pt x="45744" y="207859"/>
                  </a:cubicBezTo>
                  <a:cubicBezTo>
                    <a:pt x="41401" y="207859"/>
                    <a:pt x="37059" y="207817"/>
                    <a:pt x="32717" y="207719"/>
                  </a:cubicBezTo>
                  <a:lnTo>
                    <a:pt x="32716" y="207719"/>
                  </a:lnTo>
                  <a:cubicBezTo>
                    <a:pt x="22608" y="207492"/>
                    <a:pt x="12455" y="206494"/>
                    <a:pt x="2350" y="206494"/>
                  </a:cubicBezTo>
                  <a:cubicBezTo>
                    <a:pt x="2108" y="206494"/>
                    <a:pt x="1866" y="206495"/>
                    <a:pt x="1625" y="206496"/>
                  </a:cubicBezTo>
                  <a:cubicBezTo>
                    <a:pt x="1322" y="186614"/>
                    <a:pt x="2032" y="170976"/>
                    <a:pt x="2478" y="150959"/>
                  </a:cubicBezTo>
                  <a:close/>
                  <a:moveTo>
                    <a:pt x="68066" y="1"/>
                  </a:moveTo>
                  <a:cubicBezTo>
                    <a:pt x="67234" y="1"/>
                    <a:pt x="66380" y="33"/>
                    <a:pt x="65502" y="96"/>
                  </a:cubicBezTo>
                  <a:cubicBezTo>
                    <a:pt x="59607" y="524"/>
                    <a:pt x="54029" y="2254"/>
                    <a:pt x="51667" y="8113"/>
                  </a:cubicBezTo>
                  <a:cubicBezTo>
                    <a:pt x="50911" y="8028"/>
                    <a:pt x="50145" y="7986"/>
                    <a:pt x="49375" y="7986"/>
                  </a:cubicBezTo>
                  <a:cubicBezTo>
                    <a:pt x="44987" y="7986"/>
                    <a:pt x="40472" y="9360"/>
                    <a:pt x="37097" y="12160"/>
                  </a:cubicBezTo>
                  <a:cubicBezTo>
                    <a:pt x="33708" y="14972"/>
                    <a:pt x="29961" y="19264"/>
                    <a:pt x="29467" y="23788"/>
                  </a:cubicBezTo>
                  <a:cubicBezTo>
                    <a:pt x="29456" y="23899"/>
                    <a:pt x="29504" y="23967"/>
                    <a:pt x="29573" y="24012"/>
                  </a:cubicBezTo>
                  <a:cubicBezTo>
                    <a:pt x="29636" y="24192"/>
                    <a:pt x="29796" y="24334"/>
                    <a:pt x="29969" y="24334"/>
                  </a:cubicBezTo>
                  <a:cubicBezTo>
                    <a:pt x="30064" y="24334"/>
                    <a:pt x="30162" y="24292"/>
                    <a:pt x="30250" y="24190"/>
                  </a:cubicBezTo>
                  <a:cubicBezTo>
                    <a:pt x="31106" y="23196"/>
                    <a:pt x="32176" y="22492"/>
                    <a:pt x="33458" y="22470"/>
                  </a:cubicBezTo>
                  <a:lnTo>
                    <a:pt x="33458" y="22470"/>
                  </a:lnTo>
                  <a:cubicBezTo>
                    <a:pt x="28754" y="30535"/>
                    <a:pt x="28787" y="41875"/>
                    <a:pt x="35841" y="48554"/>
                  </a:cubicBezTo>
                  <a:cubicBezTo>
                    <a:pt x="35877" y="51327"/>
                    <a:pt x="36946" y="53912"/>
                    <a:pt x="39584" y="55049"/>
                  </a:cubicBezTo>
                  <a:cubicBezTo>
                    <a:pt x="39593" y="55079"/>
                    <a:pt x="39593" y="55110"/>
                    <a:pt x="39609" y="55141"/>
                  </a:cubicBezTo>
                  <a:cubicBezTo>
                    <a:pt x="41293" y="58634"/>
                    <a:pt x="43095" y="61417"/>
                    <a:pt x="45169" y="63719"/>
                  </a:cubicBezTo>
                  <a:cubicBezTo>
                    <a:pt x="34882" y="68295"/>
                    <a:pt x="29792" y="82690"/>
                    <a:pt x="27745" y="92780"/>
                  </a:cubicBezTo>
                  <a:cubicBezTo>
                    <a:pt x="25648" y="103112"/>
                    <a:pt x="25142" y="116849"/>
                    <a:pt x="29744" y="127172"/>
                  </a:cubicBezTo>
                  <a:cubicBezTo>
                    <a:pt x="29737" y="128616"/>
                    <a:pt x="29732" y="130042"/>
                    <a:pt x="29587" y="131495"/>
                  </a:cubicBezTo>
                  <a:cubicBezTo>
                    <a:pt x="29510" y="132269"/>
                    <a:pt x="29380" y="133060"/>
                    <a:pt x="29272" y="133852"/>
                  </a:cubicBezTo>
                  <a:cubicBezTo>
                    <a:pt x="20244" y="139021"/>
                    <a:pt x="10879" y="143993"/>
                    <a:pt x="2202" y="149754"/>
                  </a:cubicBezTo>
                  <a:cubicBezTo>
                    <a:pt x="2108" y="149696"/>
                    <a:pt x="1997" y="149667"/>
                    <a:pt x="1886" y="149667"/>
                  </a:cubicBezTo>
                  <a:cubicBezTo>
                    <a:pt x="1609" y="149667"/>
                    <a:pt x="1329" y="149850"/>
                    <a:pt x="1304" y="150218"/>
                  </a:cubicBezTo>
                  <a:cubicBezTo>
                    <a:pt x="29" y="168872"/>
                    <a:pt x="0" y="187955"/>
                    <a:pt x="100" y="206653"/>
                  </a:cubicBezTo>
                  <a:cubicBezTo>
                    <a:pt x="102" y="207141"/>
                    <a:pt x="468" y="207380"/>
                    <a:pt x="840" y="207380"/>
                  </a:cubicBezTo>
                  <a:cubicBezTo>
                    <a:pt x="917" y="207380"/>
                    <a:pt x="995" y="207370"/>
                    <a:pt x="1070" y="207349"/>
                  </a:cubicBezTo>
                  <a:cubicBezTo>
                    <a:pt x="1107" y="207370"/>
                    <a:pt x="1147" y="207384"/>
                    <a:pt x="1190" y="207392"/>
                  </a:cubicBezTo>
                  <a:cubicBezTo>
                    <a:pt x="12907" y="209065"/>
                    <a:pt x="25030" y="209537"/>
                    <a:pt x="37124" y="209537"/>
                  </a:cubicBezTo>
                  <a:cubicBezTo>
                    <a:pt x="46212" y="209537"/>
                    <a:pt x="55285" y="209271"/>
                    <a:pt x="64157" y="209046"/>
                  </a:cubicBezTo>
                  <a:cubicBezTo>
                    <a:pt x="64575" y="209035"/>
                    <a:pt x="89325" y="197487"/>
                    <a:pt x="99466" y="190232"/>
                  </a:cubicBezTo>
                  <a:cubicBezTo>
                    <a:pt x="99681" y="190183"/>
                    <a:pt x="99878" y="190020"/>
                    <a:pt x="99915" y="189733"/>
                  </a:cubicBezTo>
                  <a:cubicBezTo>
                    <a:pt x="101363" y="178335"/>
                    <a:pt x="101563" y="166316"/>
                    <a:pt x="101619" y="154743"/>
                  </a:cubicBezTo>
                  <a:cubicBezTo>
                    <a:pt x="102741" y="156544"/>
                    <a:pt x="103936" y="158283"/>
                    <a:pt x="105244" y="159912"/>
                  </a:cubicBezTo>
                  <a:cubicBezTo>
                    <a:pt x="105267" y="159942"/>
                    <a:pt x="105294" y="159952"/>
                    <a:pt x="105318" y="159974"/>
                  </a:cubicBezTo>
                  <a:cubicBezTo>
                    <a:pt x="105350" y="160046"/>
                    <a:pt x="105407" y="160106"/>
                    <a:pt x="105477" y="160144"/>
                  </a:cubicBezTo>
                  <a:cubicBezTo>
                    <a:pt x="105973" y="161331"/>
                    <a:pt x="106710" y="162430"/>
                    <a:pt x="107366" y="163531"/>
                  </a:cubicBezTo>
                  <a:cubicBezTo>
                    <a:pt x="108067" y="164708"/>
                    <a:pt x="108665" y="166101"/>
                    <a:pt x="109616" y="167091"/>
                  </a:cubicBezTo>
                  <a:cubicBezTo>
                    <a:pt x="109710" y="167188"/>
                    <a:pt x="109821" y="167228"/>
                    <a:pt x="109931" y="167228"/>
                  </a:cubicBezTo>
                  <a:cubicBezTo>
                    <a:pt x="109984" y="167228"/>
                    <a:pt x="110037" y="167219"/>
                    <a:pt x="110088" y="167202"/>
                  </a:cubicBezTo>
                  <a:cubicBezTo>
                    <a:pt x="111137" y="167601"/>
                    <a:pt x="112218" y="167775"/>
                    <a:pt x="113302" y="167775"/>
                  </a:cubicBezTo>
                  <a:cubicBezTo>
                    <a:pt x="115611" y="167775"/>
                    <a:pt x="117936" y="166986"/>
                    <a:pt x="120002" y="165897"/>
                  </a:cubicBezTo>
                  <a:cubicBezTo>
                    <a:pt x="122204" y="164736"/>
                    <a:pt x="126738" y="162324"/>
                    <a:pt x="127844" y="159634"/>
                  </a:cubicBezTo>
                  <a:cubicBezTo>
                    <a:pt x="127876" y="159618"/>
                    <a:pt x="127909" y="159604"/>
                    <a:pt x="127934" y="159572"/>
                  </a:cubicBezTo>
                  <a:cubicBezTo>
                    <a:pt x="129406" y="157731"/>
                    <a:pt x="126090" y="155417"/>
                    <a:pt x="124623" y="154779"/>
                  </a:cubicBezTo>
                  <a:cubicBezTo>
                    <a:pt x="123286" y="154199"/>
                    <a:pt x="121387" y="153838"/>
                    <a:pt x="119485" y="153838"/>
                  </a:cubicBezTo>
                  <a:cubicBezTo>
                    <a:pt x="117536" y="153838"/>
                    <a:pt x="115584" y="154217"/>
                    <a:pt x="114232" y="155126"/>
                  </a:cubicBezTo>
                  <a:cubicBezTo>
                    <a:pt x="113822" y="152652"/>
                    <a:pt x="113402" y="150160"/>
                    <a:pt x="112931" y="147675"/>
                  </a:cubicBezTo>
                  <a:cubicBezTo>
                    <a:pt x="116856" y="146645"/>
                    <a:pt x="123382" y="143347"/>
                    <a:pt x="123210" y="138752"/>
                  </a:cubicBezTo>
                  <a:cubicBezTo>
                    <a:pt x="123152" y="137219"/>
                    <a:pt x="122251" y="136578"/>
                    <a:pt x="120785" y="136578"/>
                  </a:cubicBezTo>
                  <a:cubicBezTo>
                    <a:pt x="120766" y="136578"/>
                    <a:pt x="120746" y="136578"/>
                    <a:pt x="120726" y="136578"/>
                  </a:cubicBezTo>
                  <a:cubicBezTo>
                    <a:pt x="119342" y="136595"/>
                    <a:pt x="117908" y="137196"/>
                    <a:pt x="116552" y="137464"/>
                  </a:cubicBezTo>
                  <a:cubicBezTo>
                    <a:pt x="115473" y="137677"/>
                    <a:pt x="114488" y="137776"/>
                    <a:pt x="113511" y="137776"/>
                  </a:cubicBezTo>
                  <a:cubicBezTo>
                    <a:pt x="112562" y="137776"/>
                    <a:pt x="111621" y="137682"/>
                    <a:pt x="110610" y="137510"/>
                  </a:cubicBezTo>
                  <a:cubicBezTo>
                    <a:pt x="110396" y="136741"/>
                    <a:pt x="110173" y="135976"/>
                    <a:pt x="109936" y="135216"/>
                  </a:cubicBezTo>
                  <a:cubicBezTo>
                    <a:pt x="114887" y="133854"/>
                    <a:pt x="119809" y="132437"/>
                    <a:pt x="124682" y="131121"/>
                  </a:cubicBezTo>
                  <a:cubicBezTo>
                    <a:pt x="125099" y="131010"/>
                    <a:pt x="125185" y="130612"/>
                    <a:pt x="125059" y="130302"/>
                  </a:cubicBezTo>
                  <a:cubicBezTo>
                    <a:pt x="125079" y="130243"/>
                    <a:pt x="125092" y="130182"/>
                    <a:pt x="125095" y="130119"/>
                  </a:cubicBezTo>
                  <a:cubicBezTo>
                    <a:pt x="125136" y="129444"/>
                    <a:pt x="125006" y="128609"/>
                    <a:pt x="124624" y="127989"/>
                  </a:cubicBezTo>
                  <a:cubicBezTo>
                    <a:pt x="124633" y="127919"/>
                    <a:pt x="124656" y="127849"/>
                    <a:pt x="124644" y="127777"/>
                  </a:cubicBezTo>
                  <a:cubicBezTo>
                    <a:pt x="125397" y="125653"/>
                    <a:pt x="126050" y="123222"/>
                    <a:pt x="125940" y="120951"/>
                  </a:cubicBezTo>
                  <a:cubicBezTo>
                    <a:pt x="126244" y="120846"/>
                    <a:pt x="126475" y="120505"/>
                    <a:pt x="126244" y="120190"/>
                  </a:cubicBezTo>
                  <a:cubicBezTo>
                    <a:pt x="119133" y="110560"/>
                    <a:pt x="110190" y="105654"/>
                    <a:pt x="98285" y="104769"/>
                  </a:cubicBezTo>
                  <a:cubicBezTo>
                    <a:pt x="98273" y="104768"/>
                    <a:pt x="98261" y="104767"/>
                    <a:pt x="98250" y="104767"/>
                  </a:cubicBezTo>
                  <a:cubicBezTo>
                    <a:pt x="98156" y="104767"/>
                    <a:pt x="98066" y="104804"/>
                    <a:pt x="97997" y="104868"/>
                  </a:cubicBezTo>
                  <a:cubicBezTo>
                    <a:pt x="97928" y="104876"/>
                    <a:pt x="97858" y="104890"/>
                    <a:pt x="97788" y="104898"/>
                  </a:cubicBezTo>
                  <a:cubicBezTo>
                    <a:pt x="97765" y="104822"/>
                    <a:pt x="97729" y="104752"/>
                    <a:pt x="97681" y="104690"/>
                  </a:cubicBezTo>
                  <a:cubicBezTo>
                    <a:pt x="92670" y="98362"/>
                    <a:pt x="86837" y="90335"/>
                    <a:pt x="78455" y="88344"/>
                  </a:cubicBezTo>
                  <a:cubicBezTo>
                    <a:pt x="78409" y="88298"/>
                    <a:pt x="78349" y="88267"/>
                    <a:pt x="78265" y="88267"/>
                  </a:cubicBezTo>
                  <a:cubicBezTo>
                    <a:pt x="78256" y="88267"/>
                    <a:pt x="78246" y="88267"/>
                    <a:pt x="78236" y="88268"/>
                  </a:cubicBezTo>
                  <a:cubicBezTo>
                    <a:pt x="76299" y="88439"/>
                    <a:pt x="74331" y="89543"/>
                    <a:pt x="72568" y="90347"/>
                  </a:cubicBezTo>
                  <a:cubicBezTo>
                    <a:pt x="70807" y="91149"/>
                    <a:pt x="68976" y="91979"/>
                    <a:pt x="67380" y="93102"/>
                  </a:cubicBezTo>
                  <a:cubicBezTo>
                    <a:pt x="67245" y="89601"/>
                    <a:pt x="67128" y="86098"/>
                    <a:pt x="67053" y="82582"/>
                  </a:cubicBezTo>
                  <a:cubicBezTo>
                    <a:pt x="66975" y="78965"/>
                    <a:pt x="66557" y="75541"/>
                    <a:pt x="64177" y="73082"/>
                  </a:cubicBezTo>
                  <a:lnTo>
                    <a:pt x="64177" y="73082"/>
                  </a:lnTo>
                  <a:cubicBezTo>
                    <a:pt x="65100" y="73172"/>
                    <a:pt x="66026" y="73219"/>
                    <a:pt x="66948" y="73219"/>
                  </a:cubicBezTo>
                  <a:cubicBezTo>
                    <a:pt x="69551" y="73219"/>
                    <a:pt x="72116" y="72844"/>
                    <a:pt x="74464" y="72011"/>
                  </a:cubicBezTo>
                  <a:cubicBezTo>
                    <a:pt x="85098" y="68243"/>
                    <a:pt x="90786" y="58646"/>
                    <a:pt x="92116" y="48233"/>
                  </a:cubicBezTo>
                  <a:cubicBezTo>
                    <a:pt x="95956" y="46661"/>
                    <a:pt x="98836" y="40324"/>
                    <a:pt x="98083" y="36271"/>
                  </a:cubicBezTo>
                  <a:cubicBezTo>
                    <a:pt x="100930" y="36098"/>
                    <a:pt x="103714" y="35505"/>
                    <a:pt x="106255" y="34249"/>
                  </a:cubicBezTo>
                  <a:cubicBezTo>
                    <a:pt x="116379" y="29241"/>
                    <a:pt x="104709" y="20810"/>
                    <a:pt x="97192" y="19202"/>
                  </a:cubicBezTo>
                  <a:cubicBezTo>
                    <a:pt x="99918" y="16442"/>
                    <a:pt x="107379" y="10551"/>
                    <a:pt x="104878" y="6479"/>
                  </a:cubicBezTo>
                  <a:cubicBezTo>
                    <a:pt x="103988" y="5031"/>
                    <a:pt x="102162" y="4760"/>
                    <a:pt x="100487" y="4760"/>
                  </a:cubicBezTo>
                  <a:cubicBezTo>
                    <a:pt x="99893" y="4760"/>
                    <a:pt x="99318" y="4794"/>
                    <a:pt x="98811" y="4822"/>
                  </a:cubicBezTo>
                  <a:cubicBezTo>
                    <a:pt x="94747" y="5043"/>
                    <a:pt x="90662" y="6082"/>
                    <a:pt x="86880" y="7584"/>
                  </a:cubicBezTo>
                  <a:cubicBezTo>
                    <a:pt x="86865" y="7568"/>
                    <a:pt x="86859" y="7550"/>
                    <a:pt x="86842" y="7534"/>
                  </a:cubicBezTo>
                  <a:cubicBezTo>
                    <a:pt x="81072" y="2485"/>
                    <a:pt x="75419" y="1"/>
                    <a:pt x="68066"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2269" name="Google Shape;2269;p45"/>
          <p:cNvGrpSpPr/>
          <p:nvPr/>
        </p:nvGrpSpPr>
        <p:grpSpPr>
          <a:xfrm rot="844541" flipH="1">
            <a:off x="-1949599" y="7962139"/>
            <a:ext cx="421747" cy="296722"/>
            <a:chOff x="1285325" y="2237436"/>
            <a:chExt cx="342015" cy="240626"/>
          </a:xfrm>
        </p:grpSpPr>
        <p:sp>
          <p:nvSpPr>
            <p:cNvPr id="2270" name="Google Shape;2270;p45"/>
            <p:cNvSpPr/>
            <p:nvPr/>
          </p:nvSpPr>
          <p:spPr>
            <a:xfrm>
              <a:off x="1532756" y="2328680"/>
              <a:ext cx="94585" cy="96664"/>
            </a:xfrm>
            <a:custGeom>
              <a:avLst/>
              <a:gdLst/>
              <a:ahLst/>
              <a:cxnLst/>
              <a:rect l="l" t="t" r="r" b="b"/>
              <a:pathLst>
                <a:path w="3366" h="3440" extrusionOk="0">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71" name="Google Shape;2271;p45"/>
            <p:cNvSpPr/>
            <p:nvPr/>
          </p:nvSpPr>
          <p:spPr>
            <a:xfrm>
              <a:off x="1455505" y="2245163"/>
              <a:ext cx="56565" cy="73060"/>
            </a:xfrm>
            <a:custGeom>
              <a:avLst/>
              <a:gdLst/>
              <a:ahLst/>
              <a:cxnLst/>
              <a:rect l="l" t="t" r="r" b="b"/>
              <a:pathLst>
                <a:path w="2013" h="2600" extrusionOk="0">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72" name="Google Shape;2272;p45"/>
            <p:cNvSpPr/>
            <p:nvPr/>
          </p:nvSpPr>
          <p:spPr>
            <a:xfrm>
              <a:off x="1335345" y="2401490"/>
              <a:ext cx="127911" cy="76572"/>
            </a:xfrm>
            <a:custGeom>
              <a:avLst/>
              <a:gdLst/>
              <a:ahLst/>
              <a:cxnLst/>
              <a:rect l="l" t="t" r="r" b="b"/>
              <a:pathLst>
                <a:path w="4552" h="2725" extrusionOk="0">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73" name="Google Shape;2273;p45"/>
            <p:cNvSpPr/>
            <p:nvPr/>
          </p:nvSpPr>
          <p:spPr>
            <a:xfrm>
              <a:off x="1329387" y="2316512"/>
              <a:ext cx="53980" cy="67918"/>
            </a:xfrm>
            <a:custGeom>
              <a:avLst/>
              <a:gdLst/>
              <a:ahLst/>
              <a:cxnLst/>
              <a:rect l="l" t="t" r="r" b="b"/>
              <a:pathLst>
                <a:path w="1921" h="2417" extrusionOk="0">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74" name="Google Shape;2274;p45"/>
            <p:cNvSpPr/>
            <p:nvPr/>
          </p:nvSpPr>
          <p:spPr>
            <a:xfrm>
              <a:off x="1285325" y="2237436"/>
              <a:ext cx="55301" cy="68789"/>
            </a:xfrm>
            <a:custGeom>
              <a:avLst/>
              <a:gdLst/>
              <a:ahLst/>
              <a:cxnLst/>
              <a:rect l="l" t="t" r="r" b="b"/>
              <a:pathLst>
                <a:path w="1968" h="2448" extrusionOk="0">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21655135" y="-2008524"/>
            <a:ext cx="10774018" cy="10058401"/>
          </a:xfrm>
          <a:prstGeom prst="roundRect">
            <a:avLst>
              <a:gd name="adj" fmla="val 50000"/>
            </a:avLst>
          </a:prstGeom>
          <a:solidFill>
            <a:srgbClr val="64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p:cNvSpPr/>
          <p:nvPr/>
        </p:nvSpPr>
        <p:spPr>
          <a:xfrm>
            <a:off x="-17900342" y="2050271"/>
            <a:ext cx="4822201" cy="43159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Oval 15"/>
          <p:cNvSpPr/>
          <p:nvPr/>
        </p:nvSpPr>
        <p:spPr>
          <a:xfrm>
            <a:off x="-234563" y="15457228"/>
            <a:ext cx="6330563" cy="530961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extBox 13"/>
          <p:cNvSpPr txBox="1"/>
          <p:nvPr/>
        </p:nvSpPr>
        <p:spPr>
          <a:xfrm>
            <a:off x="7666455" y="-16161198"/>
            <a:ext cx="3484764" cy="707886"/>
          </a:xfrm>
          <a:prstGeom prst="rect">
            <a:avLst/>
          </a:prstGeom>
          <a:noFill/>
        </p:spPr>
        <p:txBody>
          <a:bodyPr wrap="square" rtlCol="0">
            <a:spAutoFit/>
          </a:bodyPr>
          <a:lstStyle/>
          <a:p>
            <a:r>
              <a:rPr lang="en-US" sz="4000" b="1">
                <a:solidFill>
                  <a:schemeClr val="accent4">
                    <a:lumMod val="40000"/>
                    <a:lumOff val="60000"/>
                  </a:schemeClr>
                </a:solidFill>
                <a:latin typeface="Arial" panose="020B0604020202020204" pitchFamily="34" charset="0"/>
                <a:cs typeface="Arial" panose="020B0604020202020204" pitchFamily="34" charset="0"/>
              </a:rPr>
              <a:t>Nội dung 2</a:t>
            </a:r>
          </a:p>
        </p:txBody>
      </p:sp>
      <p:sp>
        <p:nvSpPr>
          <p:cNvPr id="9" name="Rectangle 8"/>
          <p:cNvSpPr/>
          <p:nvPr/>
        </p:nvSpPr>
        <p:spPr>
          <a:xfrm>
            <a:off x="-6252797" y="1088283"/>
            <a:ext cx="3271520" cy="4720128"/>
          </a:xfrm>
          <a:prstGeom prst="rect">
            <a:avLst/>
          </a:prstGeom>
          <a:solidFill>
            <a:srgbClr val="463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descr="A picture containing wall, person, indoor&#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40389" t="29954" r="99929" b="29586"/>
          <a:stretch>
            <a:fillRect/>
          </a:stretch>
        </p:blipFill>
        <p:spPr>
          <a:xfrm>
            <a:off x="-6041549" y="1290675"/>
            <a:ext cx="2849024" cy="4315968"/>
          </a:xfrm>
          <a:prstGeom prst="rect">
            <a:avLst/>
          </a:prstGeom>
        </p:spPr>
      </p:pic>
      <p:grpSp>
        <p:nvGrpSpPr>
          <p:cNvPr id="19" name="Group 18"/>
          <p:cNvGrpSpPr/>
          <p:nvPr/>
        </p:nvGrpSpPr>
        <p:grpSpPr>
          <a:xfrm>
            <a:off x="7666455" y="-12518418"/>
            <a:ext cx="7481804" cy="2439545"/>
            <a:chOff x="3632816" y="671342"/>
            <a:chExt cx="8067278" cy="5309616"/>
          </a:xfrm>
        </p:grpSpPr>
        <p:sp>
          <p:nvSpPr>
            <p:cNvPr id="20" name="Rectangle: Rounded Corners 19"/>
            <p:cNvSpPr/>
            <p:nvPr/>
          </p:nvSpPr>
          <p:spPr>
            <a:xfrm>
              <a:off x="3733100" y="877041"/>
              <a:ext cx="7902429" cy="5103917"/>
            </a:xfrm>
            <a:prstGeom prst="roundRect">
              <a:avLst>
                <a:gd name="adj" fmla="val 5946"/>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Rounded Corners 20"/>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22" name="Group 21"/>
          <p:cNvGrpSpPr/>
          <p:nvPr/>
        </p:nvGrpSpPr>
        <p:grpSpPr>
          <a:xfrm>
            <a:off x="6639218" y="-7238489"/>
            <a:ext cx="7481804" cy="2439545"/>
            <a:chOff x="3632816" y="671342"/>
            <a:chExt cx="8067278" cy="5309616"/>
          </a:xfrm>
        </p:grpSpPr>
        <p:sp>
          <p:nvSpPr>
            <p:cNvPr id="23" name="Rectangle: Rounded Corners 22"/>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Rectangle: Rounded Corners 23"/>
            <p:cNvSpPr/>
            <p:nvPr/>
          </p:nvSpPr>
          <p:spPr>
            <a:xfrm>
              <a:off x="3632816" y="671342"/>
              <a:ext cx="8067278" cy="5103917"/>
            </a:xfrm>
            <a:prstGeom prst="roundRect">
              <a:avLst>
                <a:gd name="adj" fmla="val 12259"/>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5" name="TextBox 24"/>
          <p:cNvSpPr txBox="1"/>
          <p:nvPr/>
        </p:nvSpPr>
        <p:spPr>
          <a:xfrm>
            <a:off x="11724401" y="-15453312"/>
            <a:ext cx="3484764" cy="707886"/>
          </a:xfrm>
          <a:prstGeom prst="rect">
            <a:avLst/>
          </a:prstGeom>
          <a:noFill/>
        </p:spPr>
        <p:txBody>
          <a:bodyPr wrap="square" rtlCol="0">
            <a:spAutoFit/>
          </a:bodyPr>
          <a:lstStyle/>
          <a:p>
            <a:r>
              <a:rPr lang="en-US" sz="4000" b="1">
                <a:solidFill>
                  <a:schemeClr val="accent4">
                    <a:lumMod val="40000"/>
                    <a:lumOff val="60000"/>
                  </a:schemeClr>
                </a:solidFill>
                <a:latin typeface="Arial" panose="020B0604020202020204" pitchFamily="34" charset="0"/>
                <a:cs typeface="Arial" panose="020B0604020202020204" pitchFamily="34" charset="0"/>
              </a:rPr>
              <a:t>Nội dung 2</a:t>
            </a:r>
          </a:p>
        </p:txBody>
      </p:sp>
      <p:grpSp>
        <p:nvGrpSpPr>
          <p:cNvPr id="26" name="Group 25"/>
          <p:cNvGrpSpPr/>
          <p:nvPr/>
        </p:nvGrpSpPr>
        <p:grpSpPr>
          <a:xfrm>
            <a:off x="16031867" y="-14417236"/>
            <a:ext cx="8345578" cy="6004560"/>
            <a:chOff x="3632816" y="671342"/>
            <a:chExt cx="8067278" cy="5309616"/>
          </a:xfrm>
        </p:grpSpPr>
        <p:sp>
          <p:nvSpPr>
            <p:cNvPr id="27" name="Rectangle: Rounded Corners 26"/>
            <p:cNvSpPr/>
            <p:nvPr/>
          </p:nvSpPr>
          <p:spPr>
            <a:xfrm>
              <a:off x="3733100" y="877041"/>
              <a:ext cx="7902429" cy="5103917"/>
            </a:xfrm>
            <a:prstGeom prst="roundRect">
              <a:avLst>
                <a:gd name="adj" fmla="val 5946"/>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Rectangle: Rounded Corners 27"/>
            <p:cNvSpPr/>
            <p:nvPr/>
          </p:nvSpPr>
          <p:spPr>
            <a:xfrm>
              <a:off x="3632816" y="671342"/>
              <a:ext cx="8067278" cy="5103917"/>
            </a:xfrm>
            <a:prstGeom prst="roundRect">
              <a:avLst>
                <a:gd name="adj" fmla="val 5946"/>
              </a:avLst>
            </a:prstGeom>
            <a:solidFill>
              <a:srgbClr val="E2B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7" name="TextBox 6"/>
          <p:cNvSpPr txBox="1"/>
          <p:nvPr/>
        </p:nvSpPr>
        <p:spPr>
          <a:xfrm>
            <a:off x="4565036" y="3429000"/>
            <a:ext cx="3064475" cy="646331"/>
          </a:xfrm>
          <a:prstGeom prst="rect">
            <a:avLst/>
          </a:prstGeom>
          <a:noFill/>
        </p:spPr>
        <p:txBody>
          <a:bodyPr wrap="square" rtlCol="0">
            <a:spAutoFit/>
          </a:bodyPr>
          <a:lstStyle/>
          <a:p>
            <a:pPr algn="ctr"/>
            <a:r>
              <a:rPr lang="en-US" sz="3600" b="1">
                <a:solidFill>
                  <a:srgbClr val="644C00"/>
                </a:solidFill>
                <a:latin typeface="Arial" panose="020B0604020202020204" pitchFamily="34" charset="0"/>
                <a:cs typeface="Arial" panose="020B0604020202020204" pitchFamily="34" charset="0"/>
              </a:rPr>
              <a:t>Nội dung 3</a:t>
            </a:r>
          </a:p>
        </p:txBody>
      </p:sp>
      <p:sp>
        <p:nvSpPr>
          <p:cNvPr id="29" name="TextBox 28"/>
          <p:cNvSpPr txBox="1"/>
          <p:nvPr/>
        </p:nvSpPr>
        <p:spPr>
          <a:xfrm>
            <a:off x="3637918" y="4075331"/>
            <a:ext cx="4916164" cy="400110"/>
          </a:xfrm>
          <a:prstGeom prst="rect">
            <a:avLst/>
          </a:prstGeom>
          <a:noFill/>
        </p:spPr>
        <p:txBody>
          <a:bodyPr wrap="square" rtlCol="0">
            <a:spAutoFit/>
          </a:bodyPr>
          <a:lstStyle/>
          <a:p>
            <a:pPr algn="ctr"/>
            <a:r>
              <a:rPr lang="en-US" sz="2000">
                <a:solidFill>
                  <a:srgbClr val="644C00"/>
                </a:solidFill>
                <a:latin typeface="Arial" panose="020B0604020202020204" pitchFamily="34" charset="0"/>
                <a:cs typeface="Arial" panose="020B0604020202020204" pitchFamily="34" charset="0"/>
              </a:rPr>
              <a:t>Ghi chú nội dung 3</a:t>
            </a:r>
          </a:p>
        </p:txBody>
      </p:sp>
      <p:sp>
        <p:nvSpPr>
          <p:cNvPr id="30" name="Freeform: Shape 29"/>
          <p:cNvSpPr/>
          <p:nvPr/>
        </p:nvSpPr>
        <p:spPr>
          <a:xfrm>
            <a:off x="459068" y="333693"/>
            <a:ext cx="11756356" cy="6267450"/>
          </a:xfrm>
          <a:custGeom>
            <a:avLst/>
            <a:gdLst>
              <a:gd name="connsiteX0" fmla="*/ 403624 w 11756356"/>
              <a:gd name="connsiteY0" fmla="*/ 0 h 6267450"/>
              <a:gd name="connsiteX1" fmla="*/ 10645376 w 11756356"/>
              <a:gd name="connsiteY1" fmla="*/ 0 h 6267450"/>
              <a:gd name="connsiteX2" fmla="*/ 11040800 w 11756356"/>
              <a:gd name="connsiteY2" fmla="*/ 322280 h 6267450"/>
              <a:gd name="connsiteX3" fmla="*/ 11041697 w 11756356"/>
              <a:gd name="connsiteY3" fmla="*/ 331182 h 6267450"/>
              <a:gd name="connsiteX4" fmla="*/ 11541611 w 11756356"/>
              <a:gd name="connsiteY4" fmla="*/ 331182 h 6267450"/>
              <a:gd name="connsiteX5" fmla="*/ 11756356 w 11756356"/>
              <a:gd name="connsiteY5" fmla="*/ 545927 h 6267450"/>
              <a:gd name="connsiteX6" fmla="*/ 11756356 w 11756356"/>
              <a:gd name="connsiteY6" fmla="*/ 802544 h 6267450"/>
              <a:gd name="connsiteX7" fmla="*/ 11541611 w 11756356"/>
              <a:gd name="connsiteY7" fmla="*/ 1017289 h 6267450"/>
              <a:gd name="connsiteX8" fmla="*/ 11049000 w 11756356"/>
              <a:gd name="connsiteY8" fmla="*/ 1017289 h 6267450"/>
              <a:gd name="connsiteX9" fmla="*/ 11049000 w 11756356"/>
              <a:gd name="connsiteY9" fmla="*/ 5863826 h 6267450"/>
              <a:gd name="connsiteX10" fmla="*/ 10645376 w 11756356"/>
              <a:gd name="connsiteY10" fmla="*/ 6267450 h 6267450"/>
              <a:gd name="connsiteX11" fmla="*/ 403624 w 11756356"/>
              <a:gd name="connsiteY11" fmla="*/ 6267450 h 6267450"/>
              <a:gd name="connsiteX12" fmla="*/ 0 w 11756356"/>
              <a:gd name="connsiteY12" fmla="*/ 5863826 h 6267450"/>
              <a:gd name="connsiteX13" fmla="*/ 0 w 11756356"/>
              <a:gd name="connsiteY13" fmla="*/ 403624 h 6267450"/>
              <a:gd name="connsiteX14" fmla="*/ 403624 w 11756356"/>
              <a:gd name="connsiteY14"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56356" h="6267450">
                <a:moveTo>
                  <a:pt x="403624" y="0"/>
                </a:moveTo>
                <a:lnTo>
                  <a:pt x="10645376" y="0"/>
                </a:lnTo>
                <a:cubicBezTo>
                  <a:pt x="10840427" y="0"/>
                  <a:pt x="11003163" y="138355"/>
                  <a:pt x="11040800" y="322280"/>
                </a:cubicBezTo>
                <a:lnTo>
                  <a:pt x="11041697" y="331182"/>
                </a:lnTo>
                <a:lnTo>
                  <a:pt x="11541611" y="331182"/>
                </a:lnTo>
                <a:cubicBezTo>
                  <a:pt x="11660211" y="331182"/>
                  <a:pt x="11756356" y="427327"/>
                  <a:pt x="11756356" y="545927"/>
                </a:cubicBezTo>
                <a:lnTo>
                  <a:pt x="11756356" y="802544"/>
                </a:lnTo>
                <a:cubicBezTo>
                  <a:pt x="11756356" y="921144"/>
                  <a:pt x="11660211" y="1017289"/>
                  <a:pt x="11541611" y="1017289"/>
                </a:cubicBezTo>
                <a:lnTo>
                  <a:pt x="11049000" y="1017289"/>
                </a:lnTo>
                <a:lnTo>
                  <a:pt x="11049000" y="5863826"/>
                </a:lnTo>
                <a:cubicBezTo>
                  <a:pt x="11049000" y="6086741"/>
                  <a:pt x="10868291" y="6267450"/>
                  <a:pt x="10645376" y="6267450"/>
                </a:cubicBezTo>
                <a:lnTo>
                  <a:pt x="403624" y="6267450"/>
                </a:lnTo>
                <a:cubicBezTo>
                  <a:pt x="180709" y="6267450"/>
                  <a:pt x="0" y="6086741"/>
                  <a:pt x="0" y="5863826"/>
                </a:cubicBezTo>
                <a:lnTo>
                  <a:pt x="0" y="403624"/>
                </a:lnTo>
                <a:cubicBezTo>
                  <a:pt x="0" y="180709"/>
                  <a:pt x="180709" y="0"/>
                  <a:pt x="403624" y="0"/>
                </a:cubicBezTo>
                <a:close/>
              </a:path>
            </a:pathLst>
          </a:custGeom>
          <a:solidFill>
            <a:srgbClr val="514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31" name="Freeform: Shape 30"/>
          <p:cNvSpPr/>
          <p:nvPr/>
        </p:nvSpPr>
        <p:spPr>
          <a:xfrm>
            <a:off x="50728" y="333693"/>
            <a:ext cx="11771661" cy="6261100"/>
          </a:xfrm>
          <a:custGeom>
            <a:avLst/>
            <a:gdLst>
              <a:gd name="connsiteX0" fmla="*/ 383117 w 11771661"/>
              <a:gd name="connsiteY0" fmla="*/ 0 h 6261100"/>
              <a:gd name="connsiteX1" fmla="*/ 10665883 w 11771661"/>
              <a:gd name="connsiteY1" fmla="*/ 0 h 6261100"/>
              <a:gd name="connsiteX2" fmla="*/ 11049000 w 11771661"/>
              <a:gd name="connsiteY2" fmla="*/ 383117 h 6261100"/>
              <a:gd name="connsiteX3" fmla="*/ 11049000 w 11771661"/>
              <a:gd name="connsiteY3" fmla="*/ 1200331 h 6261100"/>
              <a:gd name="connsiteX4" fmla="*/ 11578425 w 11771661"/>
              <a:gd name="connsiteY4" fmla="*/ 1200331 h 6261100"/>
              <a:gd name="connsiteX5" fmla="*/ 11771661 w 11771661"/>
              <a:gd name="connsiteY5" fmla="*/ 1393567 h 6261100"/>
              <a:gd name="connsiteX6" fmla="*/ 11771661 w 11771661"/>
              <a:gd name="connsiteY6" fmla="*/ 1674462 h 6261100"/>
              <a:gd name="connsiteX7" fmla="*/ 11578425 w 11771661"/>
              <a:gd name="connsiteY7" fmla="*/ 1867698 h 6261100"/>
              <a:gd name="connsiteX8" fmla="*/ 11049000 w 11771661"/>
              <a:gd name="connsiteY8" fmla="*/ 1867698 h 6261100"/>
              <a:gd name="connsiteX9" fmla="*/ 11049000 w 11771661"/>
              <a:gd name="connsiteY9" fmla="*/ 5877983 h 6261100"/>
              <a:gd name="connsiteX10" fmla="*/ 10665883 w 11771661"/>
              <a:gd name="connsiteY10" fmla="*/ 6261100 h 6261100"/>
              <a:gd name="connsiteX11" fmla="*/ 383117 w 11771661"/>
              <a:gd name="connsiteY11" fmla="*/ 6261100 h 6261100"/>
              <a:gd name="connsiteX12" fmla="*/ 0 w 11771661"/>
              <a:gd name="connsiteY12" fmla="*/ 5877983 h 6261100"/>
              <a:gd name="connsiteX13" fmla="*/ 0 w 11771661"/>
              <a:gd name="connsiteY13" fmla="*/ 383117 h 6261100"/>
              <a:gd name="connsiteX14" fmla="*/ 383117 w 11771661"/>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1661" h="6261100">
                <a:moveTo>
                  <a:pt x="383117" y="0"/>
                </a:moveTo>
                <a:lnTo>
                  <a:pt x="10665883" y="0"/>
                </a:lnTo>
                <a:cubicBezTo>
                  <a:pt x="10877473" y="0"/>
                  <a:pt x="11049000" y="171527"/>
                  <a:pt x="11049000" y="383117"/>
                </a:cubicBezTo>
                <a:lnTo>
                  <a:pt x="11049000" y="1200331"/>
                </a:lnTo>
                <a:lnTo>
                  <a:pt x="11578425" y="1200331"/>
                </a:lnTo>
                <a:cubicBezTo>
                  <a:pt x="11685146" y="1200331"/>
                  <a:pt x="11771661" y="1286846"/>
                  <a:pt x="11771661" y="1393567"/>
                </a:cubicBezTo>
                <a:lnTo>
                  <a:pt x="11771661" y="1674462"/>
                </a:lnTo>
                <a:cubicBezTo>
                  <a:pt x="11771661" y="1781183"/>
                  <a:pt x="11685146" y="1867698"/>
                  <a:pt x="11578425" y="1867698"/>
                </a:cubicBezTo>
                <a:lnTo>
                  <a:pt x="11049000" y="1867698"/>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926C6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32" name="Freeform: Shape 31"/>
          <p:cNvSpPr/>
          <p:nvPr/>
        </p:nvSpPr>
        <p:spPr>
          <a:xfrm>
            <a:off x="-264680" y="355283"/>
            <a:ext cx="11772512" cy="6261100"/>
          </a:xfrm>
          <a:custGeom>
            <a:avLst/>
            <a:gdLst>
              <a:gd name="connsiteX0" fmla="*/ 383117 w 11772512"/>
              <a:gd name="connsiteY0" fmla="*/ 0 h 6261100"/>
              <a:gd name="connsiteX1" fmla="*/ 10665883 w 11772512"/>
              <a:gd name="connsiteY1" fmla="*/ 0 h 6261100"/>
              <a:gd name="connsiteX2" fmla="*/ 11049000 w 11772512"/>
              <a:gd name="connsiteY2" fmla="*/ 383117 h 6261100"/>
              <a:gd name="connsiteX3" fmla="*/ 11049000 w 11772512"/>
              <a:gd name="connsiteY3" fmla="*/ 2189325 h 6261100"/>
              <a:gd name="connsiteX4" fmla="*/ 11579276 w 11772512"/>
              <a:gd name="connsiteY4" fmla="*/ 2189325 h 6261100"/>
              <a:gd name="connsiteX5" fmla="*/ 11772512 w 11772512"/>
              <a:gd name="connsiteY5" fmla="*/ 2382561 h 6261100"/>
              <a:gd name="connsiteX6" fmla="*/ 11772512 w 11772512"/>
              <a:gd name="connsiteY6" fmla="*/ 2663456 h 6261100"/>
              <a:gd name="connsiteX7" fmla="*/ 11579276 w 11772512"/>
              <a:gd name="connsiteY7" fmla="*/ 2856692 h 6261100"/>
              <a:gd name="connsiteX8" fmla="*/ 11049000 w 11772512"/>
              <a:gd name="connsiteY8" fmla="*/ 2856692 h 6261100"/>
              <a:gd name="connsiteX9" fmla="*/ 11049000 w 11772512"/>
              <a:gd name="connsiteY9" fmla="*/ 5877983 h 6261100"/>
              <a:gd name="connsiteX10" fmla="*/ 10665883 w 11772512"/>
              <a:gd name="connsiteY10" fmla="*/ 6261100 h 6261100"/>
              <a:gd name="connsiteX11" fmla="*/ 383117 w 11772512"/>
              <a:gd name="connsiteY11" fmla="*/ 6261100 h 6261100"/>
              <a:gd name="connsiteX12" fmla="*/ 0 w 11772512"/>
              <a:gd name="connsiteY12" fmla="*/ 5877983 h 6261100"/>
              <a:gd name="connsiteX13" fmla="*/ 0 w 11772512"/>
              <a:gd name="connsiteY13" fmla="*/ 383117 h 6261100"/>
              <a:gd name="connsiteX14" fmla="*/ 383117 w 11772512"/>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2512" h="6261100">
                <a:moveTo>
                  <a:pt x="383117" y="0"/>
                </a:moveTo>
                <a:lnTo>
                  <a:pt x="10665883" y="0"/>
                </a:lnTo>
                <a:cubicBezTo>
                  <a:pt x="10877473" y="0"/>
                  <a:pt x="11049000" y="171527"/>
                  <a:pt x="11049000" y="383117"/>
                </a:cubicBezTo>
                <a:lnTo>
                  <a:pt x="11049000" y="2189325"/>
                </a:lnTo>
                <a:lnTo>
                  <a:pt x="11579276" y="2189325"/>
                </a:lnTo>
                <a:cubicBezTo>
                  <a:pt x="11685997" y="2189325"/>
                  <a:pt x="11772512" y="2275840"/>
                  <a:pt x="11772512" y="2382561"/>
                </a:cubicBezTo>
                <a:lnTo>
                  <a:pt x="11772512" y="2663456"/>
                </a:lnTo>
                <a:cubicBezTo>
                  <a:pt x="11772512" y="2770177"/>
                  <a:pt x="11685997" y="2856692"/>
                  <a:pt x="11579276" y="2856692"/>
                </a:cubicBezTo>
                <a:lnTo>
                  <a:pt x="11049000" y="2856692"/>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B489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4" name="Text Box 3"/>
          <p:cNvSpPr txBox="1"/>
          <p:nvPr/>
        </p:nvSpPr>
        <p:spPr>
          <a:xfrm>
            <a:off x="9002395" y="2528570"/>
            <a:ext cx="2573655" cy="706755"/>
          </a:xfrm>
          <a:prstGeom prst="rect">
            <a:avLst/>
          </a:prstGeom>
          <a:noFill/>
        </p:spPr>
        <p:txBody>
          <a:bodyPr wrap="square" rtlCol="0">
            <a:spAutoFit/>
          </a:bodyPr>
          <a:lstStyle/>
          <a:p>
            <a:r>
              <a:rPr lang="vi-VN" altLang="en-US" sz="4000" b="1">
                <a:solidFill>
                  <a:schemeClr val="accent4"/>
                </a:solidFill>
                <a:latin typeface="Arial" panose="020B0604020202020204" pitchFamily="34" charset="0"/>
                <a:cs typeface="Arial" panose="020B0604020202020204" pitchFamily="34" charset="0"/>
              </a:rPr>
              <a:t>HẠN CHẾ</a:t>
            </a:r>
          </a:p>
        </p:txBody>
      </p:sp>
      <p:sp>
        <p:nvSpPr>
          <p:cNvPr id="101" name="Text Box 100"/>
          <p:cNvSpPr txBox="1"/>
          <p:nvPr/>
        </p:nvSpPr>
        <p:spPr>
          <a:xfrm>
            <a:off x="3081020" y="988695"/>
            <a:ext cx="5080000" cy="990115"/>
          </a:xfrm>
          <a:prstGeom prst="roundRect">
            <a:avLst>
              <a:gd name="adj" fmla="val 27581"/>
            </a:avLst>
          </a:prstGeom>
          <a:solidFill>
            <a:schemeClr val="accent2">
              <a:lumMod val="20000"/>
              <a:lumOff val="80000"/>
            </a:schemeClr>
          </a:solidFill>
          <a:ln w="9525">
            <a:noFill/>
          </a:ln>
        </p:spPr>
        <p:txBody>
          <a:bodyPr wrap="square">
            <a:spAutoFit/>
          </a:bodyPr>
          <a:lstStyle/>
          <a:p>
            <a:pPr marL="342900" indent="-342900">
              <a:buFont typeface="Wingdings 2" panose="05020102010507070707" charset="0"/>
              <a:buChar char="E"/>
            </a:pPr>
            <a:r>
              <a:rPr lang="en-US" sz="2400" b="0" dirty="0" err="1">
                <a:latin typeface="Arial" panose="020B0604020202020204" pitchFamily="34" charset="0"/>
                <a:cs typeface="Arial" panose="020B0604020202020204" pitchFamily="34" charset="0"/>
              </a:rPr>
              <a:t>Kết</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hợp</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nhiệm</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vụ</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xây</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dựng</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và</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bảo</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vệ</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chưa</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được</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hiệu</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quả</a:t>
            </a:r>
            <a:endParaRPr lang="en-US" sz="2400" dirty="0">
              <a:latin typeface="Arial" panose="020B0604020202020204" pitchFamily="34" charset="0"/>
              <a:cs typeface="Arial" panose="020B0604020202020204" pitchFamily="34" charset="0"/>
            </a:endParaRPr>
          </a:p>
        </p:txBody>
      </p:sp>
      <p:sp>
        <p:nvSpPr>
          <p:cNvPr id="5" name="Text Box 4"/>
          <p:cNvSpPr txBox="1"/>
          <p:nvPr/>
        </p:nvSpPr>
        <p:spPr>
          <a:xfrm>
            <a:off x="3080385" y="2508021"/>
            <a:ext cx="5080000" cy="919401"/>
          </a:xfrm>
          <a:prstGeom prst="roundRect">
            <a:avLst/>
          </a:prstGeom>
          <a:solidFill>
            <a:schemeClr val="accent2">
              <a:lumMod val="20000"/>
              <a:lumOff val="80000"/>
            </a:schemeClr>
          </a:solidFill>
          <a:ln w="9525">
            <a:noFill/>
          </a:ln>
        </p:spPr>
        <p:txBody>
          <a:bodyPr wrap="square">
            <a:spAutoFit/>
          </a:bodyPr>
          <a:lstStyle/>
          <a:p>
            <a:pPr marL="342900" indent="-342900">
              <a:buFont typeface="Wingdings 2" panose="05020102010507070707" charset="0"/>
              <a:buChar char="E"/>
            </a:pPr>
            <a:r>
              <a:rPr lang="en-US" sz="2400" b="0">
                <a:latin typeface="Arial" panose="020B0604020202020204" pitchFamily="34" charset="0"/>
                <a:cs typeface="Arial" panose="020B0604020202020204" pitchFamily="34" charset="0"/>
              </a:rPr>
              <a:t>Tiềm ẩn nhiều nhân tố gây mất ổn định</a:t>
            </a:r>
            <a:endParaRPr lang="en-US" sz="2400">
              <a:latin typeface="Arial" panose="020B0604020202020204" pitchFamily="34" charset="0"/>
              <a:cs typeface="Arial" panose="020B0604020202020204" pitchFamily="34" charset="0"/>
            </a:endParaRPr>
          </a:p>
        </p:txBody>
      </p:sp>
      <p:sp>
        <p:nvSpPr>
          <p:cNvPr id="6" name="Text Box 5"/>
          <p:cNvSpPr txBox="1"/>
          <p:nvPr/>
        </p:nvSpPr>
        <p:spPr>
          <a:xfrm>
            <a:off x="3080385" y="3616960"/>
            <a:ext cx="5080000" cy="1328023"/>
          </a:xfrm>
          <a:prstGeom prst="roundRect">
            <a:avLst/>
          </a:prstGeom>
          <a:solidFill>
            <a:schemeClr val="accent2">
              <a:lumMod val="20000"/>
              <a:lumOff val="80000"/>
            </a:schemeClr>
          </a:solidFill>
          <a:ln w="9525">
            <a:noFill/>
          </a:ln>
        </p:spPr>
        <p:txBody>
          <a:bodyPr>
            <a:spAutoFit/>
          </a:bodyPr>
          <a:lstStyle/>
          <a:p>
            <a:pPr marL="342900" indent="-342900">
              <a:buFont typeface="Wingdings 2" panose="05020102010507070707" charset="0"/>
              <a:buChar char="E"/>
            </a:pPr>
            <a:r>
              <a:rPr lang="en-US" sz="2400" b="0">
                <a:latin typeface="Arial" panose="020B0604020202020204" pitchFamily="34" charset="0"/>
                <a:cs typeface="Arial" panose="020B0604020202020204" pitchFamily="34" charset="0"/>
              </a:rPr>
              <a:t>Công tác nghiên cứu, dự báo và tham mưu chiến lược còn hạn chế</a:t>
            </a:r>
          </a:p>
        </p:txBody>
      </p:sp>
      <p:sp>
        <p:nvSpPr>
          <p:cNvPr id="8" name="Text Box 7"/>
          <p:cNvSpPr txBox="1"/>
          <p:nvPr/>
        </p:nvSpPr>
        <p:spPr>
          <a:xfrm>
            <a:off x="3080385" y="5196420"/>
            <a:ext cx="5080000" cy="919657"/>
          </a:xfrm>
          <a:prstGeom prst="roundRect">
            <a:avLst/>
          </a:prstGeom>
          <a:solidFill>
            <a:schemeClr val="accent2">
              <a:lumMod val="20000"/>
              <a:lumOff val="80000"/>
            </a:schemeClr>
          </a:solidFill>
          <a:ln w="9525">
            <a:noFill/>
          </a:ln>
        </p:spPr>
        <p:txBody>
          <a:bodyPr>
            <a:spAutoFit/>
          </a:bodyPr>
          <a:lstStyle/>
          <a:p>
            <a:pPr marL="342900" indent="-342900">
              <a:buFont typeface="Wingdings 2" panose="05020102010507070707" charset="0"/>
              <a:buChar char="E"/>
            </a:pPr>
            <a:r>
              <a:rPr lang="en-US" sz="2400" b="0">
                <a:latin typeface="Arial" panose="020B0604020202020204" pitchFamily="34" charset="0"/>
                <a:cs typeface="Arial" panose="020B0604020202020204" pitchFamily="34" charset="0"/>
              </a:rPr>
              <a:t>Đầu tư cho quốc phòng an ninh còn hạn chế</a:t>
            </a:r>
          </a:p>
        </p:txBody>
      </p:sp>
      <p:grpSp>
        <p:nvGrpSpPr>
          <p:cNvPr id="2241" name="Google Shape;2241;p45"/>
          <p:cNvGrpSpPr/>
          <p:nvPr/>
        </p:nvGrpSpPr>
        <p:grpSpPr>
          <a:xfrm>
            <a:off x="118536" y="4061176"/>
            <a:ext cx="1448053" cy="2344730"/>
            <a:chOff x="2205175" y="238100"/>
            <a:chExt cx="3235150" cy="5238450"/>
          </a:xfrm>
        </p:grpSpPr>
        <p:sp>
          <p:nvSpPr>
            <p:cNvPr id="2242" name="Google Shape;2242;p45"/>
            <p:cNvSpPr/>
            <p:nvPr/>
          </p:nvSpPr>
          <p:spPr>
            <a:xfrm>
              <a:off x="4482625" y="2965050"/>
              <a:ext cx="467725" cy="338575"/>
            </a:xfrm>
            <a:custGeom>
              <a:avLst/>
              <a:gdLst/>
              <a:ahLst/>
              <a:cxnLst/>
              <a:rect l="l" t="t" r="r" b="b"/>
              <a:pathLst>
                <a:path w="18709" h="13543" extrusionOk="0">
                  <a:moveTo>
                    <a:pt x="7000" y="1"/>
                  </a:moveTo>
                  <a:cubicBezTo>
                    <a:pt x="6897" y="1"/>
                    <a:pt x="6778" y="13"/>
                    <a:pt x="6642" y="41"/>
                  </a:cubicBezTo>
                  <a:cubicBezTo>
                    <a:pt x="5892" y="200"/>
                    <a:pt x="5005" y="1428"/>
                    <a:pt x="4379" y="1895"/>
                  </a:cubicBezTo>
                  <a:cubicBezTo>
                    <a:pt x="3276" y="2725"/>
                    <a:pt x="1536" y="3795"/>
                    <a:pt x="1" y="4011"/>
                  </a:cubicBezTo>
                  <a:cubicBezTo>
                    <a:pt x="195" y="4692"/>
                    <a:pt x="274" y="5443"/>
                    <a:pt x="297" y="6228"/>
                  </a:cubicBezTo>
                  <a:cubicBezTo>
                    <a:pt x="308" y="6774"/>
                    <a:pt x="330" y="7365"/>
                    <a:pt x="308" y="7956"/>
                  </a:cubicBezTo>
                  <a:cubicBezTo>
                    <a:pt x="297" y="8719"/>
                    <a:pt x="240" y="9492"/>
                    <a:pt x="81" y="10220"/>
                  </a:cubicBezTo>
                  <a:cubicBezTo>
                    <a:pt x="2912" y="11869"/>
                    <a:pt x="5039" y="13188"/>
                    <a:pt x="8395" y="13416"/>
                  </a:cubicBezTo>
                  <a:cubicBezTo>
                    <a:pt x="9521" y="13494"/>
                    <a:pt x="10632" y="13542"/>
                    <a:pt x="11736" y="13542"/>
                  </a:cubicBezTo>
                  <a:cubicBezTo>
                    <a:pt x="13677" y="13542"/>
                    <a:pt x="15596" y="13393"/>
                    <a:pt x="17538" y="12994"/>
                  </a:cubicBezTo>
                  <a:cubicBezTo>
                    <a:pt x="16879" y="12425"/>
                    <a:pt x="16116" y="12301"/>
                    <a:pt x="15207" y="12152"/>
                  </a:cubicBezTo>
                  <a:cubicBezTo>
                    <a:pt x="14171" y="11993"/>
                    <a:pt x="13193" y="11777"/>
                    <a:pt x="12147" y="11766"/>
                  </a:cubicBezTo>
                  <a:cubicBezTo>
                    <a:pt x="11750" y="11766"/>
                    <a:pt x="11681" y="11186"/>
                    <a:pt x="12056" y="11071"/>
                  </a:cubicBezTo>
                  <a:cubicBezTo>
                    <a:pt x="12439" y="10960"/>
                    <a:pt x="12847" y="10916"/>
                    <a:pt x="13265" y="10916"/>
                  </a:cubicBezTo>
                  <a:cubicBezTo>
                    <a:pt x="14211" y="10916"/>
                    <a:pt x="15206" y="11138"/>
                    <a:pt x="16081" y="11287"/>
                  </a:cubicBezTo>
                  <a:cubicBezTo>
                    <a:pt x="16878" y="11424"/>
                    <a:pt x="17708" y="11662"/>
                    <a:pt x="18220" y="12243"/>
                  </a:cubicBezTo>
                  <a:cubicBezTo>
                    <a:pt x="18709" y="10855"/>
                    <a:pt x="16525" y="10502"/>
                    <a:pt x="15468" y="10241"/>
                  </a:cubicBezTo>
                  <a:cubicBezTo>
                    <a:pt x="14752" y="10071"/>
                    <a:pt x="14000" y="9923"/>
                    <a:pt x="13262" y="9729"/>
                  </a:cubicBezTo>
                  <a:cubicBezTo>
                    <a:pt x="12762" y="9593"/>
                    <a:pt x="12261" y="9446"/>
                    <a:pt x="11783" y="9252"/>
                  </a:cubicBezTo>
                  <a:cubicBezTo>
                    <a:pt x="11477" y="9131"/>
                    <a:pt x="11465" y="8612"/>
                    <a:pt x="11818" y="8612"/>
                  </a:cubicBezTo>
                  <a:cubicBezTo>
                    <a:pt x="11832" y="8612"/>
                    <a:pt x="11847" y="8613"/>
                    <a:pt x="11863" y="8614"/>
                  </a:cubicBezTo>
                  <a:cubicBezTo>
                    <a:pt x="13000" y="8718"/>
                    <a:pt x="14114" y="9071"/>
                    <a:pt x="15229" y="9332"/>
                  </a:cubicBezTo>
                  <a:cubicBezTo>
                    <a:pt x="15570" y="9411"/>
                    <a:pt x="15945" y="9480"/>
                    <a:pt x="16320" y="9548"/>
                  </a:cubicBezTo>
                  <a:cubicBezTo>
                    <a:pt x="16958" y="9673"/>
                    <a:pt x="17595" y="9832"/>
                    <a:pt x="18118" y="10129"/>
                  </a:cubicBezTo>
                  <a:cubicBezTo>
                    <a:pt x="18039" y="9855"/>
                    <a:pt x="17898" y="9601"/>
                    <a:pt x="17708" y="9389"/>
                  </a:cubicBezTo>
                  <a:cubicBezTo>
                    <a:pt x="16548" y="8047"/>
                    <a:pt x="13592" y="7581"/>
                    <a:pt x="12283" y="7091"/>
                  </a:cubicBezTo>
                  <a:cubicBezTo>
                    <a:pt x="11969" y="6979"/>
                    <a:pt x="11998" y="6478"/>
                    <a:pt x="12362" y="6478"/>
                  </a:cubicBezTo>
                  <a:cubicBezTo>
                    <a:pt x="12366" y="6478"/>
                    <a:pt x="12371" y="6478"/>
                    <a:pt x="12375" y="6478"/>
                  </a:cubicBezTo>
                  <a:cubicBezTo>
                    <a:pt x="13921" y="6523"/>
                    <a:pt x="15525" y="7148"/>
                    <a:pt x="16889" y="7854"/>
                  </a:cubicBezTo>
                  <a:cubicBezTo>
                    <a:pt x="16913" y="7866"/>
                    <a:pt x="16924" y="7876"/>
                    <a:pt x="16946" y="7888"/>
                  </a:cubicBezTo>
                  <a:cubicBezTo>
                    <a:pt x="15187" y="4978"/>
                    <a:pt x="11202" y="4320"/>
                    <a:pt x="7789" y="4320"/>
                  </a:cubicBezTo>
                  <a:cubicBezTo>
                    <a:pt x="7253" y="4320"/>
                    <a:pt x="6731" y="4336"/>
                    <a:pt x="6234" y="4362"/>
                  </a:cubicBezTo>
                  <a:cubicBezTo>
                    <a:pt x="6228" y="4363"/>
                    <a:pt x="6221" y="4363"/>
                    <a:pt x="6216" y="4363"/>
                  </a:cubicBezTo>
                  <a:cubicBezTo>
                    <a:pt x="5956" y="4363"/>
                    <a:pt x="5870" y="4119"/>
                    <a:pt x="5926" y="3919"/>
                  </a:cubicBezTo>
                  <a:cubicBezTo>
                    <a:pt x="5914" y="3817"/>
                    <a:pt x="5949" y="3703"/>
                    <a:pt x="6051" y="3611"/>
                  </a:cubicBezTo>
                  <a:cubicBezTo>
                    <a:pt x="6511" y="3173"/>
                    <a:pt x="8629" y="1"/>
                    <a:pt x="7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3" name="Google Shape;2243;p45"/>
            <p:cNvSpPr/>
            <p:nvPr/>
          </p:nvSpPr>
          <p:spPr>
            <a:xfrm>
              <a:off x="4498450" y="1139125"/>
              <a:ext cx="136800" cy="267250"/>
            </a:xfrm>
            <a:custGeom>
              <a:avLst/>
              <a:gdLst/>
              <a:ahLst/>
              <a:cxnLst/>
              <a:rect l="l" t="t" r="r" b="b"/>
              <a:pathLst>
                <a:path w="5472" h="10690" extrusionOk="0">
                  <a:moveTo>
                    <a:pt x="1" y="0"/>
                  </a:moveTo>
                  <a:lnTo>
                    <a:pt x="1" y="0"/>
                  </a:lnTo>
                  <a:cubicBezTo>
                    <a:pt x="671" y="3522"/>
                    <a:pt x="853" y="7119"/>
                    <a:pt x="544" y="10690"/>
                  </a:cubicBezTo>
                  <a:cubicBezTo>
                    <a:pt x="1800" y="9313"/>
                    <a:pt x="3166" y="8140"/>
                    <a:pt x="4045" y="6354"/>
                  </a:cubicBezTo>
                  <a:cubicBezTo>
                    <a:pt x="5032" y="4351"/>
                    <a:pt x="5129" y="2392"/>
                    <a:pt x="5472" y="281"/>
                  </a:cubicBezTo>
                  <a:lnTo>
                    <a:pt x="5472" y="281"/>
                  </a:lnTo>
                  <a:cubicBezTo>
                    <a:pt x="5166" y="290"/>
                    <a:pt x="4859" y="295"/>
                    <a:pt x="4552" y="295"/>
                  </a:cubicBezTo>
                  <a:cubicBezTo>
                    <a:pt x="3034" y="295"/>
                    <a:pt x="1509" y="18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4" name="Google Shape;2244;p45"/>
            <p:cNvSpPr/>
            <p:nvPr/>
          </p:nvSpPr>
          <p:spPr>
            <a:xfrm>
              <a:off x="3895825" y="2586325"/>
              <a:ext cx="385875" cy="312775"/>
            </a:xfrm>
            <a:custGeom>
              <a:avLst/>
              <a:gdLst/>
              <a:ahLst/>
              <a:cxnLst/>
              <a:rect l="l" t="t" r="r" b="b"/>
              <a:pathLst>
                <a:path w="15435" h="12511" extrusionOk="0">
                  <a:moveTo>
                    <a:pt x="5887" y="0"/>
                  </a:moveTo>
                  <a:cubicBezTo>
                    <a:pt x="4144" y="0"/>
                    <a:pt x="1013" y="3758"/>
                    <a:pt x="1" y="4829"/>
                  </a:cubicBezTo>
                  <a:cubicBezTo>
                    <a:pt x="57" y="6228"/>
                    <a:pt x="114" y="7638"/>
                    <a:pt x="182" y="9037"/>
                  </a:cubicBezTo>
                  <a:cubicBezTo>
                    <a:pt x="215" y="9776"/>
                    <a:pt x="249" y="10503"/>
                    <a:pt x="284" y="11243"/>
                  </a:cubicBezTo>
                  <a:cubicBezTo>
                    <a:pt x="295" y="11300"/>
                    <a:pt x="272" y="11334"/>
                    <a:pt x="261" y="11380"/>
                  </a:cubicBezTo>
                  <a:cubicBezTo>
                    <a:pt x="1610" y="12178"/>
                    <a:pt x="3236" y="12510"/>
                    <a:pt x="4916" y="12510"/>
                  </a:cubicBezTo>
                  <a:cubicBezTo>
                    <a:pt x="7329" y="12510"/>
                    <a:pt x="9851" y="11824"/>
                    <a:pt x="11816" y="10845"/>
                  </a:cubicBezTo>
                  <a:cubicBezTo>
                    <a:pt x="11816" y="10799"/>
                    <a:pt x="11805" y="10766"/>
                    <a:pt x="11805" y="10731"/>
                  </a:cubicBezTo>
                  <a:cubicBezTo>
                    <a:pt x="11852" y="10087"/>
                    <a:pt x="10955" y="9934"/>
                    <a:pt x="9987" y="9934"/>
                  </a:cubicBezTo>
                  <a:cubicBezTo>
                    <a:pt x="9110" y="9934"/>
                    <a:pt x="8176" y="10060"/>
                    <a:pt x="7835" y="10060"/>
                  </a:cubicBezTo>
                  <a:cubicBezTo>
                    <a:pt x="7438" y="10060"/>
                    <a:pt x="7426" y="9537"/>
                    <a:pt x="7745" y="9413"/>
                  </a:cubicBezTo>
                  <a:cubicBezTo>
                    <a:pt x="7951" y="9333"/>
                    <a:pt x="8200" y="9264"/>
                    <a:pt x="8497" y="9197"/>
                  </a:cubicBezTo>
                  <a:cubicBezTo>
                    <a:pt x="9133" y="7570"/>
                    <a:pt x="10304" y="6137"/>
                    <a:pt x="11499" y="4886"/>
                  </a:cubicBezTo>
                  <a:cubicBezTo>
                    <a:pt x="12670" y="3634"/>
                    <a:pt x="14001" y="2246"/>
                    <a:pt x="15434" y="1257"/>
                  </a:cubicBezTo>
                  <a:cubicBezTo>
                    <a:pt x="15377" y="1146"/>
                    <a:pt x="15271" y="1098"/>
                    <a:pt x="15129" y="1098"/>
                  </a:cubicBezTo>
                  <a:cubicBezTo>
                    <a:pt x="14282" y="1098"/>
                    <a:pt x="12177" y="2814"/>
                    <a:pt x="11874" y="3077"/>
                  </a:cubicBezTo>
                  <a:cubicBezTo>
                    <a:pt x="10873" y="3942"/>
                    <a:pt x="9872" y="4784"/>
                    <a:pt x="8860" y="5647"/>
                  </a:cubicBezTo>
                  <a:cubicBezTo>
                    <a:pt x="8796" y="5702"/>
                    <a:pt x="8725" y="5725"/>
                    <a:pt x="8658" y="5725"/>
                  </a:cubicBezTo>
                  <a:cubicBezTo>
                    <a:pt x="8415" y="5725"/>
                    <a:pt x="8205" y="5426"/>
                    <a:pt x="8428" y="5204"/>
                  </a:cubicBezTo>
                  <a:cubicBezTo>
                    <a:pt x="8974" y="4692"/>
                    <a:pt x="11441" y="2008"/>
                    <a:pt x="13523" y="768"/>
                  </a:cubicBezTo>
                  <a:cubicBezTo>
                    <a:pt x="13322" y="661"/>
                    <a:pt x="13092" y="614"/>
                    <a:pt x="12846" y="614"/>
                  </a:cubicBezTo>
                  <a:cubicBezTo>
                    <a:pt x="12312" y="614"/>
                    <a:pt x="11699" y="833"/>
                    <a:pt x="11123" y="1121"/>
                  </a:cubicBezTo>
                  <a:cubicBezTo>
                    <a:pt x="10475" y="1463"/>
                    <a:pt x="9872" y="1883"/>
                    <a:pt x="9508" y="2156"/>
                  </a:cubicBezTo>
                  <a:cubicBezTo>
                    <a:pt x="8484" y="2918"/>
                    <a:pt x="7608" y="3862"/>
                    <a:pt x="6721" y="4784"/>
                  </a:cubicBezTo>
                  <a:cubicBezTo>
                    <a:pt x="6660" y="4844"/>
                    <a:pt x="6586" y="4870"/>
                    <a:pt x="6511" y="4870"/>
                  </a:cubicBezTo>
                  <a:cubicBezTo>
                    <a:pt x="6279" y="4870"/>
                    <a:pt x="6046" y="4620"/>
                    <a:pt x="6209" y="4397"/>
                  </a:cubicBezTo>
                  <a:cubicBezTo>
                    <a:pt x="7392" y="2792"/>
                    <a:pt x="8791" y="1292"/>
                    <a:pt x="10566" y="370"/>
                  </a:cubicBezTo>
                  <a:cubicBezTo>
                    <a:pt x="10375" y="189"/>
                    <a:pt x="10119" y="114"/>
                    <a:pt x="9829" y="114"/>
                  </a:cubicBezTo>
                  <a:cubicBezTo>
                    <a:pt x="8756" y="114"/>
                    <a:pt x="7209" y="1140"/>
                    <a:pt x="6699" y="1587"/>
                  </a:cubicBezTo>
                  <a:cubicBezTo>
                    <a:pt x="5720" y="2474"/>
                    <a:pt x="4868" y="3487"/>
                    <a:pt x="3879" y="4374"/>
                  </a:cubicBezTo>
                  <a:cubicBezTo>
                    <a:pt x="3817" y="4430"/>
                    <a:pt x="3744" y="4454"/>
                    <a:pt x="3673" y="4454"/>
                  </a:cubicBezTo>
                  <a:cubicBezTo>
                    <a:pt x="3457" y="4454"/>
                    <a:pt x="3255" y="4230"/>
                    <a:pt x="3400" y="3999"/>
                  </a:cubicBezTo>
                  <a:cubicBezTo>
                    <a:pt x="4242" y="2702"/>
                    <a:pt x="5322" y="1304"/>
                    <a:pt x="6631" y="348"/>
                  </a:cubicBezTo>
                  <a:cubicBezTo>
                    <a:pt x="6433" y="106"/>
                    <a:pt x="6180" y="0"/>
                    <a:pt x="58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5" name="Google Shape;2245;p45"/>
            <p:cNvSpPr/>
            <p:nvPr/>
          </p:nvSpPr>
          <p:spPr>
            <a:xfrm>
              <a:off x="3819500" y="2885000"/>
              <a:ext cx="102050" cy="76750"/>
            </a:xfrm>
            <a:custGeom>
              <a:avLst/>
              <a:gdLst/>
              <a:ahLst/>
              <a:cxnLst/>
              <a:rect l="l" t="t" r="r" b="b"/>
              <a:pathLst>
                <a:path w="4082" h="3070" extrusionOk="0">
                  <a:moveTo>
                    <a:pt x="2530" y="1"/>
                  </a:moveTo>
                  <a:cubicBezTo>
                    <a:pt x="1689" y="254"/>
                    <a:pt x="847" y="500"/>
                    <a:pt x="1" y="726"/>
                  </a:cubicBezTo>
                  <a:cubicBezTo>
                    <a:pt x="421" y="1436"/>
                    <a:pt x="777" y="2199"/>
                    <a:pt x="1109" y="2954"/>
                  </a:cubicBezTo>
                  <a:cubicBezTo>
                    <a:pt x="1597" y="3001"/>
                    <a:pt x="2090" y="3028"/>
                    <a:pt x="2580" y="3070"/>
                  </a:cubicBezTo>
                  <a:cubicBezTo>
                    <a:pt x="2791" y="2784"/>
                    <a:pt x="3043" y="2512"/>
                    <a:pt x="3218" y="2261"/>
                  </a:cubicBezTo>
                  <a:cubicBezTo>
                    <a:pt x="3525" y="1825"/>
                    <a:pt x="3777" y="1349"/>
                    <a:pt x="4081" y="913"/>
                  </a:cubicBezTo>
                  <a:cubicBezTo>
                    <a:pt x="3527" y="677"/>
                    <a:pt x="3006" y="370"/>
                    <a:pt x="2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6" name="Google Shape;2246;p45"/>
            <p:cNvSpPr/>
            <p:nvPr/>
          </p:nvSpPr>
          <p:spPr>
            <a:xfrm>
              <a:off x="2871100" y="1849225"/>
              <a:ext cx="1077600" cy="1849025"/>
            </a:xfrm>
            <a:custGeom>
              <a:avLst/>
              <a:gdLst/>
              <a:ahLst/>
              <a:cxnLst/>
              <a:rect l="l" t="t" r="r" b="b"/>
              <a:pathLst>
                <a:path w="43104" h="73961" extrusionOk="0">
                  <a:moveTo>
                    <a:pt x="19209" y="0"/>
                  </a:moveTo>
                  <a:cubicBezTo>
                    <a:pt x="9281" y="6414"/>
                    <a:pt x="4277" y="18402"/>
                    <a:pt x="2116" y="29707"/>
                  </a:cubicBezTo>
                  <a:cubicBezTo>
                    <a:pt x="319" y="39112"/>
                    <a:pt x="1" y="51771"/>
                    <a:pt x="3674" y="61494"/>
                  </a:cubicBezTo>
                  <a:cubicBezTo>
                    <a:pt x="3727" y="61530"/>
                    <a:pt x="3766" y="61582"/>
                    <a:pt x="3788" y="61642"/>
                  </a:cubicBezTo>
                  <a:cubicBezTo>
                    <a:pt x="3822" y="61733"/>
                    <a:pt x="3833" y="61824"/>
                    <a:pt x="3856" y="61926"/>
                  </a:cubicBezTo>
                  <a:cubicBezTo>
                    <a:pt x="4618" y="63859"/>
                    <a:pt x="5529" y="65690"/>
                    <a:pt x="6642" y="67329"/>
                  </a:cubicBezTo>
                  <a:cubicBezTo>
                    <a:pt x="6850" y="67631"/>
                    <a:pt x="6571" y="67912"/>
                    <a:pt x="6284" y="67912"/>
                  </a:cubicBezTo>
                  <a:cubicBezTo>
                    <a:pt x="6162" y="67912"/>
                    <a:pt x="6038" y="67861"/>
                    <a:pt x="5949" y="67738"/>
                  </a:cubicBezTo>
                  <a:cubicBezTo>
                    <a:pt x="5301" y="66850"/>
                    <a:pt x="4732" y="65896"/>
                    <a:pt x="4198" y="64917"/>
                  </a:cubicBezTo>
                  <a:cubicBezTo>
                    <a:pt x="4185" y="65633"/>
                    <a:pt x="4152" y="66339"/>
                    <a:pt x="4084" y="67056"/>
                  </a:cubicBezTo>
                  <a:cubicBezTo>
                    <a:pt x="3947" y="68671"/>
                    <a:pt x="3833" y="70445"/>
                    <a:pt x="3356" y="72014"/>
                  </a:cubicBezTo>
                  <a:cubicBezTo>
                    <a:pt x="4243" y="72616"/>
                    <a:pt x="5244" y="73060"/>
                    <a:pt x="6324" y="73356"/>
                  </a:cubicBezTo>
                  <a:cubicBezTo>
                    <a:pt x="7789" y="73783"/>
                    <a:pt x="9395" y="73960"/>
                    <a:pt x="11059" y="73960"/>
                  </a:cubicBezTo>
                  <a:cubicBezTo>
                    <a:pt x="15865" y="73960"/>
                    <a:pt x="21148" y="72480"/>
                    <a:pt x="24873" y="71264"/>
                  </a:cubicBezTo>
                  <a:cubicBezTo>
                    <a:pt x="31163" y="69205"/>
                    <a:pt x="37531" y="66100"/>
                    <a:pt x="43104" y="62426"/>
                  </a:cubicBezTo>
                  <a:cubicBezTo>
                    <a:pt x="41045" y="60379"/>
                    <a:pt x="39077" y="58275"/>
                    <a:pt x="37236" y="56114"/>
                  </a:cubicBezTo>
                  <a:cubicBezTo>
                    <a:pt x="36541" y="56035"/>
                    <a:pt x="35836" y="55955"/>
                    <a:pt x="35154" y="55853"/>
                  </a:cubicBezTo>
                  <a:cubicBezTo>
                    <a:pt x="28160" y="54795"/>
                    <a:pt x="26420" y="50326"/>
                    <a:pt x="24293" y="44116"/>
                  </a:cubicBezTo>
                  <a:cubicBezTo>
                    <a:pt x="23792" y="44014"/>
                    <a:pt x="23292" y="43865"/>
                    <a:pt x="22803" y="43638"/>
                  </a:cubicBezTo>
                  <a:cubicBezTo>
                    <a:pt x="22644" y="43559"/>
                    <a:pt x="22587" y="43434"/>
                    <a:pt x="22587" y="43309"/>
                  </a:cubicBezTo>
                  <a:cubicBezTo>
                    <a:pt x="22587" y="43298"/>
                    <a:pt x="22575" y="43286"/>
                    <a:pt x="22575" y="43274"/>
                  </a:cubicBezTo>
                  <a:cubicBezTo>
                    <a:pt x="20734" y="36792"/>
                    <a:pt x="20573" y="30298"/>
                    <a:pt x="20198" y="23634"/>
                  </a:cubicBezTo>
                  <a:cubicBezTo>
                    <a:pt x="20186" y="23344"/>
                    <a:pt x="20427" y="23187"/>
                    <a:pt x="20665" y="23187"/>
                  </a:cubicBezTo>
                  <a:cubicBezTo>
                    <a:pt x="20857" y="23187"/>
                    <a:pt x="21046" y="23290"/>
                    <a:pt x="21097" y="23508"/>
                  </a:cubicBezTo>
                  <a:cubicBezTo>
                    <a:pt x="21814" y="26386"/>
                    <a:pt x="21621" y="29332"/>
                    <a:pt x="21904" y="32254"/>
                  </a:cubicBezTo>
                  <a:cubicBezTo>
                    <a:pt x="22245" y="35859"/>
                    <a:pt x="23144" y="39339"/>
                    <a:pt x="23633" y="42923"/>
                  </a:cubicBezTo>
                  <a:cubicBezTo>
                    <a:pt x="24437" y="43023"/>
                    <a:pt x="25254" y="43068"/>
                    <a:pt x="26077" y="43068"/>
                  </a:cubicBezTo>
                  <a:cubicBezTo>
                    <a:pt x="27781" y="43068"/>
                    <a:pt x="29517" y="42873"/>
                    <a:pt x="31242" y="42558"/>
                  </a:cubicBezTo>
                  <a:cubicBezTo>
                    <a:pt x="34347" y="41989"/>
                    <a:pt x="37428" y="41045"/>
                    <a:pt x="40260" y="40181"/>
                  </a:cubicBezTo>
                  <a:cubicBezTo>
                    <a:pt x="39590" y="35530"/>
                    <a:pt x="39318" y="30811"/>
                    <a:pt x="39169" y="26113"/>
                  </a:cubicBezTo>
                  <a:cubicBezTo>
                    <a:pt x="39055" y="22554"/>
                    <a:pt x="39420" y="18766"/>
                    <a:pt x="38862" y="15275"/>
                  </a:cubicBezTo>
                  <a:cubicBezTo>
                    <a:pt x="38476" y="12773"/>
                    <a:pt x="37622" y="10429"/>
                    <a:pt x="35814" y="8417"/>
                  </a:cubicBezTo>
                  <a:cubicBezTo>
                    <a:pt x="32686" y="7928"/>
                    <a:pt x="29662" y="6961"/>
                    <a:pt x="27034" y="5642"/>
                  </a:cubicBezTo>
                  <a:cubicBezTo>
                    <a:pt x="24942" y="4583"/>
                    <a:pt x="23088" y="3401"/>
                    <a:pt x="21405" y="2014"/>
                  </a:cubicBezTo>
                  <a:cubicBezTo>
                    <a:pt x="20635" y="1384"/>
                    <a:pt x="19902" y="713"/>
                    <a:pt x="19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7" name="Google Shape;2247;p45"/>
            <p:cNvSpPr/>
            <p:nvPr/>
          </p:nvSpPr>
          <p:spPr>
            <a:xfrm>
              <a:off x="4358850" y="3455150"/>
              <a:ext cx="942725" cy="277675"/>
            </a:xfrm>
            <a:custGeom>
              <a:avLst/>
              <a:gdLst/>
              <a:ahLst/>
              <a:cxnLst/>
              <a:rect l="l" t="t" r="r" b="b"/>
              <a:pathLst>
                <a:path w="37709" h="11107" extrusionOk="0">
                  <a:moveTo>
                    <a:pt x="37517" y="1"/>
                  </a:moveTo>
                  <a:cubicBezTo>
                    <a:pt x="26629" y="2773"/>
                    <a:pt x="15861" y="6199"/>
                    <a:pt x="722" y="8972"/>
                  </a:cubicBezTo>
                  <a:cubicBezTo>
                    <a:pt x="581" y="9730"/>
                    <a:pt x="373" y="10471"/>
                    <a:pt x="1" y="11107"/>
                  </a:cubicBezTo>
                  <a:cubicBezTo>
                    <a:pt x="15610" y="7935"/>
                    <a:pt x="25301" y="4558"/>
                    <a:pt x="37699" y="1384"/>
                  </a:cubicBezTo>
                  <a:cubicBezTo>
                    <a:pt x="37708" y="1012"/>
                    <a:pt x="37699" y="639"/>
                    <a:pt x="37608" y="278"/>
                  </a:cubicBezTo>
                  <a:cubicBezTo>
                    <a:pt x="37585" y="182"/>
                    <a:pt x="37549" y="92"/>
                    <a:pt x="375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8" name="Google Shape;2248;p45"/>
            <p:cNvSpPr/>
            <p:nvPr/>
          </p:nvSpPr>
          <p:spPr>
            <a:xfrm>
              <a:off x="4381300" y="3274125"/>
              <a:ext cx="943300" cy="383525"/>
            </a:xfrm>
            <a:custGeom>
              <a:avLst/>
              <a:gdLst/>
              <a:ahLst/>
              <a:cxnLst/>
              <a:rect l="l" t="t" r="r" b="b"/>
              <a:pathLst>
                <a:path w="37732" h="15341" extrusionOk="0">
                  <a:moveTo>
                    <a:pt x="37731" y="1"/>
                  </a:moveTo>
                  <a:cubicBezTo>
                    <a:pt x="31626" y="1833"/>
                    <a:pt x="25479" y="3604"/>
                    <a:pt x="19441" y="5686"/>
                  </a:cubicBezTo>
                  <a:cubicBezTo>
                    <a:pt x="13536" y="7722"/>
                    <a:pt x="7554" y="9814"/>
                    <a:pt x="1273" y="9814"/>
                  </a:cubicBezTo>
                  <a:cubicBezTo>
                    <a:pt x="889" y="9814"/>
                    <a:pt x="504" y="9806"/>
                    <a:pt x="118" y="9790"/>
                  </a:cubicBezTo>
                  <a:cubicBezTo>
                    <a:pt x="116" y="9791"/>
                    <a:pt x="116" y="9793"/>
                    <a:pt x="115" y="9794"/>
                  </a:cubicBezTo>
                  <a:cubicBezTo>
                    <a:pt x="345" y="11217"/>
                    <a:pt x="263" y="12738"/>
                    <a:pt x="100" y="14145"/>
                  </a:cubicBezTo>
                  <a:cubicBezTo>
                    <a:pt x="70" y="14412"/>
                    <a:pt x="35" y="14695"/>
                    <a:pt x="0" y="14975"/>
                  </a:cubicBezTo>
                  <a:cubicBezTo>
                    <a:pt x="102" y="15068"/>
                    <a:pt x="155" y="15202"/>
                    <a:pt x="143" y="15341"/>
                  </a:cubicBezTo>
                  <a:cubicBezTo>
                    <a:pt x="13303" y="11895"/>
                    <a:pt x="24497" y="9824"/>
                    <a:pt x="36429" y="5988"/>
                  </a:cubicBezTo>
                  <a:cubicBezTo>
                    <a:pt x="37088" y="4006"/>
                    <a:pt x="37378" y="2026"/>
                    <a:pt x="37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9" name="Google Shape;2249;p45"/>
            <p:cNvSpPr/>
            <p:nvPr/>
          </p:nvSpPr>
          <p:spPr>
            <a:xfrm>
              <a:off x="2299625" y="3610050"/>
              <a:ext cx="2023800" cy="425925"/>
            </a:xfrm>
            <a:custGeom>
              <a:avLst/>
              <a:gdLst/>
              <a:ahLst/>
              <a:cxnLst/>
              <a:rect l="l" t="t" r="r" b="b"/>
              <a:pathLst>
                <a:path w="80952" h="17037" extrusionOk="0">
                  <a:moveTo>
                    <a:pt x="25384" y="0"/>
                  </a:moveTo>
                  <a:cubicBezTo>
                    <a:pt x="17321" y="5687"/>
                    <a:pt x="8370" y="9963"/>
                    <a:pt x="0" y="15149"/>
                  </a:cubicBezTo>
                  <a:cubicBezTo>
                    <a:pt x="19437" y="16320"/>
                    <a:pt x="38975" y="15672"/>
                    <a:pt x="58399" y="17015"/>
                  </a:cubicBezTo>
                  <a:cubicBezTo>
                    <a:pt x="58434" y="17015"/>
                    <a:pt x="58456" y="17025"/>
                    <a:pt x="58491" y="17037"/>
                  </a:cubicBezTo>
                  <a:cubicBezTo>
                    <a:pt x="58573" y="16954"/>
                    <a:pt x="58685" y="16916"/>
                    <a:pt x="58803" y="16916"/>
                  </a:cubicBezTo>
                  <a:cubicBezTo>
                    <a:pt x="58832" y="16916"/>
                    <a:pt x="58861" y="16919"/>
                    <a:pt x="58889" y="16923"/>
                  </a:cubicBezTo>
                  <a:cubicBezTo>
                    <a:pt x="62460" y="15013"/>
                    <a:pt x="66020" y="13056"/>
                    <a:pt x="69602" y="11146"/>
                  </a:cubicBezTo>
                  <a:cubicBezTo>
                    <a:pt x="73355" y="9121"/>
                    <a:pt x="77119" y="7154"/>
                    <a:pt x="80952" y="5323"/>
                  </a:cubicBezTo>
                  <a:cubicBezTo>
                    <a:pt x="80521" y="4970"/>
                    <a:pt x="80088" y="4607"/>
                    <a:pt x="79656" y="4255"/>
                  </a:cubicBezTo>
                  <a:cubicBezTo>
                    <a:pt x="79610" y="4312"/>
                    <a:pt x="79553" y="4369"/>
                    <a:pt x="79462" y="4402"/>
                  </a:cubicBezTo>
                  <a:cubicBezTo>
                    <a:pt x="75005" y="6529"/>
                    <a:pt x="70057" y="8724"/>
                    <a:pt x="65019" y="10202"/>
                  </a:cubicBezTo>
                  <a:cubicBezTo>
                    <a:pt x="64711" y="10441"/>
                    <a:pt x="64405" y="10681"/>
                    <a:pt x="64097" y="10930"/>
                  </a:cubicBezTo>
                  <a:cubicBezTo>
                    <a:pt x="63631" y="11272"/>
                    <a:pt x="63165" y="11625"/>
                    <a:pt x="62699" y="11965"/>
                  </a:cubicBezTo>
                  <a:cubicBezTo>
                    <a:pt x="61550" y="12807"/>
                    <a:pt x="60401" y="13762"/>
                    <a:pt x="59173" y="14547"/>
                  </a:cubicBezTo>
                  <a:cubicBezTo>
                    <a:pt x="59252" y="14929"/>
                    <a:pt x="59054" y="15366"/>
                    <a:pt x="58556" y="15366"/>
                  </a:cubicBezTo>
                  <a:cubicBezTo>
                    <a:pt x="58549" y="15366"/>
                    <a:pt x="58543" y="15366"/>
                    <a:pt x="58536" y="15366"/>
                  </a:cubicBezTo>
                  <a:cubicBezTo>
                    <a:pt x="42932" y="14933"/>
                    <a:pt x="26828" y="14886"/>
                    <a:pt x="11338" y="12989"/>
                  </a:cubicBezTo>
                  <a:lnTo>
                    <a:pt x="11236" y="12955"/>
                  </a:lnTo>
                  <a:lnTo>
                    <a:pt x="11133" y="12989"/>
                  </a:lnTo>
                  <a:cubicBezTo>
                    <a:pt x="11101" y="12997"/>
                    <a:pt x="11069" y="13000"/>
                    <a:pt x="11038" y="13000"/>
                  </a:cubicBezTo>
                  <a:cubicBezTo>
                    <a:pt x="10703" y="13000"/>
                    <a:pt x="10487" y="12578"/>
                    <a:pt x="10747" y="12318"/>
                  </a:cubicBezTo>
                  <a:cubicBezTo>
                    <a:pt x="13011" y="10054"/>
                    <a:pt x="16342" y="8701"/>
                    <a:pt x="19118" y="7143"/>
                  </a:cubicBezTo>
                  <a:cubicBezTo>
                    <a:pt x="21586" y="5755"/>
                    <a:pt x="24043" y="4230"/>
                    <a:pt x="26636" y="3094"/>
                  </a:cubicBezTo>
                  <a:cubicBezTo>
                    <a:pt x="26272" y="2878"/>
                    <a:pt x="25919" y="2650"/>
                    <a:pt x="25578" y="2377"/>
                  </a:cubicBezTo>
                  <a:cubicBezTo>
                    <a:pt x="25486" y="2299"/>
                    <a:pt x="25429" y="2189"/>
                    <a:pt x="25419" y="2070"/>
                  </a:cubicBezTo>
                  <a:cubicBezTo>
                    <a:pt x="25395" y="2024"/>
                    <a:pt x="25362" y="1991"/>
                    <a:pt x="25350" y="1922"/>
                  </a:cubicBezTo>
                  <a:cubicBezTo>
                    <a:pt x="25293" y="1296"/>
                    <a:pt x="25327" y="648"/>
                    <a:pt x="25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0" name="Google Shape;2250;p45"/>
            <p:cNvSpPr/>
            <p:nvPr/>
          </p:nvSpPr>
          <p:spPr>
            <a:xfrm>
              <a:off x="3842500" y="3256825"/>
              <a:ext cx="505550" cy="462425"/>
            </a:xfrm>
            <a:custGeom>
              <a:avLst/>
              <a:gdLst/>
              <a:ahLst/>
              <a:cxnLst/>
              <a:rect l="l" t="t" r="r" b="b"/>
              <a:pathLst>
                <a:path w="20222" h="18497" extrusionOk="0">
                  <a:moveTo>
                    <a:pt x="1" y="1"/>
                  </a:moveTo>
                  <a:cubicBezTo>
                    <a:pt x="2019" y="1705"/>
                    <a:pt x="4010" y="3461"/>
                    <a:pt x="5977" y="5266"/>
                  </a:cubicBezTo>
                  <a:cubicBezTo>
                    <a:pt x="6043" y="5305"/>
                    <a:pt x="6100" y="5356"/>
                    <a:pt x="6144" y="5419"/>
                  </a:cubicBezTo>
                  <a:cubicBezTo>
                    <a:pt x="10809" y="9695"/>
                    <a:pt x="15358" y="14161"/>
                    <a:pt x="19871" y="18496"/>
                  </a:cubicBezTo>
                  <a:cubicBezTo>
                    <a:pt x="19893" y="17650"/>
                    <a:pt x="20066" y="16790"/>
                    <a:pt x="20222" y="15935"/>
                  </a:cubicBezTo>
                  <a:cubicBezTo>
                    <a:pt x="17203" y="13627"/>
                    <a:pt x="14329" y="11116"/>
                    <a:pt x="11418" y="8678"/>
                  </a:cubicBezTo>
                  <a:cubicBezTo>
                    <a:pt x="8171" y="5955"/>
                    <a:pt x="4550" y="3356"/>
                    <a:pt x="1771" y="132"/>
                  </a:cubicBezTo>
                  <a:cubicBezTo>
                    <a:pt x="1181" y="87"/>
                    <a:pt x="586" y="5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1" name="Google Shape;2251;p45"/>
            <p:cNvSpPr/>
            <p:nvPr/>
          </p:nvSpPr>
          <p:spPr>
            <a:xfrm>
              <a:off x="3208875" y="3429225"/>
              <a:ext cx="1057150" cy="421650"/>
            </a:xfrm>
            <a:custGeom>
              <a:avLst/>
              <a:gdLst/>
              <a:ahLst/>
              <a:cxnLst/>
              <a:rect l="l" t="t" r="r" b="b"/>
              <a:pathLst>
                <a:path w="42286" h="16866" extrusionOk="0">
                  <a:moveTo>
                    <a:pt x="30366" y="1"/>
                  </a:moveTo>
                  <a:cubicBezTo>
                    <a:pt x="23566" y="4789"/>
                    <a:pt x="14865" y="8758"/>
                    <a:pt x="6801" y="10407"/>
                  </a:cubicBezTo>
                  <a:cubicBezTo>
                    <a:pt x="6743" y="10418"/>
                    <a:pt x="6699" y="10430"/>
                    <a:pt x="6642" y="10442"/>
                  </a:cubicBezTo>
                  <a:cubicBezTo>
                    <a:pt x="5186" y="10737"/>
                    <a:pt x="3628" y="11090"/>
                    <a:pt x="2024" y="11362"/>
                  </a:cubicBezTo>
                  <a:cubicBezTo>
                    <a:pt x="2051" y="11393"/>
                    <a:pt x="2082" y="11419"/>
                    <a:pt x="2115" y="11443"/>
                  </a:cubicBezTo>
                  <a:cubicBezTo>
                    <a:pt x="1899" y="11465"/>
                    <a:pt x="1671" y="11476"/>
                    <a:pt x="1455" y="11510"/>
                  </a:cubicBezTo>
                  <a:cubicBezTo>
                    <a:pt x="1307" y="11532"/>
                    <a:pt x="1160" y="11574"/>
                    <a:pt x="1023" y="11635"/>
                  </a:cubicBezTo>
                  <a:cubicBezTo>
                    <a:pt x="1000" y="11602"/>
                    <a:pt x="967" y="11578"/>
                    <a:pt x="943" y="11545"/>
                  </a:cubicBezTo>
                  <a:cubicBezTo>
                    <a:pt x="626" y="11590"/>
                    <a:pt x="319" y="11635"/>
                    <a:pt x="0" y="11669"/>
                  </a:cubicBezTo>
                  <a:cubicBezTo>
                    <a:pt x="4891" y="15013"/>
                    <a:pt x="10646" y="16481"/>
                    <a:pt x="16286" y="16799"/>
                  </a:cubicBezTo>
                  <a:cubicBezTo>
                    <a:pt x="16289" y="16802"/>
                    <a:pt x="16293" y="16804"/>
                    <a:pt x="16297" y="16804"/>
                  </a:cubicBezTo>
                  <a:cubicBezTo>
                    <a:pt x="16302" y="16804"/>
                    <a:pt x="16306" y="16802"/>
                    <a:pt x="16308" y="16799"/>
                  </a:cubicBezTo>
                  <a:cubicBezTo>
                    <a:pt x="17116" y="16844"/>
                    <a:pt x="17921" y="16865"/>
                    <a:pt x="18720" y="16865"/>
                  </a:cubicBezTo>
                  <a:cubicBezTo>
                    <a:pt x="25982" y="16865"/>
                    <a:pt x="32791" y="15096"/>
                    <a:pt x="36951" y="13170"/>
                  </a:cubicBezTo>
                  <a:cubicBezTo>
                    <a:pt x="38725" y="12362"/>
                    <a:pt x="40488" y="11510"/>
                    <a:pt x="42285" y="10668"/>
                  </a:cubicBezTo>
                  <a:cubicBezTo>
                    <a:pt x="38236" y="7312"/>
                    <a:pt x="34176" y="3754"/>
                    <a:pt x="303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2" name="Google Shape;2252;p45"/>
            <p:cNvSpPr/>
            <p:nvPr/>
          </p:nvSpPr>
          <p:spPr>
            <a:xfrm>
              <a:off x="3508275" y="2910025"/>
              <a:ext cx="952500" cy="334700"/>
            </a:xfrm>
            <a:custGeom>
              <a:avLst/>
              <a:gdLst/>
              <a:ahLst/>
              <a:cxnLst/>
              <a:rect l="l" t="t" r="r" b="b"/>
              <a:pathLst>
                <a:path w="38100" h="13388" extrusionOk="0">
                  <a:moveTo>
                    <a:pt x="11372" y="1"/>
                  </a:moveTo>
                  <a:cubicBezTo>
                    <a:pt x="9667" y="434"/>
                    <a:pt x="7938" y="819"/>
                    <a:pt x="6209" y="1139"/>
                  </a:cubicBezTo>
                  <a:cubicBezTo>
                    <a:pt x="5469" y="1274"/>
                    <a:pt x="4731" y="1400"/>
                    <a:pt x="3991" y="1514"/>
                  </a:cubicBezTo>
                  <a:cubicBezTo>
                    <a:pt x="2828" y="1689"/>
                    <a:pt x="1681" y="1857"/>
                    <a:pt x="551" y="1857"/>
                  </a:cubicBezTo>
                  <a:cubicBezTo>
                    <a:pt x="367" y="1857"/>
                    <a:pt x="183" y="1853"/>
                    <a:pt x="0" y="1843"/>
                  </a:cubicBezTo>
                  <a:lnTo>
                    <a:pt x="0" y="1843"/>
                  </a:lnTo>
                  <a:cubicBezTo>
                    <a:pt x="1535" y="4915"/>
                    <a:pt x="2434" y="8122"/>
                    <a:pt x="5323" y="10145"/>
                  </a:cubicBezTo>
                  <a:cubicBezTo>
                    <a:pt x="8712" y="12512"/>
                    <a:pt x="12408" y="12363"/>
                    <a:pt x="16445" y="12522"/>
                  </a:cubicBezTo>
                  <a:cubicBezTo>
                    <a:pt x="23485" y="12818"/>
                    <a:pt x="30525" y="13137"/>
                    <a:pt x="37565" y="13387"/>
                  </a:cubicBezTo>
                  <a:cubicBezTo>
                    <a:pt x="37701" y="12216"/>
                    <a:pt x="37929" y="11078"/>
                    <a:pt x="37974" y="9884"/>
                  </a:cubicBezTo>
                  <a:cubicBezTo>
                    <a:pt x="37997" y="9782"/>
                    <a:pt x="37997" y="9668"/>
                    <a:pt x="37997" y="9554"/>
                  </a:cubicBezTo>
                  <a:cubicBezTo>
                    <a:pt x="38009" y="8542"/>
                    <a:pt x="38099" y="7394"/>
                    <a:pt x="37838" y="6415"/>
                  </a:cubicBezTo>
                  <a:cubicBezTo>
                    <a:pt x="37679" y="5790"/>
                    <a:pt x="37338" y="5243"/>
                    <a:pt x="37008" y="4687"/>
                  </a:cubicBezTo>
                  <a:cubicBezTo>
                    <a:pt x="29695" y="3890"/>
                    <a:pt x="22325" y="4505"/>
                    <a:pt x="15068" y="3174"/>
                  </a:cubicBezTo>
                  <a:cubicBezTo>
                    <a:pt x="15046" y="3181"/>
                    <a:pt x="15023" y="3185"/>
                    <a:pt x="14999" y="3185"/>
                  </a:cubicBezTo>
                  <a:cubicBezTo>
                    <a:pt x="14996" y="3185"/>
                    <a:pt x="14993" y="3185"/>
                    <a:pt x="14989" y="3184"/>
                  </a:cubicBezTo>
                  <a:cubicBezTo>
                    <a:pt x="14988" y="3185"/>
                    <a:pt x="14986" y="3185"/>
                    <a:pt x="14984" y="3185"/>
                  </a:cubicBezTo>
                  <a:cubicBezTo>
                    <a:pt x="14925" y="3185"/>
                    <a:pt x="14866" y="3164"/>
                    <a:pt x="14819" y="3128"/>
                  </a:cubicBezTo>
                  <a:cubicBezTo>
                    <a:pt x="14489" y="3060"/>
                    <a:pt x="14170" y="3014"/>
                    <a:pt x="13840" y="2946"/>
                  </a:cubicBezTo>
                  <a:cubicBezTo>
                    <a:pt x="13765" y="3249"/>
                    <a:pt x="13489" y="3469"/>
                    <a:pt x="13218" y="3469"/>
                  </a:cubicBezTo>
                  <a:cubicBezTo>
                    <a:pt x="13041" y="3469"/>
                    <a:pt x="12865" y="3375"/>
                    <a:pt x="12748" y="3151"/>
                  </a:cubicBezTo>
                  <a:cubicBezTo>
                    <a:pt x="12248" y="2150"/>
                    <a:pt x="11725" y="1082"/>
                    <a:pt x="11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3" name="Google Shape;2253;p45"/>
            <p:cNvSpPr/>
            <p:nvPr/>
          </p:nvSpPr>
          <p:spPr>
            <a:xfrm>
              <a:off x="3924325" y="3262875"/>
              <a:ext cx="433150" cy="359950"/>
            </a:xfrm>
            <a:custGeom>
              <a:avLst/>
              <a:gdLst/>
              <a:ahLst/>
              <a:cxnLst/>
              <a:rect l="l" t="t" r="r" b="b"/>
              <a:pathLst>
                <a:path w="17326" h="14398" extrusionOk="0">
                  <a:moveTo>
                    <a:pt x="1" y="0"/>
                  </a:moveTo>
                  <a:lnTo>
                    <a:pt x="1" y="0"/>
                  </a:lnTo>
                  <a:cubicBezTo>
                    <a:pt x="5603" y="4923"/>
                    <a:pt x="11619" y="9389"/>
                    <a:pt x="17145" y="14397"/>
                  </a:cubicBezTo>
                  <a:cubicBezTo>
                    <a:pt x="17151" y="14353"/>
                    <a:pt x="17160" y="14308"/>
                    <a:pt x="17163" y="14264"/>
                  </a:cubicBezTo>
                  <a:cubicBezTo>
                    <a:pt x="17296" y="12885"/>
                    <a:pt x="17224" y="11491"/>
                    <a:pt x="17326" y="10116"/>
                  </a:cubicBezTo>
                  <a:cubicBezTo>
                    <a:pt x="13246" y="6907"/>
                    <a:pt x="8874" y="3822"/>
                    <a:pt x="5120" y="226"/>
                  </a:cubicBezTo>
                  <a:cubicBezTo>
                    <a:pt x="3406" y="184"/>
                    <a:pt x="1701" y="1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4" name="Google Shape;2254;p45"/>
            <p:cNvSpPr/>
            <p:nvPr/>
          </p:nvSpPr>
          <p:spPr>
            <a:xfrm>
              <a:off x="2639225" y="3700375"/>
              <a:ext cx="1205325" cy="258175"/>
            </a:xfrm>
            <a:custGeom>
              <a:avLst/>
              <a:gdLst/>
              <a:ahLst/>
              <a:cxnLst/>
              <a:rect l="l" t="t" r="r" b="b"/>
              <a:pathLst>
                <a:path w="48213" h="10327" extrusionOk="0">
                  <a:moveTo>
                    <a:pt x="14091" y="1"/>
                  </a:moveTo>
                  <a:cubicBezTo>
                    <a:pt x="11661" y="1839"/>
                    <a:pt x="8898" y="3263"/>
                    <a:pt x="6271" y="4788"/>
                  </a:cubicBezTo>
                  <a:cubicBezTo>
                    <a:pt x="4261" y="5954"/>
                    <a:pt x="2182" y="7432"/>
                    <a:pt x="0" y="8459"/>
                  </a:cubicBezTo>
                  <a:cubicBezTo>
                    <a:pt x="17225" y="9455"/>
                    <a:pt x="27604" y="10024"/>
                    <a:pt x="44372" y="10327"/>
                  </a:cubicBezTo>
                  <a:cubicBezTo>
                    <a:pt x="45541" y="9289"/>
                    <a:pt x="46851" y="8326"/>
                    <a:pt x="48213" y="7430"/>
                  </a:cubicBezTo>
                  <a:lnTo>
                    <a:pt x="48213" y="7430"/>
                  </a:lnTo>
                  <a:cubicBezTo>
                    <a:pt x="47956" y="7487"/>
                    <a:pt x="46621" y="7581"/>
                    <a:pt x="44655" y="7581"/>
                  </a:cubicBezTo>
                  <a:cubicBezTo>
                    <a:pt x="38529" y="7581"/>
                    <a:pt x="26274" y="6676"/>
                    <a:pt x="21395" y="968"/>
                  </a:cubicBezTo>
                  <a:cubicBezTo>
                    <a:pt x="20798" y="1015"/>
                    <a:pt x="20203" y="1041"/>
                    <a:pt x="19613" y="1041"/>
                  </a:cubicBezTo>
                  <a:cubicBezTo>
                    <a:pt x="17678" y="1041"/>
                    <a:pt x="15797" y="761"/>
                    <a:pt x="140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5" name="Google Shape;2255;p45"/>
            <p:cNvSpPr/>
            <p:nvPr/>
          </p:nvSpPr>
          <p:spPr>
            <a:xfrm>
              <a:off x="2971200" y="268850"/>
              <a:ext cx="2078700" cy="1142525"/>
            </a:xfrm>
            <a:custGeom>
              <a:avLst/>
              <a:gdLst/>
              <a:ahLst/>
              <a:cxnLst/>
              <a:rect l="l" t="t" r="r" b="b"/>
              <a:pathLst>
                <a:path w="83148" h="45701" extrusionOk="0">
                  <a:moveTo>
                    <a:pt x="37405" y="1"/>
                  </a:moveTo>
                  <a:cubicBezTo>
                    <a:pt x="30766" y="1"/>
                    <a:pt x="25418" y="1472"/>
                    <a:pt x="21654" y="7374"/>
                  </a:cubicBezTo>
                  <a:cubicBezTo>
                    <a:pt x="21581" y="7495"/>
                    <a:pt x="21457" y="7547"/>
                    <a:pt x="21331" y="7547"/>
                  </a:cubicBezTo>
                  <a:cubicBezTo>
                    <a:pt x="21278" y="7547"/>
                    <a:pt x="21226" y="7538"/>
                    <a:pt x="21176" y="7521"/>
                  </a:cubicBezTo>
                  <a:cubicBezTo>
                    <a:pt x="11521" y="7680"/>
                    <a:pt x="3855" y="12424"/>
                    <a:pt x="11" y="21180"/>
                  </a:cubicBezTo>
                  <a:cubicBezTo>
                    <a:pt x="653" y="20739"/>
                    <a:pt x="1447" y="20519"/>
                    <a:pt x="2235" y="20519"/>
                  </a:cubicBezTo>
                  <a:cubicBezTo>
                    <a:pt x="2564" y="20519"/>
                    <a:pt x="2892" y="20557"/>
                    <a:pt x="3207" y="20634"/>
                  </a:cubicBezTo>
                  <a:cubicBezTo>
                    <a:pt x="3269" y="20589"/>
                    <a:pt x="3337" y="20570"/>
                    <a:pt x="3405" y="20570"/>
                  </a:cubicBezTo>
                  <a:cubicBezTo>
                    <a:pt x="3560" y="20570"/>
                    <a:pt x="3712" y="20674"/>
                    <a:pt x="3775" y="20816"/>
                  </a:cubicBezTo>
                  <a:cubicBezTo>
                    <a:pt x="3946" y="20953"/>
                    <a:pt x="3912" y="21191"/>
                    <a:pt x="3730" y="21271"/>
                  </a:cubicBezTo>
                  <a:cubicBezTo>
                    <a:pt x="3013" y="22818"/>
                    <a:pt x="2399" y="24455"/>
                    <a:pt x="1933" y="26127"/>
                  </a:cubicBezTo>
                  <a:cubicBezTo>
                    <a:pt x="0" y="32894"/>
                    <a:pt x="295" y="40309"/>
                    <a:pt x="5288" y="45701"/>
                  </a:cubicBezTo>
                  <a:cubicBezTo>
                    <a:pt x="5504" y="43960"/>
                    <a:pt x="6061" y="42244"/>
                    <a:pt x="6858" y="40867"/>
                  </a:cubicBezTo>
                  <a:cubicBezTo>
                    <a:pt x="7741" y="39355"/>
                    <a:pt x="9294" y="37996"/>
                    <a:pt x="11099" y="37996"/>
                  </a:cubicBezTo>
                  <a:cubicBezTo>
                    <a:pt x="11385" y="37996"/>
                    <a:pt x="11678" y="38030"/>
                    <a:pt x="11975" y="38103"/>
                  </a:cubicBezTo>
                  <a:cubicBezTo>
                    <a:pt x="13772" y="38535"/>
                    <a:pt x="14500" y="40229"/>
                    <a:pt x="14785" y="41913"/>
                  </a:cubicBezTo>
                  <a:cubicBezTo>
                    <a:pt x="15967" y="40311"/>
                    <a:pt x="17434" y="39025"/>
                    <a:pt x="19254" y="38127"/>
                  </a:cubicBezTo>
                  <a:cubicBezTo>
                    <a:pt x="19811" y="37854"/>
                    <a:pt x="20653" y="37695"/>
                    <a:pt x="21108" y="37309"/>
                  </a:cubicBezTo>
                  <a:cubicBezTo>
                    <a:pt x="22392" y="36216"/>
                    <a:pt x="22836" y="34397"/>
                    <a:pt x="22712" y="32862"/>
                  </a:cubicBezTo>
                  <a:cubicBezTo>
                    <a:pt x="22598" y="31315"/>
                    <a:pt x="22575" y="29791"/>
                    <a:pt x="22722" y="28256"/>
                  </a:cubicBezTo>
                  <a:cubicBezTo>
                    <a:pt x="22732" y="28176"/>
                    <a:pt x="22764" y="28101"/>
                    <a:pt x="22814" y="28039"/>
                  </a:cubicBezTo>
                  <a:cubicBezTo>
                    <a:pt x="22733" y="27737"/>
                    <a:pt x="22975" y="27550"/>
                    <a:pt x="23223" y="27550"/>
                  </a:cubicBezTo>
                  <a:cubicBezTo>
                    <a:pt x="23360" y="27550"/>
                    <a:pt x="23499" y="27607"/>
                    <a:pt x="23587" y="27732"/>
                  </a:cubicBezTo>
                  <a:cubicBezTo>
                    <a:pt x="24292" y="28733"/>
                    <a:pt x="25089" y="29449"/>
                    <a:pt x="26158" y="30040"/>
                  </a:cubicBezTo>
                  <a:cubicBezTo>
                    <a:pt x="26488" y="30223"/>
                    <a:pt x="26851" y="30450"/>
                    <a:pt x="27204" y="30586"/>
                  </a:cubicBezTo>
                  <a:cubicBezTo>
                    <a:pt x="27513" y="30762"/>
                    <a:pt x="27841" y="30846"/>
                    <a:pt x="28193" y="30846"/>
                  </a:cubicBezTo>
                  <a:cubicBezTo>
                    <a:pt x="28319" y="30846"/>
                    <a:pt x="28448" y="30835"/>
                    <a:pt x="28580" y="30814"/>
                  </a:cubicBezTo>
                  <a:cubicBezTo>
                    <a:pt x="28842" y="30943"/>
                    <a:pt x="29078" y="31008"/>
                    <a:pt x="29289" y="31008"/>
                  </a:cubicBezTo>
                  <a:cubicBezTo>
                    <a:pt x="29674" y="31008"/>
                    <a:pt x="29975" y="30792"/>
                    <a:pt x="30195" y="30359"/>
                  </a:cubicBezTo>
                  <a:cubicBezTo>
                    <a:pt x="31616" y="29188"/>
                    <a:pt x="32254" y="26480"/>
                    <a:pt x="33004" y="24570"/>
                  </a:cubicBezTo>
                  <a:cubicBezTo>
                    <a:pt x="32970" y="24422"/>
                    <a:pt x="33049" y="24263"/>
                    <a:pt x="33175" y="24160"/>
                  </a:cubicBezTo>
                  <a:cubicBezTo>
                    <a:pt x="33198" y="24093"/>
                    <a:pt x="33232" y="24025"/>
                    <a:pt x="33255" y="23956"/>
                  </a:cubicBezTo>
                  <a:cubicBezTo>
                    <a:pt x="33327" y="23799"/>
                    <a:pt x="33464" y="23734"/>
                    <a:pt x="33607" y="23734"/>
                  </a:cubicBezTo>
                  <a:cubicBezTo>
                    <a:pt x="33890" y="23734"/>
                    <a:pt x="34198" y="23991"/>
                    <a:pt x="34085" y="24309"/>
                  </a:cubicBezTo>
                  <a:cubicBezTo>
                    <a:pt x="34071" y="24338"/>
                    <a:pt x="34060" y="24368"/>
                    <a:pt x="34050" y="24400"/>
                  </a:cubicBezTo>
                  <a:cubicBezTo>
                    <a:pt x="41442" y="29324"/>
                    <a:pt x="51712" y="32417"/>
                    <a:pt x="60481" y="33544"/>
                  </a:cubicBezTo>
                  <a:cubicBezTo>
                    <a:pt x="62153" y="33764"/>
                    <a:pt x="64369" y="33986"/>
                    <a:pt x="66664" y="33986"/>
                  </a:cubicBezTo>
                  <a:cubicBezTo>
                    <a:pt x="67553" y="33986"/>
                    <a:pt x="68454" y="33953"/>
                    <a:pt x="69340" y="33873"/>
                  </a:cubicBezTo>
                  <a:cubicBezTo>
                    <a:pt x="72161" y="33612"/>
                    <a:pt x="74822" y="32884"/>
                    <a:pt x="76471" y="31257"/>
                  </a:cubicBezTo>
                  <a:cubicBezTo>
                    <a:pt x="83147" y="24672"/>
                    <a:pt x="67270" y="18713"/>
                    <a:pt x="63938" y="18485"/>
                  </a:cubicBezTo>
                  <a:cubicBezTo>
                    <a:pt x="63437" y="18450"/>
                    <a:pt x="63437" y="17722"/>
                    <a:pt x="63938" y="17700"/>
                  </a:cubicBezTo>
                  <a:cubicBezTo>
                    <a:pt x="64029" y="17697"/>
                    <a:pt x="64120" y="17695"/>
                    <a:pt x="64211" y="17695"/>
                  </a:cubicBezTo>
                  <a:cubicBezTo>
                    <a:pt x="64557" y="17695"/>
                    <a:pt x="64902" y="17716"/>
                    <a:pt x="65246" y="17757"/>
                  </a:cubicBezTo>
                  <a:cubicBezTo>
                    <a:pt x="65268" y="17700"/>
                    <a:pt x="65280" y="17653"/>
                    <a:pt x="65325" y="17596"/>
                  </a:cubicBezTo>
                  <a:cubicBezTo>
                    <a:pt x="66691" y="16061"/>
                    <a:pt x="68169" y="14663"/>
                    <a:pt x="69590" y="13184"/>
                  </a:cubicBezTo>
                  <a:cubicBezTo>
                    <a:pt x="70420" y="12309"/>
                    <a:pt x="71296" y="11398"/>
                    <a:pt x="71967" y="10375"/>
                  </a:cubicBezTo>
                  <a:cubicBezTo>
                    <a:pt x="73309" y="8305"/>
                    <a:pt x="74003" y="6531"/>
                    <a:pt x="72467" y="5212"/>
                  </a:cubicBezTo>
                  <a:cubicBezTo>
                    <a:pt x="71776" y="4625"/>
                    <a:pt x="71053" y="4461"/>
                    <a:pt x="70233" y="4461"/>
                  </a:cubicBezTo>
                  <a:cubicBezTo>
                    <a:pt x="69433" y="4461"/>
                    <a:pt x="68542" y="4617"/>
                    <a:pt x="67498" y="4689"/>
                  </a:cubicBezTo>
                  <a:cubicBezTo>
                    <a:pt x="65757" y="4815"/>
                    <a:pt x="64029" y="5121"/>
                    <a:pt x="62323" y="5520"/>
                  </a:cubicBezTo>
                  <a:cubicBezTo>
                    <a:pt x="60230" y="5998"/>
                    <a:pt x="58183" y="6657"/>
                    <a:pt x="56091" y="7168"/>
                  </a:cubicBezTo>
                  <a:cubicBezTo>
                    <a:pt x="55996" y="7237"/>
                    <a:pt x="55882" y="7273"/>
                    <a:pt x="55767" y="7273"/>
                  </a:cubicBezTo>
                  <a:cubicBezTo>
                    <a:pt x="55727" y="7273"/>
                    <a:pt x="55687" y="7269"/>
                    <a:pt x="55647" y="7260"/>
                  </a:cubicBezTo>
                  <a:lnTo>
                    <a:pt x="55624" y="7260"/>
                  </a:lnTo>
                  <a:cubicBezTo>
                    <a:pt x="55602" y="7248"/>
                    <a:pt x="55567" y="7237"/>
                    <a:pt x="55545" y="7225"/>
                  </a:cubicBezTo>
                  <a:cubicBezTo>
                    <a:pt x="55533" y="7225"/>
                    <a:pt x="55522" y="7215"/>
                    <a:pt x="55511" y="7203"/>
                  </a:cubicBezTo>
                  <a:cubicBezTo>
                    <a:pt x="55465" y="7180"/>
                    <a:pt x="55420" y="7168"/>
                    <a:pt x="55374" y="7135"/>
                  </a:cubicBezTo>
                  <a:cubicBezTo>
                    <a:pt x="49972" y="2574"/>
                    <a:pt x="45161" y="83"/>
                    <a:pt x="37950" y="4"/>
                  </a:cubicBezTo>
                  <a:cubicBezTo>
                    <a:pt x="37768" y="2"/>
                    <a:pt x="37586" y="1"/>
                    <a:pt x="37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6" name="Google Shape;2256;p45"/>
            <p:cNvSpPr/>
            <p:nvPr/>
          </p:nvSpPr>
          <p:spPr>
            <a:xfrm>
              <a:off x="2892175" y="4605175"/>
              <a:ext cx="174000" cy="200450"/>
            </a:xfrm>
            <a:custGeom>
              <a:avLst/>
              <a:gdLst/>
              <a:ahLst/>
              <a:cxnLst/>
              <a:rect l="l" t="t" r="r" b="b"/>
              <a:pathLst>
                <a:path w="6960" h="8018" extrusionOk="0">
                  <a:moveTo>
                    <a:pt x="3350" y="0"/>
                  </a:moveTo>
                  <a:cubicBezTo>
                    <a:pt x="2925" y="1532"/>
                    <a:pt x="2235" y="3004"/>
                    <a:pt x="1633" y="4466"/>
                  </a:cubicBezTo>
                  <a:cubicBezTo>
                    <a:pt x="1141" y="5661"/>
                    <a:pt x="698" y="6928"/>
                    <a:pt x="1" y="8018"/>
                  </a:cubicBezTo>
                  <a:cubicBezTo>
                    <a:pt x="1258" y="7869"/>
                    <a:pt x="2536" y="7873"/>
                    <a:pt x="3801" y="7859"/>
                  </a:cubicBezTo>
                  <a:cubicBezTo>
                    <a:pt x="4452" y="7851"/>
                    <a:pt x="5129" y="7784"/>
                    <a:pt x="5795" y="7784"/>
                  </a:cubicBezTo>
                  <a:cubicBezTo>
                    <a:pt x="6190" y="7784"/>
                    <a:pt x="6580" y="7807"/>
                    <a:pt x="6959" y="7881"/>
                  </a:cubicBezTo>
                  <a:cubicBezTo>
                    <a:pt x="6194" y="6706"/>
                    <a:pt x="5790" y="5185"/>
                    <a:pt x="5217" y="3946"/>
                  </a:cubicBezTo>
                  <a:cubicBezTo>
                    <a:pt x="4609" y="2629"/>
                    <a:pt x="3911" y="1340"/>
                    <a:pt x="3350" y="0"/>
                  </a:cubicBezTo>
                  <a:close/>
                </a:path>
              </a:pathLst>
            </a:cu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7" name="Google Shape;2257;p45"/>
            <p:cNvSpPr/>
            <p:nvPr/>
          </p:nvSpPr>
          <p:spPr>
            <a:xfrm>
              <a:off x="4002700" y="4081900"/>
              <a:ext cx="543925" cy="983050"/>
            </a:xfrm>
            <a:custGeom>
              <a:avLst/>
              <a:gdLst/>
              <a:ahLst/>
              <a:cxnLst/>
              <a:rect l="l" t="t" r="r" b="b"/>
              <a:pathLst>
                <a:path w="21757" h="39322" extrusionOk="0">
                  <a:moveTo>
                    <a:pt x="10912" y="3263"/>
                  </a:moveTo>
                  <a:cubicBezTo>
                    <a:pt x="11134" y="3263"/>
                    <a:pt x="11352" y="3272"/>
                    <a:pt x="11567" y="3292"/>
                  </a:cubicBezTo>
                  <a:cubicBezTo>
                    <a:pt x="13432" y="3463"/>
                    <a:pt x="15013" y="4430"/>
                    <a:pt x="15559" y="6717"/>
                  </a:cubicBezTo>
                  <a:cubicBezTo>
                    <a:pt x="15695" y="7297"/>
                    <a:pt x="15729" y="7842"/>
                    <a:pt x="15649" y="8377"/>
                  </a:cubicBezTo>
                  <a:cubicBezTo>
                    <a:pt x="15137" y="12652"/>
                    <a:pt x="8666" y="15587"/>
                    <a:pt x="5208" y="16372"/>
                  </a:cubicBezTo>
                  <a:cubicBezTo>
                    <a:pt x="5159" y="16382"/>
                    <a:pt x="5111" y="16386"/>
                    <a:pt x="5065" y="16386"/>
                  </a:cubicBezTo>
                  <a:cubicBezTo>
                    <a:pt x="4851" y="16386"/>
                    <a:pt x="4684" y="16283"/>
                    <a:pt x="4572" y="16133"/>
                  </a:cubicBezTo>
                  <a:cubicBezTo>
                    <a:pt x="4356" y="16122"/>
                    <a:pt x="4151" y="15996"/>
                    <a:pt x="4129" y="15690"/>
                  </a:cubicBezTo>
                  <a:cubicBezTo>
                    <a:pt x="4026" y="14085"/>
                    <a:pt x="4174" y="12458"/>
                    <a:pt x="4105" y="10855"/>
                  </a:cubicBezTo>
                  <a:lnTo>
                    <a:pt x="4107" y="10855"/>
                  </a:lnTo>
                  <a:cubicBezTo>
                    <a:pt x="4038" y="9240"/>
                    <a:pt x="3800" y="7648"/>
                    <a:pt x="3697" y="6033"/>
                  </a:cubicBezTo>
                  <a:cubicBezTo>
                    <a:pt x="3677" y="5767"/>
                    <a:pt x="3894" y="5630"/>
                    <a:pt x="4120" y="5630"/>
                  </a:cubicBezTo>
                  <a:cubicBezTo>
                    <a:pt x="4146" y="5630"/>
                    <a:pt x="4171" y="5632"/>
                    <a:pt x="4197" y="5636"/>
                  </a:cubicBezTo>
                  <a:cubicBezTo>
                    <a:pt x="5831" y="4387"/>
                    <a:pt x="8531" y="3263"/>
                    <a:pt x="10912" y="3263"/>
                  </a:cubicBezTo>
                  <a:close/>
                  <a:moveTo>
                    <a:pt x="11109" y="20764"/>
                  </a:moveTo>
                  <a:cubicBezTo>
                    <a:pt x="13548" y="20764"/>
                    <a:pt x="15609" y="21681"/>
                    <a:pt x="15706" y="24662"/>
                  </a:cubicBezTo>
                  <a:cubicBezTo>
                    <a:pt x="15865" y="29451"/>
                    <a:pt x="10429" y="33249"/>
                    <a:pt x="6313" y="34283"/>
                  </a:cubicBezTo>
                  <a:cubicBezTo>
                    <a:pt x="6250" y="34300"/>
                    <a:pt x="6191" y="34308"/>
                    <a:pt x="6135" y="34308"/>
                  </a:cubicBezTo>
                  <a:cubicBezTo>
                    <a:pt x="5969" y="34308"/>
                    <a:pt x="5835" y="34238"/>
                    <a:pt x="5732" y="34136"/>
                  </a:cubicBezTo>
                  <a:cubicBezTo>
                    <a:pt x="5707" y="34139"/>
                    <a:pt x="5681" y="34140"/>
                    <a:pt x="5655" y="34140"/>
                  </a:cubicBezTo>
                  <a:cubicBezTo>
                    <a:pt x="5383" y="34140"/>
                    <a:pt x="5114" y="33974"/>
                    <a:pt x="5073" y="33590"/>
                  </a:cubicBezTo>
                  <a:cubicBezTo>
                    <a:pt x="4720" y="30177"/>
                    <a:pt x="4197" y="26482"/>
                    <a:pt x="4334" y="23024"/>
                  </a:cubicBezTo>
                  <a:cubicBezTo>
                    <a:pt x="4095" y="22853"/>
                    <a:pt x="4140" y="22443"/>
                    <a:pt x="4435" y="22296"/>
                  </a:cubicBezTo>
                  <a:cubicBezTo>
                    <a:pt x="4518" y="22166"/>
                    <a:pt x="4639" y="22105"/>
                    <a:pt x="4772" y="22105"/>
                  </a:cubicBezTo>
                  <a:cubicBezTo>
                    <a:pt x="4803" y="22105"/>
                    <a:pt x="4835" y="22108"/>
                    <a:pt x="4867" y="22114"/>
                  </a:cubicBezTo>
                  <a:cubicBezTo>
                    <a:pt x="6519" y="21476"/>
                    <a:pt x="8961" y="20764"/>
                    <a:pt x="11109" y="20764"/>
                  </a:cubicBezTo>
                  <a:close/>
                  <a:moveTo>
                    <a:pt x="13981" y="1"/>
                  </a:moveTo>
                  <a:cubicBezTo>
                    <a:pt x="13580" y="1"/>
                    <a:pt x="13175" y="26"/>
                    <a:pt x="12772" y="74"/>
                  </a:cubicBezTo>
                  <a:cubicBezTo>
                    <a:pt x="11771" y="188"/>
                    <a:pt x="10771" y="426"/>
                    <a:pt x="9771" y="755"/>
                  </a:cubicBezTo>
                  <a:cubicBezTo>
                    <a:pt x="6358" y="1848"/>
                    <a:pt x="2980" y="3940"/>
                    <a:pt x="1" y="5589"/>
                  </a:cubicBezTo>
                  <a:cubicBezTo>
                    <a:pt x="1184" y="16757"/>
                    <a:pt x="1275" y="28097"/>
                    <a:pt x="1763" y="39321"/>
                  </a:cubicBezTo>
                  <a:cubicBezTo>
                    <a:pt x="6187" y="38195"/>
                    <a:pt x="10248" y="36364"/>
                    <a:pt x="13876" y="33555"/>
                  </a:cubicBezTo>
                  <a:cubicBezTo>
                    <a:pt x="15832" y="32054"/>
                    <a:pt x="17731" y="30405"/>
                    <a:pt x="18993" y="28233"/>
                  </a:cubicBezTo>
                  <a:cubicBezTo>
                    <a:pt x="21757" y="23502"/>
                    <a:pt x="20358" y="17316"/>
                    <a:pt x="14183" y="16826"/>
                  </a:cubicBezTo>
                  <a:cubicBezTo>
                    <a:pt x="14175" y="16824"/>
                    <a:pt x="14167" y="16821"/>
                    <a:pt x="14161" y="16815"/>
                  </a:cubicBezTo>
                  <a:cubicBezTo>
                    <a:pt x="13876" y="16860"/>
                    <a:pt x="13592" y="16906"/>
                    <a:pt x="13319" y="16963"/>
                  </a:cubicBezTo>
                  <a:cubicBezTo>
                    <a:pt x="13298" y="16965"/>
                    <a:pt x="13276" y="16967"/>
                    <a:pt x="13255" y="16967"/>
                  </a:cubicBezTo>
                  <a:cubicBezTo>
                    <a:pt x="13029" y="16967"/>
                    <a:pt x="12823" y="16807"/>
                    <a:pt x="12762" y="16610"/>
                  </a:cubicBezTo>
                  <a:cubicBezTo>
                    <a:pt x="12522" y="16450"/>
                    <a:pt x="12409" y="16099"/>
                    <a:pt x="12670" y="15883"/>
                  </a:cubicBezTo>
                  <a:cubicBezTo>
                    <a:pt x="12819" y="15769"/>
                    <a:pt x="12978" y="15666"/>
                    <a:pt x="13137" y="15563"/>
                  </a:cubicBezTo>
                  <a:cubicBezTo>
                    <a:pt x="13148" y="15439"/>
                    <a:pt x="13216" y="15314"/>
                    <a:pt x="13341" y="15200"/>
                  </a:cubicBezTo>
                  <a:cubicBezTo>
                    <a:pt x="14866" y="13801"/>
                    <a:pt x="16491" y="12368"/>
                    <a:pt x="17698" y="10651"/>
                  </a:cubicBezTo>
                  <a:cubicBezTo>
                    <a:pt x="18024" y="10213"/>
                    <a:pt x="18313" y="9748"/>
                    <a:pt x="18561" y="9263"/>
                  </a:cubicBezTo>
                  <a:cubicBezTo>
                    <a:pt x="19380" y="7682"/>
                    <a:pt x="19983" y="5237"/>
                    <a:pt x="19437" y="3485"/>
                  </a:cubicBezTo>
                  <a:cubicBezTo>
                    <a:pt x="18630" y="906"/>
                    <a:pt x="16371" y="1"/>
                    <a:pt x="13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8" name="Google Shape;2258;p45"/>
            <p:cNvSpPr/>
            <p:nvPr/>
          </p:nvSpPr>
          <p:spPr>
            <a:xfrm>
              <a:off x="2238200" y="4012050"/>
              <a:ext cx="1546525" cy="1422525"/>
            </a:xfrm>
            <a:custGeom>
              <a:avLst/>
              <a:gdLst/>
              <a:ahLst/>
              <a:cxnLst/>
              <a:rect l="l" t="t" r="r" b="b"/>
              <a:pathLst>
                <a:path w="61861" h="56901" extrusionOk="0">
                  <a:moveTo>
                    <a:pt x="5257" y="5940"/>
                  </a:moveTo>
                  <a:cubicBezTo>
                    <a:pt x="5257" y="5940"/>
                    <a:pt x="5258" y="5940"/>
                    <a:pt x="5258" y="5940"/>
                  </a:cubicBezTo>
                  <a:cubicBezTo>
                    <a:pt x="21845" y="5962"/>
                    <a:pt x="38432" y="6681"/>
                    <a:pt x="55017" y="6892"/>
                  </a:cubicBezTo>
                  <a:cubicBezTo>
                    <a:pt x="55714" y="6902"/>
                    <a:pt x="55872" y="7734"/>
                    <a:pt x="55506" y="8116"/>
                  </a:cubicBezTo>
                  <a:cubicBezTo>
                    <a:pt x="56136" y="22044"/>
                    <a:pt x="55390" y="36780"/>
                    <a:pt x="54262" y="50662"/>
                  </a:cubicBezTo>
                  <a:cubicBezTo>
                    <a:pt x="54482" y="50939"/>
                    <a:pt x="54335" y="51469"/>
                    <a:pt x="53869" y="51530"/>
                  </a:cubicBezTo>
                  <a:lnTo>
                    <a:pt x="53869" y="51531"/>
                  </a:lnTo>
                  <a:cubicBezTo>
                    <a:pt x="53833" y="51536"/>
                    <a:pt x="53796" y="51538"/>
                    <a:pt x="53761" y="51543"/>
                  </a:cubicBezTo>
                  <a:cubicBezTo>
                    <a:pt x="53714" y="51553"/>
                    <a:pt x="53667" y="51559"/>
                    <a:pt x="53619" y="51559"/>
                  </a:cubicBezTo>
                  <a:cubicBezTo>
                    <a:pt x="45621" y="52579"/>
                    <a:pt x="37202" y="53097"/>
                    <a:pt x="28795" y="53097"/>
                  </a:cubicBezTo>
                  <a:cubicBezTo>
                    <a:pt x="20819" y="53097"/>
                    <a:pt x="12853" y="52631"/>
                    <a:pt x="5269" y="51685"/>
                  </a:cubicBezTo>
                  <a:cubicBezTo>
                    <a:pt x="5179" y="51674"/>
                    <a:pt x="5094" y="51633"/>
                    <a:pt x="5031" y="51569"/>
                  </a:cubicBezTo>
                  <a:cubicBezTo>
                    <a:pt x="4942" y="51606"/>
                    <a:pt x="4845" y="51625"/>
                    <a:pt x="4749" y="51625"/>
                  </a:cubicBezTo>
                  <a:cubicBezTo>
                    <a:pt x="4430" y="51625"/>
                    <a:pt x="4116" y="51420"/>
                    <a:pt x="4116" y="51006"/>
                  </a:cubicBezTo>
                  <a:cubicBezTo>
                    <a:pt x="4126" y="36386"/>
                    <a:pt x="3636" y="21366"/>
                    <a:pt x="4887" y="6799"/>
                  </a:cubicBezTo>
                  <a:cubicBezTo>
                    <a:pt x="4888" y="6790"/>
                    <a:pt x="4896" y="6787"/>
                    <a:pt x="4897" y="6777"/>
                  </a:cubicBezTo>
                  <a:cubicBezTo>
                    <a:pt x="4652" y="6492"/>
                    <a:pt x="4769" y="5940"/>
                    <a:pt x="5257" y="5940"/>
                  </a:cubicBezTo>
                  <a:close/>
                  <a:moveTo>
                    <a:pt x="1158" y="1"/>
                  </a:moveTo>
                  <a:cubicBezTo>
                    <a:pt x="711" y="20018"/>
                    <a:pt x="1" y="35656"/>
                    <a:pt x="304" y="55537"/>
                  </a:cubicBezTo>
                  <a:cubicBezTo>
                    <a:pt x="540" y="55536"/>
                    <a:pt x="776" y="55535"/>
                    <a:pt x="1013" y="55535"/>
                  </a:cubicBezTo>
                  <a:cubicBezTo>
                    <a:pt x="11123" y="55535"/>
                    <a:pt x="21282" y="56534"/>
                    <a:pt x="31396" y="56761"/>
                  </a:cubicBezTo>
                  <a:cubicBezTo>
                    <a:pt x="35738" y="56859"/>
                    <a:pt x="40080" y="56901"/>
                    <a:pt x="44423" y="56901"/>
                  </a:cubicBezTo>
                  <a:cubicBezTo>
                    <a:pt x="50236" y="56901"/>
                    <a:pt x="56049" y="56825"/>
                    <a:pt x="61861" y="56706"/>
                  </a:cubicBezTo>
                  <a:cubicBezTo>
                    <a:pt x="60892" y="47631"/>
                    <a:pt x="60833" y="38385"/>
                    <a:pt x="60594" y="29267"/>
                  </a:cubicBezTo>
                  <a:cubicBezTo>
                    <a:pt x="60361" y="20337"/>
                    <a:pt x="60561" y="14189"/>
                    <a:pt x="60716" y="2125"/>
                  </a:cubicBezTo>
                  <a:cubicBezTo>
                    <a:pt x="60700" y="2113"/>
                    <a:pt x="60681" y="2105"/>
                    <a:pt x="60666" y="2093"/>
                  </a:cubicBezTo>
                  <a:cubicBezTo>
                    <a:pt x="59156" y="2127"/>
                    <a:pt x="57644" y="2142"/>
                    <a:pt x="56131" y="2142"/>
                  </a:cubicBezTo>
                  <a:cubicBezTo>
                    <a:pt x="47329" y="2142"/>
                    <a:pt x="38484" y="1641"/>
                    <a:pt x="29699" y="1445"/>
                  </a:cubicBezTo>
                  <a:cubicBezTo>
                    <a:pt x="20212" y="1234"/>
                    <a:pt x="10556" y="1465"/>
                    <a:pt x="1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59" name="Google Shape;2259;p45"/>
            <p:cNvSpPr/>
            <p:nvPr/>
          </p:nvSpPr>
          <p:spPr>
            <a:xfrm>
              <a:off x="3781475" y="3720025"/>
              <a:ext cx="935750" cy="1698350"/>
            </a:xfrm>
            <a:custGeom>
              <a:avLst/>
              <a:gdLst/>
              <a:ahLst/>
              <a:cxnLst/>
              <a:rect l="l" t="t" r="r" b="b"/>
              <a:pathLst>
                <a:path w="37430" h="67934" extrusionOk="0">
                  <a:moveTo>
                    <a:pt x="30515" y="1"/>
                  </a:moveTo>
                  <a:cubicBezTo>
                    <a:pt x="27971" y="551"/>
                    <a:pt x="25420" y="1025"/>
                    <a:pt x="22861" y="1423"/>
                  </a:cubicBezTo>
                  <a:cubicBezTo>
                    <a:pt x="22840" y="1425"/>
                    <a:pt x="22820" y="1426"/>
                    <a:pt x="22800" y="1426"/>
                  </a:cubicBezTo>
                  <a:cubicBezTo>
                    <a:pt x="22703" y="1426"/>
                    <a:pt x="22620" y="1402"/>
                    <a:pt x="22555" y="1356"/>
                  </a:cubicBezTo>
                  <a:cubicBezTo>
                    <a:pt x="19348" y="3266"/>
                    <a:pt x="16072" y="5074"/>
                    <a:pt x="12773" y="6837"/>
                  </a:cubicBezTo>
                  <a:cubicBezTo>
                    <a:pt x="8531" y="9123"/>
                    <a:pt x="4244" y="11329"/>
                    <a:pt x="1" y="13604"/>
                  </a:cubicBezTo>
                  <a:cubicBezTo>
                    <a:pt x="786" y="22623"/>
                    <a:pt x="228" y="31892"/>
                    <a:pt x="422" y="40945"/>
                  </a:cubicBezTo>
                  <a:cubicBezTo>
                    <a:pt x="627" y="49952"/>
                    <a:pt x="1365" y="58948"/>
                    <a:pt x="1525" y="67933"/>
                  </a:cubicBezTo>
                  <a:cubicBezTo>
                    <a:pt x="7076" y="64874"/>
                    <a:pt x="13012" y="62440"/>
                    <a:pt x="18642" y="59516"/>
                  </a:cubicBezTo>
                  <a:cubicBezTo>
                    <a:pt x="24408" y="56526"/>
                    <a:pt x="29958" y="53103"/>
                    <a:pt x="35781" y="50236"/>
                  </a:cubicBezTo>
                  <a:cubicBezTo>
                    <a:pt x="36076" y="44085"/>
                    <a:pt x="36281" y="39000"/>
                    <a:pt x="36452" y="34246"/>
                  </a:cubicBezTo>
                  <a:cubicBezTo>
                    <a:pt x="36725" y="27411"/>
                    <a:pt x="36963" y="21247"/>
                    <a:pt x="37430" y="13582"/>
                  </a:cubicBezTo>
                  <a:cubicBezTo>
                    <a:pt x="36702" y="12319"/>
                    <a:pt x="35997" y="11034"/>
                    <a:pt x="35327" y="9736"/>
                  </a:cubicBezTo>
                  <a:lnTo>
                    <a:pt x="35327" y="9736"/>
                  </a:lnTo>
                  <a:cubicBezTo>
                    <a:pt x="35429" y="17323"/>
                    <a:pt x="35008" y="24999"/>
                    <a:pt x="34485" y="32642"/>
                  </a:cubicBezTo>
                  <a:cubicBezTo>
                    <a:pt x="34144" y="37532"/>
                    <a:pt x="33769" y="42411"/>
                    <a:pt x="33462" y="47244"/>
                  </a:cubicBezTo>
                  <a:cubicBezTo>
                    <a:pt x="33633" y="47472"/>
                    <a:pt x="33655" y="47801"/>
                    <a:pt x="33394" y="48007"/>
                  </a:cubicBezTo>
                  <a:cubicBezTo>
                    <a:pt x="33315" y="48351"/>
                    <a:pt x="33016" y="48530"/>
                    <a:pt x="32727" y="48530"/>
                  </a:cubicBezTo>
                  <a:cubicBezTo>
                    <a:pt x="32643" y="48530"/>
                    <a:pt x="32560" y="48515"/>
                    <a:pt x="32483" y="48484"/>
                  </a:cubicBezTo>
                  <a:cubicBezTo>
                    <a:pt x="23477" y="52999"/>
                    <a:pt x="14457" y="58209"/>
                    <a:pt x="5052" y="61756"/>
                  </a:cubicBezTo>
                  <a:cubicBezTo>
                    <a:pt x="5015" y="61769"/>
                    <a:pt x="4981" y="61775"/>
                    <a:pt x="4949" y="61775"/>
                  </a:cubicBezTo>
                  <a:cubicBezTo>
                    <a:pt x="4760" y="61775"/>
                    <a:pt x="4650" y="61567"/>
                    <a:pt x="4688" y="61392"/>
                  </a:cubicBezTo>
                  <a:cubicBezTo>
                    <a:pt x="4427" y="61324"/>
                    <a:pt x="4199" y="61131"/>
                    <a:pt x="4199" y="60835"/>
                  </a:cubicBezTo>
                  <a:cubicBezTo>
                    <a:pt x="4086" y="46471"/>
                    <a:pt x="4575" y="32278"/>
                    <a:pt x="3949" y="17891"/>
                  </a:cubicBezTo>
                  <a:cubicBezTo>
                    <a:pt x="3778" y="17720"/>
                    <a:pt x="3756" y="17437"/>
                    <a:pt x="4029" y="17276"/>
                  </a:cubicBezTo>
                  <a:cubicBezTo>
                    <a:pt x="7895" y="15047"/>
                    <a:pt x="11854" y="12944"/>
                    <a:pt x="15834" y="10896"/>
                  </a:cubicBezTo>
                  <a:cubicBezTo>
                    <a:pt x="21155" y="8144"/>
                    <a:pt x="26547" y="5506"/>
                    <a:pt x="31858" y="2776"/>
                  </a:cubicBezTo>
                  <a:cubicBezTo>
                    <a:pt x="31402" y="1844"/>
                    <a:pt x="30959" y="923"/>
                    <a:pt x="305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0" name="Google Shape;2260;p45"/>
            <p:cNvSpPr/>
            <p:nvPr/>
          </p:nvSpPr>
          <p:spPr>
            <a:xfrm>
              <a:off x="4563950" y="3623975"/>
              <a:ext cx="472850" cy="597375"/>
            </a:xfrm>
            <a:custGeom>
              <a:avLst/>
              <a:gdLst/>
              <a:ahLst/>
              <a:cxnLst/>
              <a:rect l="l" t="t" r="r" b="b"/>
              <a:pathLst>
                <a:path w="18914" h="23895" extrusionOk="0">
                  <a:moveTo>
                    <a:pt x="14786" y="1"/>
                  </a:moveTo>
                  <a:cubicBezTo>
                    <a:pt x="9872" y="1343"/>
                    <a:pt x="4936" y="2628"/>
                    <a:pt x="0" y="3686"/>
                  </a:cubicBezTo>
                  <a:cubicBezTo>
                    <a:pt x="3014" y="7427"/>
                    <a:pt x="4982" y="11897"/>
                    <a:pt x="7189" y="16208"/>
                  </a:cubicBezTo>
                  <a:cubicBezTo>
                    <a:pt x="7212" y="16239"/>
                    <a:pt x="7230" y="16273"/>
                    <a:pt x="7245" y="16309"/>
                  </a:cubicBezTo>
                  <a:cubicBezTo>
                    <a:pt x="7291" y="16388"/>
                    <a:pt x="7324" y="16468"/>
                    <a:pt x="7370" y="16548"/>
                  </a:cubicBezTo>
                  <a:cubicBezTo>
                    <a:pt x="8643" y="19027"/>
                    <a:pt x="10021" y="21439"/>
                    <a:pt x="11726" y="23633"/>
                  </a:cubicBezTo>
                  <a:cubicBezTo>
                    <a:pt x="11786" y="23711"/>
                    <a:pt x="11828" y="23799"/>
                    <a:pt x="11851" y="23895"/>
                  </a:cubicBezTo>
                  <a:cubicBezTo>
                    <a:pt x="13341" y="23690"/>
                    <a:pt x="14831" y="23633"/>
                    <a:pt x="16241" y="22996"/>
                  </a:cubicBezTo>
                  <a:cubicBezTo>
                    <a:pt x="17401" y="22462"/>
                    <a:pt x="18072" y="21598"/>
                    <a:pt x="18914" y="20790"/>
                  </a:cubicBezTo>
                  <a:cubicBezTo>
                    <a:pt x="18902" y="20768"/>
                    <a:pt x="18890" y="20756"/>
                    <a:pt x="18890" y="20722"/>
                  </a:cubicBezTo>
                  <a:cubicBezTo>
                    <a:pt x="17992" y="15048"/>
                    <a:pt x="16730" y="9474"/>
                    <a:pt x="15570" y="3867"/>
                  </a:cubicBezTo>
                  <a:cubicBezTo>
                    <a:pt x="15491" y="3470"/>
                    <a:pt x="15411" y="3084"/>
                    <a:pt x="15330" y="2685"/>
                  </a:cubicBezTo>
                  <a:cubicBezTo>
                    <a:pt x="15161" y="2548"/>
                    <a:pt x="15149" y="2356"/>
                    <a:pt x="15229" y="2207"/>
                  </a:cubicBezTo>
                  <a:cubicBezTo>
                    <a:pt x="15081" y="1468"/>
                    <a:pt x="14933" y="740"/>
                    <a:pt x="14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1" name="Google Shape;2261;p45"/>
            <p:cNvSpPr/>
            <p:nvPr/>
          </p:nvSpPr>
          <p:spPr>
            <a:xfrm>
              <a:off x="2517100" y="4302500"/>
              <a:ext cx="926525" cy="888450"/>
            </a:xfrm>
            <a:custGeom>
              <a:avLst/>
              <a:gdLst/>
              <a:ahLst/>
              <a:cxnLst/>
              <a:rect l="l" t="t" r="r" b="b"/>
              <a:pathLst>
                <a:path w="37061" h="35538" extrusionOk="0">
                  <a:moveTo>
                    <a:pt x="18407" y="10653"/>
                  </a:moveTo>
                  <a:cubicBezTo>
                    <a:pt x="18505" y="10653"/>
                    <a:pt x="18600" y="10690"/>
                    <a:pt x="18673" y="10777"/>
                  </a:cubicBezTo>
                  <a:cubicBezTo>
                    <a:pt x="19894" y="12227"/>
                    <a:pt x="20759" y="13959"/>
                    <a:pt x="21587" y="15658"/>
                  </a:cubicBezTo>
                  <a:cubicBezTo>
                    <a:pt x="22275" y="17069"/>
                    <a:pt x="23407" y="18912"/>
                    <a:pt x="23329" y="20506"/>
                  </a:cubicBezTo>
                  <a:cubicBezTo>
                    <a:pt x="23319" y="20740"/>
                    <a:pt x="23125" y="20906"/>
                    <a:pt x="22912" y="20906"/>
                  </a:cubicBezTo>
                  <a:cubicBezTo>
                    <a:pt x="22849" y="20906"/>
                    <a:pt x="22784" y="20891"/>
                    <a:pt x="22722" y="20859"/>
                  </a:cubicBezTo>
                  <a:cubicBezTo>
                    <a:pt x="22045" y="21173"/>
                    <a:pt x="21293" y="21238"/>
                    <a:pt x="20533" y="21238"/>
                  </a:cubicBezTo>
                  <a:cubicBezTo>
                    <a:pt x="20008" y="21238"/>
                    <a:pt x="19480" y="21207"/>
                    <a:pt x="18968" y="21207"/>
                  </a:cubicBezTo>
                  <a:cubicBezTo>
                    <a:pt x="18913" y="21207"/>
                    <a:pt x="18858" y="21207"/>
                    <a:pt x="18804" y="21208"/>
                  </a:cubicBezTo>
                  <a:cubicBezTo>
                    <a:pt x="18188" y="21218"/>
                    <a:pt x="17569" y="21233"/>
                    <a:pt x="16951" y="21233"/>
                  </a:cubicBezTo>
                  <a:cubicBezTo>
                    <a:pt x="16046" y="21233"/>
                    <a:pt x="15142" y="21200"/>
                    <a:pt x="14248" y="21065"/>
                  </a:cubicBezTo>
                  <a:cubicBezTo>
                    <a:pt x="13899" y="21012"/>
                    <a:pt x="13863" y="20539"/>
                    <a:pt x="14089" y="20332"/>
                  </a:cubicBezTo>
                  <a:cubicBezTo>
                    <a:pt x="14303" y="18689"/>
                    <a:pt x="15124" y="17113"/>
                    <a:pt x="15750" y="15587"/>
                  </a:cubicBezTo>
                  <a:cubicBezTo>
                    <a:pt x="16400" y="14003"/>
                    <a:pt x="16973" y="12335"/>
                    <a:pt x="17932" y="10908"/>
                  </a:cubicBezTo>
                  <a:cubicBezTo>
                    <a:pt x="17971" y="10850"/>
                    <a:pt x="18024" y="10830"/>
                    <a:pt x="18074" y="10802"/>
                  </a:cubicBezTo>
                  <a:cubicBezTo>
                    <a:pt x="18160" y="10711"/>
                    <a:pt x="18285" y="10653"/>
                    <a:pt x="18407" y="10653"/>
                  </a:cubicBezTo>
                  <a:close/>
                  <a:moveTo>
                    <a:pt x="14815" y="0"/>
                  </a:moveTo>
                  <a:cubicBezTo>
                    <a:pt x="10971" y="12061"/>
                    <a:pt x="5034" y="23728"/>
                    <a:pt x="1" y="35327"/>
                  </a:cubicBezTo>
                  <a:cubicBezTo>
                    <a:pt x="448" y="35295"/>
                    <a:pt x="898" y="35284"/>
                    <a:pt x="1348" y="35284"/>
                  </a:cubicBezTo>
                  <a:cubicBezTo>
                    <a:pt x="2087" y="35284"/>
                    <a:pt x="2828" y="35313"/>
                    <a:pt x="3559" y="35328"/>
                  </a:cubicBezTo>
                  <a:cubicBezTo>
                    <a:pt x="3677" y="35330"/>
                    <a:pt x="3797" y="35331"/>
                    <a:pt x="3918" y="35331"/>
                  </a:cubicBezTo>
                  <a:cubicBezTo>
                    <a:pt x="4354" y="35331"/>
                    <a:pt x="4806" y="35319"/>
                    <a:pt x="5260" y="35319"/>
                  </a:cubicBezTo>
                  <a:cubicBezTo>
                    <a:pt x="6022" y="35319"/>
                    <a:pt x="6788" y="35353"/>
                    <a:pt x="7493" y="35538"/>
                  </a:cubicBezTo>
                  <a:cubicBezTo>
                    <a:pt x="7995" y="33456"/>
                    <a:pt x="8971" y="31268"/>
                    <a:pt x="9977" y="29380"/>
                  </a:cubicBezTo>
                  <a:cubicBezTo>
                    <a:pt x="9873" y="29123"/>
                    <a:pt x="10006" y="28779"/>
                    <a:pt x="10382" y="28749"/>
                  </a:cubicBezTo>
                  <a:cubicBezTo>
                    <a:pt x="12648" y="28563"/>
                    <a:pt x="14932" y="28510"/>
                    <a:pt x="17219" y="28510"/>
                  </a:cubicBezTo>
                  <a:cubicBezTo>
                    <a:pt x="19944" y="28510"/>
                    <a:pt x="22673" y="28585"/>
                    <a:pt x="25379" y="28595"/>
                  </a:cubicBezTo>
                  <a:cubicBezTo>
                    <a:pt x="25924" y="28598"/>
                    <a:pt x="26095" y="29156"/>
                    <a:pt x="25911" y="29529"/>
                  </a:cubicBezTo>
                  <a:cubicBezTo>
                    <a:pt x="26662" y="31354"/>
                    <a:pt x="26968" y="33408"/>
                    <a:pt x="27345" y="35329"/>
                  </a:cubicBezTo>
                  <a:cubicBezTo>
                    <a:pt x="27358" y="35390"/>
                    <a:pt x="27349" y="35444"/>
                    <a:pt x="27345" y="35500"/>
                  </a:cubicBezTo>
                  <a:cubicBezTo>
                    <a:pt x="29021" y="35212"/>
                    <a:pt x="30888" y="35089"/>
                    <a:pt x="32736" y="35089"/>
                  </a:cubicBezTo>
                  <a:cubicBezTo>
                    <a:pt x="34227" y="35089"/>
                    <a:pt x="35705" y="35169"/>
                    <a:pt x="37060" y="35306"/>
                  </a:cubicBezTo>
                  <a:cubicBezTo>
                    <a:pt x="33411" y="23659"/>
                    <a:pt x="29210" y="12118"/>
                    <a:pt x="26064" y="328"/>
                  </a:cubicBezTo>
                  <a:cubicBezTo>
                    <a:pt x="26059" y="329"/>
                    <a:pt x="26057" y="335"/>
                    <a:pt x="26052" y="336"/>
                  </a:cubicBezTo>
                  <a:cubicBezTo>
                    <a:pt x="25303" y="506"/>
                    <a:pt x="24526" y="561"/>
                    <a:pt x="23742" y="561"/>
                  </a:cubicBezTo>
                  <a:cubicBezTo>
                    <a:pt x="22576" y="561"/>
                    <a:pt x="21393" y="439"/>
                    <a:pt x="20256" y="395"/>
                  </a:cubicBezTo>
                  <a:cubicBezTo>
                    <a:pt x="18439" y="324"/>
                    <a:pt x="16609" y="306"/>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2" name="Google Shape;2262;p45"/>
            <p:cNvSpPr/>
            <p:nvPr/>
          </p:nvSpPr>
          <p:spPr>
            <a:xfrm>
              <a:off x="2329075" y="4160550"/>
              <a:ext cx="1312575" cy="1178925"/>
            </a:xfrm>
            <a:custGeom>
              <a:avLst/>
              <a:gdLst/>
              <a:ahLst/>
              <a:cxnLst/>
              <a:rect l="l" t="t" r="r" b="b"/>
              <a:pathLst>
                <a:path w="52503" h="47157" extrusionOk="0">
                  <a:moveTo>
                    <a:pt x="1933" y="1017"/>
                  </a:moveTo>
                  <a:lnTo>
                    <a:pt x="1933" y="1017"/>
                  </a:lnTo>
                  <a:cubicBezTo>
                    <a:pt x="18286" y="1748"/>
                    <a:pt x="34669" y="1809"/>
                    <a:pt x="51029" y="2355"/>
                  </a:cubicBezTo>
                  <a:cubicBezTo>
                    <a:pt x="50028" y="16672"/>
                    <a:pt x="49960" y="29147"/>
                    <a:pt x="49453" y="44581"/>
                  </a:cubicBezTo>
                  <a:cubicBezTo>
                    <a:pt x="41612" y="44784"/>
                    <a:pt x="33796" y="45437"/>
                    <a:pt x="25939" y="45481"/>
                  </a:cubicBezTo>
                  <a:cubicBezTo>
                    <a:pt x="25609" y="45483"/>
                    <a:pt x="25279" y="45483"/>
                    <a:pt x="24949" y="45483"/>
                  </a:cubicBezTo>
                  <a:cubicBezTo>
                    <a:pt x="17218" y="45483"/>
                    <a:pt x="9501" y="44995"/>
                    <a:pt x="1776" y="44967"/>
                  </a:cubicBezTo>
                  <a:cubicBezTo>
                    <a:pt x="2072" y="30436"/>
                    <a:pt x="2863" y="15522"/>
                    <a:pt x="1933" y="1017"/>
                  </a:cubicBezTo>
                  <a:close/>
                  <a:moveTo>
                    <a:pt x="1623" y="0"/>
                  </a:moveTo>
                  <a:cubicBezTo>
                    <a:pt x="1135" y="0"/>
                    <a:pt x="1017" y="552"/>
                    <a:pt x="1262" y="837"/>
                  </a:cubicBezTo>
                  <a:cubicBezTo>
                    <a:pt x="1261" y="847"/>
                    <a:pt x="1253" y="850"/>
                    <a:pt x="1252" y="859"/>
                  </a:cubicBezTo>
                  <a:cubicBezTo>
                    <a:pt x="1" y="15426"/>
                    <a:pt x="491" y="30445"/>
                    <a:pt x="482" y="45066"/>
                  </a:cubicBezTo>
                  <a:cubicBezTo>
                    <a:pt x="482" y="45480"/>
                    <a:pt x="796" y="45685"/>
                    <a:pt x="1114" y="45685"/>
                  </a:cubicBezTo>
                  <a:cubicBezTo>
                    <a:pt x="1211" y="45685"/>
                    <a:pt x="1307" y="45666"/>
                    <a:pt x="1396" y="45629"/>
                  </a:cubicBezTo>
                  <a:cubicBezTo>
                    <a:pt x="1461" y="45693"/>
                    <a:pt x="1544" y="45734"/>
                    <a:pt x="1635" y="45745"/>
                  </a:cubicBezTo>
                  <a:cubicBezTo>
                    <a:pt x="9218" y="46690"/>
                    <a:pt x="17182" y="47157"/>
                    <a:pt x="25157" y="47157"/>
                  </a:cubicBezTo>
                  <a:cubicBezTo>
                    <a:pt x="33565" y="47157"/>
                    <a:pt x="41985" y="46638"/>
                    <a:pt x="49984" y="45618"/>
                  </a:cubicBezTo>
                  <a:cubicBezTo>
                    <a:pt x="50032" y="45618"/>
                    <a:pt x="50079" y="45612"/>
                    <a:pt x="50126" y="45601"/>
                  </a:cubicBezTo>
                  <a:cubicBezTo>
                    <a:pt x="50162" y="45597"/>
                    <a:pt x="50198" y="45594"/>
                    <a:pt x="50234" y="45590"/>
                  </a:cubicBezTo>
                  <a:cubicBezTo>
                    <a:pt x="50700" y="45529"/>
                    <a:pt x="50847" y="44999"/>
                    <a:pt x="50627" y="44721"/>
                  </a:cubicBezTo>
                  <a:cubicBezTo>
                    <a:pt x="51755" y="30840"/>
                    <a:pt x="52503" y="16104"/>
                    <a:pt x="51871" y="2176"/>
                  </a:cubicBezTo>
                  <a:cubicBezTo>
                    <a:pt x="52238" y="1794"/>
                    <a:pt x="52079" y="962"/>
                    <a:pt x="51383" y="952"/>
                  </a:cubicBezTo>
                  <a:cubicBezTo>
                    <a:pt x="34797" y="741"/>
                    <a:pt x="18211" y="21"/>
                    <a:pt x="1623" y="0"/>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3" name="Google Shape;2263;p45"/>
            <p:cNvSpPr/>
            <p:nvPr/>
          </p:nvSpPr>
          <p:spPr>
            <a:xfrm>
              <a:off x="2483675" y="4279625"/>
              <a:ext cx="1000450" cy="942475"/>
            </a:xfrm>
            <a:custGeom>
              <a:avLst/>
              <a:gdLst/>
              <a:ahLst/>
              <a:cxnLst/>
              <a:rect l="l" t="t" r="r" b="b"/>
              <a:pathLst>
                <a:path w="40018" h="37699" extrusionOk="0">
                  <a:moveTo>
                    <a:pt x="16152" y="915"/>
                  </a:moveTo>
                  <a:cubicBezTo>
                    <a:pt x="17948" y="1221"/>
                    <a:pt x="19776" y="1239"/>
                    <a:pt x="21593" y="1310"/>
                  </a:cubicBezTo>
                  <a:cubicBezTo>
                    <a:pt x="22730" y="1354"/>
                    <a:pt x="23913" y="1476"/>
                    <a:pt x="25079" y="1476"/>
                  </a:cubicBezTo>
                  <a:cubicBezTo>
                    <a:pt x="25864" y="1476"/>
                    <a:pt x="26640" y="1421"/>
                    <a:pt x="27389" y="1251"/>
                  </a:cubicBezTo>
                  <a:cubicBezTo>
                    <a:pt x="27394" y="1250"/>
                    <a:pt x="27396" y="1244"/>
                    <a:pt x="27401" y="1243"/>
                  </a:cubicBezTo>
                  <a:cubicBezTo>
                    <a:pt x="30547" y="13033"/>
                    <a:pt x="34748" y="24574"/>
                    <a:pt x="38397" y="36221"/>
                  </a:cubicBezTo>
                  <a:cubicBezTo>
                    <a:pt x="37042" y="36084"/>
                    <a:pt x="35564" y="36004"/>
                    <a:pt x="34073" y="36004"/>
                  </a:cubicBezTo>
                  <a:cubicBezTo>
                    <a:pt x="32225" y="36004"/>
                    <a:pt x="30358" y="36127"/>
                    <a:pt x="28682" y="36415"/>
                  </a:cubicBezTo>
                  <a:cubicBezTo>
                    <a:pt x="28686" y="36359"/>
                    <a:pt x="28695" y="36305"/>
                    <a:pt x="28682" y="36244"/>
                  </a:cubicBezTo>
                  <a:cubicBezTo>
                    <a:pt x="28305" y="34323"/>
                    <a:pt x="28001" y="32269"/>
                    <a:pt x="27248" y="30444"/>
                  </a:cubicBezTo>
                  <a:cubicBezTo>
                    <a:pt x="27432" y="30071"/>
                    <a:pt x="27261" y="29513"/>
                    <a:pt x="26718" y="29510"/>
                  </a:cubicBezTo>
                  <a:cubicBezTo>
                    <a:pt x="24010" y="29500"/>
                    <a:pt x="21281" y="29425"/>
                    <a:pt x="18556" y="29425"/>
                  </a:cubicBezTo>
                  <a:cubicBezTo>
                    <a:pt x="16269" y="29425"/>
                    <a:pt x="13985" y="29478"/>
                    <a:pt x="11719" y="29664"/>
                  </a:cubicBezTo>
                  <a:cubicBezTo>
                    <a:pt x="11343" y="29694"/>
                    <a:pt x="11210" y="30038"/>
                    <a:pt x="11314" y="30295"/>
                  </a:cubicBezTo>
                  <a:cubicBezTo>
                    <a:pt x="10308" y="32183"/>
                    <a:pt x="9332" y="34371"/>
                    <a:pt x="8830" y="36453"/>
                  </a:cubicBezTo>
                  <a:cubicBezTo>
                    <a:pt x="8125" y="36268"/>
                    <a:pt x="7359" y="36234"/>
                    <a:pt x="6597" y="36234"/>
                  </a:cubicBezTo>
                  <a:cubicBezTo>
                    <a:pt x="6143" y="36234"/>
                    <a:pt x="5691" y="36246"/>
                    <a:pt x="5255" y="36246"/>
                  </a:cubicBezTo>
                  <a:cubicBezTo>
                    <a:pt x="5134" y="36246"/>
                    <a:pt x="5014" y="36245"/>
                    <a:pt x="4896" y="36243"/>
                  </a:cubicBezTo>
                  <a:cubicBezTo>
                    <a:pt x="4168" y="36228"/>
                    <a:pt x="3431" y="36199"/>
                    <a:pt x="2696" y="36199"/>
                  </a:cubicBezTo>
                  <a:cubicBezTo>
                    <a:pt x="2242" y="36199"/>
                    <a:pt x="1789" y="36210"/>
                    <a:pt x="1339" y="36243"/>
                  </a:cubicBezTo>
                  <a:cubicBezTo>
                    <a:pt x="6371" y="24643"/>
                    <a:pt x="12308" y="12976"/>
                    <a:pt x="16152" y="915"/>
                  </a:cubicBezTo>
                  <a:close/>
                  <a:moveTo>
                    <a:pt x="18861" y="1"/>
                  </a:moveTo>
                  <a:cubicBezTo>
                    <a:pt x="17948" y="1"/>
                    <a:pt x="17037" y="33"/>
                    <a:pt x="16134" y="138"/>
                  </a:cubicBezTo>
                  <a:cubicBezTo>
                    <a:pt x="16076" y="106"/>
                    <a:pt x="16011" y="88"/>
                    <a:pt x="15947" y="88"/>
                  </a:cubicBezTo>
                  <a:cubicBezTo>
                    <a:pt x="15848" y="88"/>
                    <a:pt x="15751" y="132"/>
                    <a:pt x="15691" y="241"/>
                  </a:cubicBezTo>
                  <a:cubicBezTo>
                    <a:pt x="9503" y="11426"/>
                    <a:pt x="5111" y="23939"/>
                    <a:pt x="123" y="35703"/>
                  </a:cubicBezTo>
                  <a:cubicBezTo>
                    <a:pt x="0" y="35991"/>
                    <a:pt x="80" y="36265"/>
                    <a:pt x="245" y="36457"/>
                  </a:cubicBezTo>
                  <a:cubicBezTo>
                    <a:pt x="98" y="36662"/>
                    <a:pt x="176" y="37036"/>
                    <a:pt x="455" y="37095"/>
                  </a:cubicBezTo>
                  <a:cubicBezTo>
                    <a:pt x="1897" y="37404"/>
                    <a:pt x="3424" y="37390"/>
                    <a:pt x="4896" y="37454"/>
                  </a:cubicBezTo>
                  <a:cubicBezTo>
                    <a:pt x="5717" y="37489"/>
                    <a:pt x="6601" y="37595"/>
                    <a:pt x="7465" y="37595"/>
                  </a:cubicBezTo>
                  <a:cubicBezTo>
                    <a:pt x="8017" y="37595"/>
                    <a:pt x="8562" y="37552"/>
                    <a:pt x="9077" y="37419"/>
                  </a:cubicBezTo>
                  <a:cubicBezTo>
                    <a:pt x="9151" y="37464"/>
                    <a:pt x="9231" y="37492"/>
                    <a:pt x="9312" y="37492"/>
                  </a:cubicBezTo>
                  <a:cubicBezTo>
                    <a:pt x="9452" y="37492"/>
                    <a:pt x="9595" y="37409"/>
                    <a:pt x="9711" y="37194"/>
                  </a:cubicBezTo>
                  <a:cubicBezTo>
                    <a:pt x="10771" y="35229"/>
                    <a:pt x="11499" y="32789"/>
                    <a:pt x="11990" y="30594"/>
                  </a:cubicBezTo>
                  <a:cubicBezTo>
                    <a:pt x="14359" y="30784"/>
                    <a:pt x="16747" y="30833"/>
                    <a:pt x="19138" y="30833"/>
                  </a:cubicBezTo>
                  <a:cubicBezTo>
                    <a:pt x="21570" y="30833"/>
                    <a:pt x="24004" y="30782"/>
                    <a:pt x="26423" y="30775"/>
                  </a:cubicBezTo>
                  <a:cubicBezTo>
                    <a:pt x="26500" y="32719"/>
                    <a:pt x="27062" y="34697"/>
                    <a:pt x="27494" y="36571"/>
                  </a:cubicBezTo>
                  <a:cubicBezTo>
                    <a:pt x="27542" y="36778"/>
                    <a:pt x="27660" y="36901"/>
                    <a:pt x="27803" y="36964"/>
                  </a:cubicBezTo>
                  <a:cubicBezTo>
                    <a:pt x="27830" y="37089"/>
                    <a:pt x="27898" y="37205"/>
                    <a:pt x="28042" y="37233"/>
                  </a:cubicBezTo>
                  <a:cubicBezTo>
                    <a:pt x="29741" y="37561"/>
                    <a:pt x="31679" y="37698"/>
                    <a:pt x="33612" y="37698"/>
                  </a:cubicBezTo>
                  <a:cubicBezTo>
                    <a:pt x="35437" y="37698"/>
                    <a:pt x="37258" y="37576"/>
                    <a:pt x="38872" y="37377"/>
                  </a:cubicBezTo>
                  <a:cubicBezTo>
                    <a:pt x="38892" y="37375"/>
                    <a:pt x="38906" y="37365"/>
                    <a:pt x="38924" y="37361"/>
                  </a:cubicBezTo>
                  <a:cubicBezTo>
                    <a:pt x="39026" y="37421"/>
                    <a:pt x="39142" y="37449"/>
                    <a:pt x="39258" y="37449"/>
                  </a:cubicBezTo>
                  <a:cubicBezTo>
                    <a:pt x="39639" y="37449"/>
                    <a:pt x="40018" y="37148"/>
                    <a:pt x="39868" y="36682"/>
                  </a:cubicBezTo>
                  <a:cubicBezTo>
                    <a:pt x="36030" y="24701"/>
                    <a:pt x="32667" y="12475"/>
                    <a:pt x="28218" y="704"/>
                  </a:cubicBezTo>
                  <a:cubicBezTo>
                    <a:pt x="28134" y="484"/>
                    <a:pt x="27951" y="387"/>
                    <a:pt x="27769" y="387"/>
                  </a:cubicBezTo>
                  <a:cubicBezTo>
                    <a:pt x="27653" y="387"/>
                    <a:pt x="27537" y="427"/>
                    <a:pt x="27450" y="501"/>
                  </a:cubicBezTo>
                  <a:cubicBezTo>
                    <a:pt x="27427" y="488"/>
                    <a:pt x="27415" y="463"/>
                    <a:pt x="27389" y="455"/>
                  </a:cubicBezTo>
                  <a:cubicBezTo>
                    <a:pt x="26141" y="93"/>
                    <a:pt x="24779" y="74"/>
                    <a:pt x="23446" y="74"/>
                  </a:cubicBezTo>
                  <a:cubicBezTo>
                    <a:pt x="23292" y="74"/>
                    <a:pt x="23138" y="74"/>
                    <a:pt x="22985" y="74"/>
                  </a:cubicBezTo>
                  <a:cubicBezTo>
                    <a:pt x="22664" y="74"/>
                    <a:pt x="22345" y="73"/>
                    <a:pt x="22031" y="66"/>
                  </a:cubicBezTo>
                  <a:cubicBezTo>
                    <a:pt x="20979" y="44"/>
                    <a:pt x="19919" y="1"/>
                    <a:pt x="18861"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4" name="Google Shape;2264;p45"/>
            <p:cNvSpPr/>
            <p:nvPr/>
          </p:nvSpPr>
          <p:spPr>
            <a:xfrm>
              <a:off x="3971550" y="4043025"/>
              <a:ext cx="639375" cy="1068600"/>
            </a:xfrm>
            <a:custGeom>
              <a:avLst/>
              <a:gdLst/>
              <a:ahLst/>
              <a:cxnLst/>
              <a:rect l="l" t="t" r="r" b="b"/>
              <a:pathLst>
                <a:path w="25575" h="42744" extrusionOk="0">
                  <a:moveTo>
                    <a:pt x="15217" y="1555"/>
                  </a:moveTo>
                  <a:cubicBezTo>
                    <a:pt x="17610" y="1555"/>
                    <a:pt x="19873" y="2456"/>
                    <a:pt x="20683" y="5040"/>
                  </a:cubicBezTo>
                  <a:cubicBezTo>
                    <a:pt x="21233" y="6792"/>
                    <a:pt x="20623" y="9237"/>
                    <a:pt x="19805" y="10822"/>
                  </a:cubicBezTo>
                  <a:cubicBezTo>
                    <a:pt x="18593" y="13168"/>
                    <a:pt x="16508" y="14990"/>
                    <a:pt x="14587" y="16753"/>
                  </a:cubicBezTo>
                  <a:cubicBezTo>
                    <a:pt x="14463" y="16865"/>
                    <a:pt x="14399" y="16991"/>
                    <a:pt x="14379" y="17115"/>
                  </a:cubicBezTo>
                  <a:cubicBezTo>
                    <a:pt x="14225" y="17225"/>
                    <a:pt x="14063" y="17329"/>
                    <a:pt x="13918" y="17441"/>
                  </a:cubicBezTo>
                  <a:cubicBezTo>
                    <a:pt x="13650" y="17648"/>
                    <a:pt x="13773" y="18007"/>
                    <a:pt x="14012" y="18169"/>
                  </a:cubicBezTo>
                  <a:cubicBezTo>
                    <a:pt x="14065" y="18360"/>
                    <a:pt x="14267" y="18519"/>
                    <a:pt x="14486" y="18519"/>
                  </a:cubicBezTo>
                  <a:cubicBezTo>
                    <a:pt x="14510" y="18519"/>
                    <a:pt x="14535" y="18517"/>
                    <a:pt x="14560" y="18513"/>
                  </a:cubicBezTo>
                  <a:cubicBezTo>
                    <a:pt x="14840" y="18465"/>
                    <a:pt x="15121" y="18418"/>
                    <a:pt x="15402" y="18369"/>
                  </a:cubicBezTo>
                  <a:cubicBezTo>
                    <a:pt x="15411" y="18370"/>
                    <a:pt x="15418" y="18376"/>
                    <a:pt x="15428" y="18377"/>
                  </a:cubicBezTo>
                  <a:cubicBezTo>
                    <a:pt x="21603" y="18867"/>
                    <a:pt x="23006" y="25054"/>
                    <a:pt x="20245" y="29786"/>
                  </a:cubicBezTo>
                  <a:cubicBezTo>
                    <a:pt x="18980" y="31955"/>
                    <a:pt x="17076" y="33605"/>
                    <a:pt x="15121" y="35116"/>
                  </a:cubicBezTo>
                  <a:cubicBezTo>
                    <a:pt x="11493" y="37918"/>
                    <a:pt x="7436" y="39756"/>
                    <a:pt x="3009" y="40876"/>
                  </a:cubicBezTo>
                  <a:cubicBezTo>
                    <a:pt x="2517" y="29648"/>
                    <a:pt x="2428" y="18312"/>
                    <a:pt x="1246" y="7140"/>
                  </a:cubicBezTo>
                  <a:cubicBezTo>
                    <a:pt x="5097" y="5015"/>
                    <a:pt x="9623" y="2136"/>
                    <a:pt x="14013" y="1627"/>
                  </a:cubicBezTo>
                  <a:cubicBezTo>
                    <a:pt x="14414" y="1580"/>
                    <a:pt x="14818" y="1555"/>
                    <a:pt x="15217" y="1555"/>
                  </a:cubicBezTo>
                  <a:close/>
                  <a:moveTo>
                    <a:pt x="15572" y="1"/>
                  </a:moveTo>
                  <a:cubicBezTo>
                    <a:pt x="10313" y="1"/>
                    <a:pt x="3580" y="4307"/>
                    <a:pt x="368" y="6565"/>
                  </a:cubicBezTo>
                  <a:cubicBezTo>
                    <a:pt x="1" y="6823"/>
                    <a:pt x="153" y="7314"/>
                    <a:pt x="479" y="7414"/>
                  </a:cubicBezTo>
                  <a:cubicBezTo>
                    <a:pt x="282" y="18954"/>
                    <a:pt x="1243" y="30568"/>
                    <a:pt x="1708" y="42097"/>
                  </a:cubicBezTo>
                  <a:cubicBezTo>
                    <a:pt x="1725" y="42529"/>
                    <a:pt x="2066" y="42744"/>
                    <a:pt x="2400" y="42744"/>
                  </a:cubicBezTo>
                  <a:cubicBezTo>
                    <a:pt x="2700" y="42744"/>
                    <a:pt x="2995" y="42569"/>
                    <a:pt x="3042" y="42222"/>
                  </a:cubicBezTo>
                  <a:cubicBezTo>
                    <a:pt x="10270" y="40499"/>
                    <a:pt x="19218" y="36303"/>
                    <a:pt x="22285" y="28992"/>
                  </a:cubicBezTo>
                  <a:cubicBezTo>
                    <a:pt x="24281" y="24236"/>
                    <a:pt x="22243" y="17385"/>
                    <a:pt x="16678" y="17385"/>
                  </a:cubicBezTo>
                  <a:cubicBezTo>
                    <a:pt x="16422" y="17385"/>
                    <a:pt x="16158" y="17400"/>
                    <a:pt x="15887" y="17430"/>
                  </a:cubicBezTo>
                  <a:cubicBezTo>
                    <a:pt x="19925" y="13635"/>
                    <a:pt x="25575" y="6576"/>
                    <a:pt x="20030" y="1555"/>
                  </a:cubicBezTo>
                  <a:cubicBezTo>
                    <a:pt x="18809" y="448"/>
                    <a:pt x="17267" y="1"/>
                    <a:pt x="155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5" name="Google Shape;2265;p45"/>
            <p:cNvSpPr/>
            <p:nvPr/>
          </p:nvSpPr>
          <p:spPr>
            <a:xfrm>
              <a:off x="4094650" y="4163325"/>
              <a:ext cx="328375" cy="328250"/>
            </a:xfrm>
            <a:custGeom>
              <a:avLst/>
              <a:gdLst/>
              <a:ahLst/>
              <a:cxnLst/>
              <a:rect l="l" t="t" r="r" b="b"/>
              <a:pathLst>
                <a:path w="13135" h="13130" extrusionOk="0">
                  <a:moveTo>
                    <a:pt x="6515" y="1258"/>
                  </a:moveTo>
                  <a:cubicBezTo>
                    <a:pt x="8992" y="1258"/>
                    <a:pt x="11364" y="2790"/>
                    <a:pt x="10310" y="5775"/>
                  </a:cubicBezTo>
                  <a:cubicBezTo>
                    <a:pt x="9146" y="9074"/>
                    <a:pt x="4681" y="11058"/>
                    <a:pt x="1492" y="11851"/>
                  </a:cubicBezTo>
                  <a:cubicBezTo>
                    <a:pt x="1951" y="9055"/>
                    <a:pt x="1678" y="5794"/>
                    <a:pt x="950" y="3082"/>
                  </a:cubicBezTo>
                  <a:cubicBezTo>
                    <a:pt x="2399" y="2512"/>
                    <a:pt x="3768" y="1699"/>
                    <a:pt x="5305" y="1381"/>
                  </a:cubicBezTo>
                  <a:cubicBezTo>
                    <a:pt x="5702" y="1299"/>
                    <a:pt x="6110" y="1258"/>
                    <a:pt x="6515" y="1258"/>
                  </a:cubicBezTo>
                  <a:close/>
                  <a:moveTo>
                    <a:pt x="7244" y="1"/>
                  </a:moveTo>
                  <a:cubicBezTo>
                    <a:pt x="4857" y="1"/>
                    <a:pt x="2149" y="1132"/>
                    <a:pt x="514" y="2383"/>
                  </a:cubicBezTo>
                  <a:cubicBezTo>
                    <a:pt x="485" y="2378"/>
                    <a:pt x="454" y="2375"/>
                    <a:pt x="424" y="2375"/>
                  </a:cubicBezTo>
                  <a:cubicBezTo>
                    <a:pt x="210" y="2375"/>
                    <a:pt x="0" y="2515"/>
                    <a:pt x="18" y="2782"/>
                  </a:cubicBezTo>
                  <a:cubicBezTo>
                    <a:pt x="122" y="4389"/>
                    <a:pt x="355" y="5983"/>
                    <a:pt x="424" y="7593"/>
                  </a:cubicBezTo>
                  <a:cubicBezTo>
                    <a:pt x="495" y="9206"/>
                    <a:pt x="351" y="10829"/>
                    <a:pt x="456" y="12436"/>
                  </a:cubicBezTo>
                  <a:cubicBezTo>
                    <a:pt x="475" y="12736"/>
                    <a:pt x="683" y="12868"/>
                    <a:pt x="898" y="12876"/>
                  </a:cubicBezTo>
                  <a:cubicBezTo>
                    <a:pt x="1004" y="13024"/>
                    <a:pt x="1170" y="13130"/>
                    <a:pt x="1379" y="13130"/>
                  </a:cubicBezTo>
                  <a:cubicBezTo>
                    <a:pt x="1427" y="13130"/>
                    <a:pt x="1477" y="13124"/>
                    <a:pt x="1529" y="13112"/>
                  </a:cubicBezTo>
                  <a:cubicBezTo>
                    <a:pt x="5419" y="12224"/>
                    <a:pt x="13135" y="8631"/>
                    <a:pt x="11880" y="3455"/>
                  </a:cubicBezTo>
                  <a:cubicBezTo>
                    <a:pt x="11262" y="909"/>
                    <a:pt x="9382" y="1"/>
                    <a:pt x="7244" y="1"/>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6" name="Google Shape;2266;p45"/>
            <p:cNvSpPr/>
            <p:nvPr/>
          </p:nvSpPr>
          <p:spPr>
            <a:xfrm>
              <a:off x="4104950" y="4600925"/>
              <a:ext cx="294250" cy="338675"/>
            </a:xfrm>
            <a:custGeom>
              <a:avLst/>
              <a:gdLst/>
              <a:ahLst/>
              <a:cxnLst/>
              <a:rect l="l" t="t" r="r" b="b"/>
              <a:pathLst>
                <a:path w="11770" h="13547" extrusionOk="0">
                  <a:moveTo>
                    <a:pt x="7525" y="1243"/>
                  </a:moveTo>
                  <a:cubicBezTo>
                    <a:pt x="7861" y="1243"/>
                    <a:pt x="8182" y="1283"/>
                    <a:pt x="8473" y="1384"/>
                  </a:cubicBezTo>
                  <a:cubicBezTo>
                    <a:pt x="10360" y="2036"/>
                    <a:pt x="10481" y="4007"/>
                    <a:pt x="9993" y="5480"/>
                  </a:cubicBezTo>
                  <a:cubicBezTo>
                    <a:pt x="8864" y="8894"/>
                    <a:pt x="5426" y="11148"/>
                    <a:pt x="2162" y="12195"/>
                  </a:cubicBezTo>
                  <a:cubicBezTo>
                    <a:pt x="2246" y="8994"/>
                    <a:pt x="2129" y="5397"/>
                    <a:pt x="1293" y="2296"/>
                  </a:cubicBezTo>
                  <a:cubicBezTo>
                    <a:pt x="2474" y="2186"/>
                    <a:pt x="3629" y="1917"/>
                    <a:pt x="4799" y="1691"/>
                  </a:cubicBezTo>
                  <a:cubicBezTo>
                    <a:pt x="5592" y="1538"/>
                    <a:pt x="6611" y="1243"/>
                    <a:pt x="7525" y="1243"/>
                  </a:cubicBezTo>
                  <a:close/>
                  <a:moveTo>
                    <a:pt x="7018" y="1"/>
                  </a:moveTo>
                  <a:cubicBezTo>
                    <a:pt x="4869" y="1"/>
                    <a:pt x="2429" y="712"/>
                    <a:pt x="783" y="1351"/>
                  </a:cubicBezTo>
                  <a:cubicBezTo>
                    <a:pt x="754" y="1346"/>
                    <a:pt x="724" y="1343"/>
                    <a:pt x="696" y="1343"/>
                  </a:cubicBezTo>
                  <a:cubicBezTo>
                    <a:pt x="558" y="1343"/>
                    <a:pt x="431" y="1407"/>
                    <a:pt x="347" y="1533"/>
                  </a:cubicBezTo>
                  <a:cubicBezTo>
                    <a:pt x="47" y="1684"/>
                    <a:pt x="0" y="2094"/>
                    <a:pt x="241" y="2266"/>
                  </a:cubicBezTo>
                  <a:cubicBezTo>
                    <a:pt x="109" y="5716"/>
                    <a:pt x="628" y="9420"/>
                    <a:pt x="983" y="12832"/>
                  </a:cubicBezTo>
                  <a:cubicBezTo>
                    <a:pt x="1022" y="13215"/>
                    <a:pt x="1290" y="13376"/>
                    <a:pt x="1558" y="13376"/>
                  </a:cubicBezTo>
                  <a:cubicBezTo>
                    <a:pt x="1584" y="13376"/>
                    <a:pt x="1610" y="13374"/>
                    <a:pt x="1636" y="13371"/>
                  </a:cubicBezTo>
                  <a:cubicBezTo>
                    <a:pt x="1742" y="13475"/>
                    <a:pt x="1880" y="13546"/>
                    <a:pt x="2050" y="13546"/>
                  </a:cubicBezTo>
                  <a:cubicBezTo>
                    <a:pt x="2103" y="13546"/>
                    <a:pt x="2158" y="13539"/>
                    <a:pt x="2217" y="13525"/>
                  </a:cubicBezTo>
                  <a:cubicBezTo>
                    <a:pt x="6339" y="12491"/>
                    <a:pt x="11769" y="8694"/>
                    <a:pt x="11617" y="3902"/>
                  </a:cubicBezTo>
                  <a:cubicBezTo>
                    <a:pt x="11523" y="919"/>
                    <a:pt x="9459" y="1"/>
                    <a:pt x="7018" y="1"/>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7" name="Google Shape;2267;p45"/>
            <p:cNvSpPr/>
            <p:nvPr/>
          </p:nvSpPr>
          <p:spPr>
            <a:xfrm>
              <a:off x="4890650" y="3199725"/>
              <a:ext cx="44925" cy="18550"/>
            </a:xfrm>
            <a:custGeom>
              <a:avLst/>
              <a:gdLst/>
              <a:ahLst/>
              <a:cxnLst/>
              <a:rect l="l" t="t" r="r" b="b"/>
              <a:pathLst>
                <a:path w="1797" h="742" extrusionOk="0">
                  <a:moveTo>
                    <a:pt x="1388" y="1"/>
                  </a:moveTo>
                  <a:cubicBezTo>
                    <a:pt x="921" y="69"/>
                    <a:pt x="466" y="116"/>
                    <a:pt x="1" y="161"/>
                  </a:cubicBezTo>
                  <a:cubicBezTo>
                    <a:pt x="637" y="286"/>
                    <a:pt x="1274" y="445"/>
                    <a:pt x="1797" y="742"/>
                  </a:cubicBezTo>
                  <a:cubicBezTo>
                    <a:pt x="1718" y="466"/>
                    <a:pt x="1577" y="214"/>
                    <a:pt x="1388" y="1"/>
                  </a:cubicBezTo>
                  <a:close/>
                </a:path>
              </a:pathLst>
            </a:custGeom>
            <a:solidFill>
              <a:srgbClr val="F39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68" name="Google Shape;2268;p45"/>
            <p:cNvSpPr/>
            <p:nvPr/>
          </p:nvSpPr>
          <p:spPr>
            <a:xfrm>
              <a:off x="2205175" y="238100"/>
              <a:ext cx="3235150" cy="5238450"/>
            </a:xfrm>
            <a:custGeom>
              <a:avLst/>
              <a:gdLst/>
              <a:ahLst/>
              <a:cxnLst/>
              <a:rect l="l" t="t" r="r" b="b"/>
              <a:pathLst>
                <a:path w="129406" h="209538" extrusionOk="0">
                  <a:moveTo>
                    <a:pt x="91732" y="36043"/>
                  </a:moveTo>
                  <a:lnTo>
                    <a:pt x="91732" y="36043"/>
                  </a:lnTo>
                  <a:cubicBezTo>
                    <a:pt x="93235" y="36229"/>
                    <a:pt x="94756" y="36336"/>
                    <a:pt x="96268" y="36336"/>
                  </a:cubicBezTo>
                  <a:cubicBezTo>
                    <a:pt x="96580" y="36336"/>
                    <a:pt x="96892" y="36332"/>
                    <a:pt x="97203" y="36322"/>
                  </a:cubicBezTo>
                  <a:lnTo>
                    <a:pt x="97203" y="36322"/>
                  </a:lnTo>
                  <a:cubicBezTo>
                    <a:pt x="96860" y="38433"/>
                    <a:pt x="96762" y="40392"/>
                    <a:pt x="95776" y="42395"/>
                  </a:cubicBezTo>
                  <a:lnTo>
                    <a:pt x="95776" y="42396"/>
                  </a:lnTo>
                  <a:cubicBezTo>
                    <a:pt x="94897" y="44181"/>
                    <a:pt x="93531" y="45355"/>
                    <a:pt x="92275" y="46732"/>
                  </a:cubicBezTo>
                  <a:cubicBezTo>
                    <a:pt x="92584" y="43160"/>
                    <a:pt x="92402" y="39564"/>
                    <a:pt x="91732" y="36043"/>
                  </a:cubicBezTo>
                  <a:close/>
                  <a:moveTo>
                    <a:pt x="68053" y="1233"/>
                  </a:moveTo>
                  <a:cubicBezTo>
                    <a:pt x="68230" y="1233"/>
                    <a:pt x="68408" y="1234"/>
                    <a:pt x="68587" y="1236"/>
                  </a:cubicBezTo>
                  <a:cubicBezTo>
                    <a:pt x="75807" y="1320"/>
                    <a:pt x="80614" y="3800"/>
                    <a:pt x="86013" y="8363"/>
                  </a:cubicBezTo>
                  <a:cubicBezTo>
                    <a:pt x="86056" y="8399"/>
                    <a:pt x="86102" y="8416"/>
                    <a:pt x="86147" y="8438"/>
                  </a:cubicBezTo>
                  <a:cubicBezTo>
                    <a:pt x="86159" y="8446"/>
                    <a:pt x="86172" y="8453"/>
                    <a:pt x="86186" y="8459"/>
                  </a:cubicBezTo>
                  <a:cubicBezTo>
                    <a:pt x="86213" y="8471"/>
                    <a:pt x="86241" y="8482"/>
                    <a:pt x="86268" y="8490"/>
                  </a:cubicBezTo>
                  <a:cubicBezTo>
                    <a:pt x="86275" y="8491"/>
                    <a:pt x="86282" y="8491"/>
                    <a:pt x="86291" y="8491"/>
                  </a:cubicBezTo>
                  <a:cubicBezTo>
                    <a:pt x="86328" y="8499"/>
                    <a:pt x="86366" y="8502"/>
                    <a:pt x="86404" y="8502"/>
                  </a:cubicBezTo>
                  <a:cubicBezTo>
                    <a:pt x="86520" y="8502"/>
                    <a:pt x="86635" y="8468"/>
                    <a:pt x="86734" y="8404"/>
                  </a:cubicBezTo>
                  <a:cubicBezTo>
                    <a:pt x="88821" y="7885"/>
                    <a:pt x="90870" y="7228"/>
                    <a:pt x="92966" y="6746"/>
                  </a:cubicBezTo>
                  <a:cubicBezTo>
                    <a:pt x="94667" y="6354"/>
                    <a:pt x="96397" y="6044"/>
                    <a:pt x="98140" y="5920"/>
                  </a:cubicBezTo>
                  <a:cubicBezTo>
                    <a:pt x="99180" y="5847"/>
                    <a:pt x="100071" y="5691"/>
                    <a:pt x="100870" y="5691"/>
                  </a:cubicBezTo>
                  <a:cubicBezTo>
                    <a:pt x="101694" y="5691"/>
                    <a:pt x="102419" y="5856"/>
                    <a:pt x="103108" y="6448"/>
                  </a:cubicBezTo>
                  <a:cubicBezTo>
                    <a:pt x="104648" y="7768"/>
                    <a:pt x="103945" y="9537"/>
                    <a:pt x="102604" y="11604"/>
                  </a:cubicBezTo>
                  <a:cubicBezTo>
                    <a:pt x="101941" y="12626"/>
                    <a:pt x="101065" y="13540"/>
                    <a:pt x="100226" y="14415"/>
                  </a:cubicBezTo>
                  <a:cubicBezTo>
                    <a:pt x="98807" y="15895"/>
                    <a:pt x="97326" y="17295"/>
                    <a:pt x="95969" y="18833"/>
                  </a:cubicBezTo>
                  <a:cubicBezTo>
                    <a:pt x="95927" y="18881"/>
                    <a:pt x="95906" y="18932"/>
                    <a:pt x="95881" y="18983"/>
                  </a:cubicBezTo>
                  <a:cubicBezTo>
                    <a:pt x="95541" y="18946"/>
                    <a:pt x="95214" y="18927"/>
                    <a:pt x="94903" y="18927"/>
                  </a:cubicBezTo>
                  <a:cubicBezTo>
                    <a:pt x="94792" y="18927"/>
                    <a:pt x="94683" y="18929"/>
                    <a:pt x="94576" y="18934"/>
                  </a:cubicBezTo>
                  <a:cubicBezTo>
                    <a:pt x="94074" y="18959"/>
                    <a:pt x="94077" y="19680"/>
                    <a:pt x="94576" y="19714"/>
                  </a:cubicBezTo>
                  <a:cubicBezTo>
                    <a:pt x="97913" y="19939"/>
                    <a:pt x="113786" y="25907"/>
                    <a:pt x="107115" y="32483"/>
                  </a:cubicBezTo>
                  <a:cubicBezTo>
                    <a:pt x="104938" y="34627"/>
                    <a:pt x="100997" y="35211"/>
                    <a:pt x="97275" y="35211"/>
                  </a:cubicBezTo>
                  <a:cubicBezTo>
                    <a:pt x="94987" y="35211"/>
                    <a:pt x="92783" y="34991"/>
                    <a:pt x="91122" y="34776"/>
                  </a:cubicBezTo>
                  <a:cubicBezTo>
                    <a:pt x="82354" y="33643"/>
                    <a:pt x="72085" y="30555"/>
                    <a:pt x="64689" y="25625"/>
                  </a:cubicBezTo>
                  <a:cubicBezTo>
                    <a:pt x="64699" y="25596"/>
                    <a:pt x="64710" y="25565"/>
                    <a:pt x="64720" y="25536"/>
                  </a:cubicBezTo>
                  <a:cubicBezTo>
                    <a:pt x="64833" y="25221"/>
                    <a:pt x="64530" y="24967"/>
                    <a:pt x="64250" y="24967"/>
                  </a:cubicBezTo>
                  <a:cubicBezTo>
                    <a:pt x="64107" y="24967"/>
                    <a:pt x="63971" y="25032"/>
                    <a:pt x="63898" y="25188"/>
                  </a:cubicBezTo>
                  <a:cubicBezTo>
                    <a:pt x="63869" y="25250"/>
                    <a:pt x="63844" y="25324"/>
                    <a:pt x="63815" y="25388"/>
                  </a:cubicBezTo>
                  <a:cubicBezTo>
                    <a:pt x="63688" y="25490"/>
                    <a:pt x="63611" y="25653"/>
                    <a:pt x="63640" y="25805"/>
                  </a:cubicBezTo>
                  <a:cubicBezTo>
                    <a:pt x="62891" y="27706"/>
                    <a:pt x="62256" y="30420"/>
                    <a:pt x="60837" y="31589"/>
                  </a:cubicBezTo>
                  <a:cubicBezTo>
                    <a:pt x="60616" y="32020"/>
                    <a:pt x="60312" y="32235"/>
                    <a:pt x="59925" y="32235"/>
                  </a:cubicBezTo>
                  <a:cubicBezTo>
                    <a:pt x="59714" y="32235"/>
                    <a:pt x="59479" y="32171"/>
                    <a:pt x="59219" y="32044"/>
                  </a:cubicBezTo>
                  <a:cubicBezTo>
                    <a:pt x="59087" y="32066"/>
                    <a:pt x="58958" y="32078"/>
                    <a:pt x="58832" y="32078"/>
                  </a:cubicBezTo>
                  <a:cubicBezTo>
                    <a:pt x="58480" y="32078"/>
                    <a:pt x="58153" y="31989"/>
                    <a:pt x="57850" y="31813"/>
                  </a:cubicBezTo>
                  <a:cubicBezTo>
                    <a:pt x="57489" y="31678"/>
                    <a:pt x="57131" y="31455"/>
                    <a:pt x="56794" y="31269"/>
                  </a:cubicBezTo>
                  <a:cubicBezTo>
                    <a:pt x="55730" y="30682"/>
                    <a:pt x="54931" y="29965"/>
                    <a:pt x="54229" y="28967"/>
                  </a:cubicBezTo>
                  <a:cubicBezTo>
                    <a:pt x="54140" y="28839"/>
                    <a:pt x="53999" y="28782"/>
                    <a:pt x="53861" y="28782"/>
                  </a:cubicBezTo>
                  <a:cubicBezTo>
                    <a:pt x="53612" y="28782"/>
                    <a:pt x="53372" y="28968"/>
                    <a:pt x="53457" y="29266"/>
                  </a:cubicBezTo>
                  <a:cubicBezTo>
                    <a:pt x="53407" y="29328"/>
                    <a:pt x="53377" y="29401"/>
                    <a:pt x="53369" y="29480"/>
                  </a:cubicBezTo>
                  <a:cubicBezTo>
                    <a:pt x="53220" y="31024"/>
                    <a:pt x="53234" y="32541"/>
                    <a:pt x="53355" y="34086"/>
                  </a:cubicBezTo>
                  <a:cubicBezTo>
                    <a:pt x="53476" y="35623"/>
                    <a:pt x="53032" y="37449"/>
                    <a:pt x="51750" y="38534"/>
                  </a:cubicBezTo>
                  <a:cubicBezTo>
                    <a:pt x="51289" y="38925"/>
                    <a:pt x="50452" y="39081"/>
                    <a:pt x="49889" y="39359"/>
                  </a:cubicBezTo>
                  <a:cubicBezTo>
                    <a:pt x="48073" y="40255"/>
                    <a:pt x="46605" y="41539"/>
                    <a:pt x="45421" y="43141"/>
                  </a:cubicBezTo>
                  <a:cubicBezTo>
                    <a:pt x="45138" y="41457"/>
                    <a:pt x="44413" y="39768"/>
                    <a:pt x="42616" y="39330"/>
                  </a:cubicBezTo>
                  <a:cubicBezTo>
                    <a:pt x="42321" y="39258"/>
                    <a:pt x="42030" y="39225"/>
                    <a:pt x="41746" y="39225"/>
                  </a:cubicBezTo>
                  <a:cubicBezTo>
                    <a:pt x="39938" y="39225"/>
                    <a:pt x="38381" y="40583"/>
                    <a:pt x="37500" y="42103"/>
                  </a:cubicBezTo>
                  <a:cubicBezTo>
                    <a:pt x="36708" y="43469"/>
                    <a:pt x="36143" y="45185"/>
                    <a:pt x="35930" y="46933"/>
                  </a:cubicBezTo>
                  <a:cubicBezTo>
                    <a:pt x="29703" y="40209"/>
                    <a:pt x="30782" y="30328"/>
                    <a:pt x="34367" y="22497"/>
                  </a:cubicBezTo>
                  <a:cubicBezTo>
                    <a:pt x="34552" y="22424"/>
                    <a:pt x="34587" y="22188"/>
                    <a:pt x="34417" y="22052"/>
                  </a:cubicBezTo>
                  <a:cubicBezTo>
                    <a:pt x="34352" y="21902"/>
                    <a:pt x="34200" y="21801"/>
                    <a:pt x="34045" y="21801"/>
                  </a:cubicBezTo>
                  <a:cubicBezTo>
                    <a:pt x="33978" y="21801"/>
                    <a:pt x="33910" y="21820"/>
                    <a:pt x="33848" y="21863"/>
                  </a:cubicBezTo>
                  <a:cubicBezTo>
                    <a:pt x="33531" y="21785"/>
                    <a:pt x="33202" y="21746"/>
                    <a:pt x="32872" y="21746"/>
                  </a:cubicBezTo>
                  <a:cubicBezTo>
                    <a:pt x="32085" y="21746"/>
                    <a:pt x="31293" y="21968"/>
                    <a:pt x="30652" y="22417"/>
                  </a:cubicBezTo>
                  <a:cubicBezTo>
                    <a:pt x="34493" y="13657"/>
                    <a:pt x="42157" y="8910"/>
                    <a:pt x="51819" y="8751"/>
                  </a:cubicBezTo>
                  <a:cubicBezTo>
                    <a:pt x="51867" y="8767"/>
                    <a:pt x="51917" y="8775"/>
                    <a:pt x="51968" y="8775"/>
                  </a:cubicBezTo>
                  <a:cubicBezTo>
                    <a:pt x="52094" y="8775"/>
                    <a:pt x="52219" y="8723"/>
                    <a:pt x="52296" y="8602"/>
                  </a:cubicBezTo>
                  <a:cubicBezTo>
                    <a:pt x="56059" y="2696"/>
                    <a:pt x="61408" y="1233"/>
                    <a:pt x="68053" y="1233"/>
                  </a:cubicBezTo>
                  <a:close/>
                  <a:moveTo>
                    <a:pt x="64394" y="26455"/>
                  </a:moveTo>
                  <a:cubicBezTo>
                    <a:pt x="70317" y="30830"/>
                    <a:pt x="78222" y="33048"/>
                    <a:pt x="85250" y="34803"/>
                  </a:cubicBezTo>
                  <a:cubicBezTo>
                    <a:pt x="86947" y="35226"/>
                    <a:pt x="88725" y="35601"/>
                    <a:pt x="90541" y="35877"/>
                  </a:cubicBezTo>
                  <a:cubicBezTo>
                    <a:pt x="92441" y="50164"/>
                    <a:pt x="88104" y="68330"/>
                    <a:pt x="71592" y="71420"/>
                  </a:cubicBezTo>
                  <a:cubicBezTo>
                    <a:pt x="69991" y="71719"/>
                    <a:pt x="68349" y="71863"/>
                    <a:pt x="66698" y="71863"/>
                  </a:cubicBezTo>
                  <a:cubicBezTo>
                    <a:pt x="61875" y="71863"/>
                    <a:pt x="56974" y="70636"/>
                    <a:pt x="52783" y="68477"/>
                  </a:cubicBezTo>
                  <a:cubicBezTo>
                    <a:pt x="50630" y="67368"/>
                    <a:pt x="48555" y="65695"/>
                    <a:pt x="46652" y="63673"/>
                  </a:cubicBezTo>
                  <a:cubicBezTo>
                    <a:pt x="46645" y="63463"/>
                    <a:pt x="46503" y="63264"/>
                    <a:pt x="46286" y="63264"/>
                  </a:cubicBezTo>
                  <a:cubicBezTo>
                    <a:pt x="46277" y="63264"/>
                    <a:pt x="46268" y="63265"/>
                    <a:pt x="46258" y="63265"/>
                  </a:cubicBezTo>
                  <a:cubicBezTo>
                    <a:pt x="44174" y="60966"/>
                    <a:pt x="42317" y="58237"/>
                    <a:pt x="40849" y="55309"/>
                  </a:cubicBezTo>
                  <a:cubicBezTo>
                    <a:pt x="41110" y="55111"/>
                    <a:pt x="41117" y="54615"/>
                    <a:pt x="40708" y="54463"/>
                  </a:cubicBezTo>
                  <a:cubicBezTo>
                    <a:pt x="36893" y="53034"/>
                    <a:pt x="36455" y="48975"/>
                    <a:pt x="37433" y="45519"/>
                  </a:cubicBezTo>
                  <a:cubicBezTo>
                    <a:pt x="37731" y="44463"/>
                    <a:pt x="38127" y="43258"/>
                    <a:pt x="38742" y="42337"/>
                  </a:cubicBezTo>
                  <a:cubicBezTo>
                    <a:pt x="39459" y="41266"/>
                    <a:pt x="40302" y="40829"/>
                    <a:pt x="41134" y="40829"/>
                  </a:cubicBezTo>
                  <a:cubicBezTo>
                    <a:pt x="42800" y="40829"/>
                    <a:pt x="44423" y="42579"/>
                    <a:pt x="44908" y="44507"/>
                  </a:cubicBezTo>
                  <a:cubicBezTo>
                    <a:pt x="44949" y="44670"/>
                    <a:pt x="45090" y="44746"/>
                    <a:pt x="45232" y="44746"/>
                  </a:cubicBezTo>
                  <a:cubicBezTo>
                    <a:pt x="45406" y="44746"/>
                    <a:pt x="45581" y="44631"/>
                    <a:pt x="45569" y="44419"/>
                  </a:cubicBezTo>
                  <a:cubicBezTo>
                    <a:pt x="45566" y="44378"/>
                    <a:pt x="45560" y="44337"/>
                    <a:pt x="45558" y="44296"/>
                  </a:cubicBezTo>
                  <a:cubicBezTo>
                    <a:pt x="46813" y="42732"/>
                    <a:pt x="48222" y="41385"/>
                    <a:pt x="50010" y="40434"/>
                  </a:cubicBezTo>
                  <a:cubicBezTo>
                    <a:pt x="51165" y="39820"/>
                    <a:pt x="52741" y="39503"/>
                    <a:pt x="53648" y="38482"/>
                  </a:cubicBezTo>
                  <a:cubicBezTo>
                    <a:pt x="55258" y="36666"/>
                    <a:pt x="54476" y="33129"/>
                    <a:pt x="54210" y="30577"/>
                  </a:cubicBezTo>
                  <a:lnTo>
                    <a:pt x="54210" y="30577"/>
                  </a:lnTo>
                  <a:cubicBezTo>
                    <a:pt x="55416" y="32129"/>
                    <a:pt x="57623" y="33464"/>
                    <a:pt x="59388" y="33464"/>
                  </a:cubicBezTo>
                  <a:cubicBezTo>
                    <a:pt x="59477" y="33464"/>
                    <a:pt x="59564" y="33460"/>
                    <a:pt x="59651" y="33453"/>
                  </a:cubicBezTo>
                  <a:cubicBezTo>
                    <a:pt x="60807" y="33362"/>
                    <a:pt x="61694" y="32517"/>
                    <a:pt x="62248" y="31555"/>
                  </a:cubicBezTo>
                  <a:cubicBezTo>
                    <a:pt x="63148" y="29995"/>
                    <a:pt x="63784" y="28185"/>
                    <a:pt x="64394" y="26455"/>
                  </a:cubicBezTo>
                  <a:close/>
                  <a:moveTo>
                    <a:pt x="73515" y="93930"/>
                  </a:moveTo>
                  <a:cubicBezTo>
                    <a:pt x="73808" y="93930"/>
                    <a:pt x="74062" y="94036"/>
                    <a:pt x="74261" y="94278"/>
                  </a:cubicBezTo>
                  <a:cubicBezTo>
                    <a:pt x="72943" y="95233"/>
                    <a:pt x="71868" y="96628"/>
                    <a:pt x="71025" y="97931"/>
                  </a:cubicBezTo>
                  <a:cubicBezTo>
                    <a:pt x="70877" y="98159"/>
                    <a:pt x="71084" y="98382"/>
                    <a:pt x="71302" y="98382"/>
                  </a:cubicBezTo>
                  <a:cubicBezTo>
                    <a:pt x="71373" y="98382"/>
                    <a:pt x="71445" y="98358"/>
                    <a:pt x="71507" y="98303"/>
                  </a:cubicBezTo>
                  <a:cubicBezTo>
                    <a:pt x="72492" y="97418"/>
                    <a:pt x="73343" y="96403"/>
                    <a:pt x="74327" y="95519"/>
                  </a:cubicBezTo>
                  <a:cubicBezTo>
                    <a:pt x="74832" y="95068"/>
                    <a:pt x="76373" y="94047"/>
                    <a:pt x="77449" y="94047"/>
                  </a:cubicBezTo>
                  <a:cubicBezTo>
                    <a:pt x="77742" y="94047"/>
                    <a:pt x="78001" y="94123"/>
                    <a:pt x="78195" y="94306"/>
                  </a:cubicBezTo>
                  <a:cubicBezTo>
                    <a:pt x="76414" y="95222"/>
                    <a:pt x="75014" y="96721"/>
                    <a:pt x="73837" y="98321"/>
                  </a:cubicBezTo>
                  <a:cubicBezTo>
                    <a:pt x="73672" y="98546"/>
                    <a:pt x="73902" y="98800"/>
                    <a:pt x="74132" y="98800"/>
                  </a:cubicBezTo>
                  <a:cubicBezTo>
                    <a:pt x="74207" y="98800"/>
                    <a:pt x="74281" y="98773"/>
                    <a:pt x="74343" y="98710"/>
                  </a:cubicBezTo>
                  <a:cubicBezTo>
                    <a:pt x="75231" y="97798"/>
                    <a:pt x="76106" y="96847"/>
                    <a:pt x="77129" y="96081"/>
                  </a:cubicBezTo>
                  <a:cubicBezTo>
                    <a:pt x="77820" y="95565"/>
                    <a:pt x="79321" y="94544"/>
                    <a:pt x="80473" y="94544"/>
                  </a:cubicBezTo>
                  <a:cubicBezTo>
                    <a:pt x="80718" y="94544"/>
                    <a:pt x="80947" y="94590"/>
                    <a:pt x="81149" y="94697"/>
                  </a:cubicBezTo>
                  <a:cubicBezTo>
                    <a:pt x="79068" y="95942"/>
                    <a:pt x="76599" y="98625"/>
                    <a:pt x="76055" y="99139"/>
                  </a:cubicBezTo>
                  <a:cubicBezTo>
                    <a:pt x="75829" y="99353"/>
                    <a:pt x="76039" y="99651"/>
                    <a:pt x="76284" y="99651"/>
                  </a:cubicBezTo>
                  <a:cubicBezTo>
                    <a:pt x="76353" y="99651"/>
                    <a:pt x="76424" y="99627"/>
                    <a:pt x="76489" y="99572"/>
                  </a:cubicBezTo>
                  <a:cubicBezTo>
                    <a:pt x="77494" y="98717"/>
                    <a:pt x="78497" y="97863"/>
                    <a:pt x="79499" y="97006"/>
                  </a:cubicBezTo>
                  <a:cubicBezTo>
                    <a:pt x="79803" y="96746"/>
                    <a:pt x="81910" y="95028"/>
                    <a:pt x="82752" y="95028"/>
                  </a:cubicBezTo>
                  <a:cubicBezTo>
                    <a:pt x="82892" y="95028"/>
                    <a:pt x="82997" y="95075"/>
                    <a:pt x="83053" y="95184"/>
                  </a:cubicBezTo>
                  <a:cubicBezTo>
                    <a:pt x="81622" y="96177"/>
                    <a:pt x="80293" y="97568"/>
                    <a:pt x="79118" y="98810"/>
                  </a:cubicBezTo>
                  <a:cubicBezTo>
                    <a:pt x="77926" y="100070"/>
                    <a:pt x="76753" y="101495"/>
                    <a:pt x="76120" y="103127"/>
                  </a:cubicBezTo>
                  <a:cubicBezTo>
                    <a:pt x="75828" y="103191"/>
                    <a:pt x="75569" y="103264"/>
                    <a:pt x="75375" y="103340"/>
                  </a:cubicBezTo>
                  <a:cubicBezTo>
                    <a:pt x="75046" y="103467"/>
                    <a:pt x="75067" y="103985"/>
                    <a:pt x="75462" y="103986"/>
                  </a:cubicBezTo>
                  <a:cubicBezTo>
                    <a:pt x="75463" y="103986"/>
                    <a:pt x="75465" y="103986"/>
                    <a:pt x="75466" y="103986"/>
                  </a:cubicBezTo>
                  <a:cubicBezTo>
                    <a:pt x="75811" y="103986"/>
                    <a:pt x="76737" y="103864"/>
                    <a:pt x="77607" y="103864"/>
                  </a:cubicBezTo>
                  <a:cubicBezTo>
                    <a:pt x="78576" y="103864"/>
                    <a:pt x="79475" y="104016"/>
                    <a:pt x="79427" y="104658"/>
                  </a:cubicBezTo>
                  <a:cubicBezTo>
                    <a:pt x="79425" y="104701"/>
                    <a:pt x="79436" y="104733"/>
                    <a:pt x="79442" y="104770"/>
                  </a:cubicBezTo>
                  <a:cubicBezTo>
                    <a:pt x="77477" y="105750"/>
                    <a:pt x="74950" y="106437"/>
                    <a:pt x="72534" y="106437"/>
                  </a:cubicBezTo>
                  <a:cubicBezTo>
                    <a:pt x="70856" y="106437"/>
                    <a:pt x="69233" y="106106"/>
                    <a:pt x="67888" y="105311"/>
                  </a:cubicBezTo>
                  <a:cubicBezTo>
                    <a:pt x="67902" y="105267"/>
                    <a:pt x="67917" y="105224"/>
                    <a:pt x="67913" y="105172"/>
                  </a:cubicBezTo>
                  <a:cubicBezTo>
                    <a:pt x="67810" y="103031"/>
                    <a:pt x="67722" y="100897"/>
                    <a:pt x="67627" y="98762"/>
                  </a:cubicBezTo>
                  <a:cubicBezTo>
                    <a:pt x="68637" y="97684"/>
                    <a:pt x="71767" y="93930"/>
                    <a:pt x="73515" y="93930"/>
                  </a:cubicBezTo>
                  <a:close/>
                  <a:moveTo>
                    <a:pt x="67103" y="105877"/>
                  </a:moveTo>
                  <a:cubicBezTo>
                    <a:pt x="67579" y="106246"/>
                    <a:pt x="68100" y="106553"/>
                    <a:pt x="68654" y="106791"/>
                  </a:cubicBezTo>
                  <a:cubicBezTo>
                    <a:pt x="68350" y="107226"/>
                    <a:pt x="68098" y="107701"/>
                    <a:pt x="67793" y="108137"/>
                  </a:cubicBezTo>
                  <a:cubicBezTo>
                    <a:pt x="67616" y="108388"/>
                    <a:pt x="67364" y="108660"/>
                    <a:pt x="67154" y="108946"/>
                  </a:cubicBezTo>
                  <a:cubicBezTo>
                    <a:pt x="66663" y="108905"/>
                    <a:pt x="66170" y="108878"/>
                    <a:pt x="65682" y="108830"/>
                  </a:cubicBezTo>
                  <a:cubicBezTo>
                    <a:pt x="65350" y="108075"/>
                    <a:pt x="64994" y="107312"/>
                    <a:pt x="64574" y="106602"/>
                  </a:cubicBezTo>
                  <a:cubicBezTo>
                    <a:pt x="65420" y="106375"/>
                    <a:pt x="66262" y="106130"/>
                    <a:pt x="67103" y="105877"/>
                  </a:cubicBezTo>
                  <a:close/>
                  <a:moveTo>
                    <a:pt x="78171" y="89036"/>
                  </a:moveTo>
                  <a:cubicBezTo>
                    <a:pt x="81884" y="91001"/>
                    <a:pt x="85522" y="93276"/>
                    <a:pt x="88743" y="95984"/>
                  </a:cubicBezTo>
                  <a:cubicBezTo>
                    <a:pt x="91752" y="98512"/>
                    <a:pt x="94034" y="101985"/>
                    <a:pt x="96447" y="105091"/>
                  </a:cubicBezTo>
                  <a:cubicBezTo>
                    <a:pt x="91651" y="105871"/>
                    <a:pt x="86584" y="107785"/>
                    <a:pt x="82217" y="109722"/>
                  </a:cubicBezTo>
                  <a:cubicBezTo>
                    <a:pt x="77570" y="109451"/>
                    <a:pt x="72886" y="109369"/>
                    <a:pt x="68247" y="109030"/>
                  </a:cubicBezTo>
                  <a:cubicBezTo>
                    <a:pt x="68310" y="108934"/>
                    <a:pt x="68374" y="108835"/>
                    <a:pt x="68434" y="108748"/>
                  </a:cubicBezTo>
                  <a:cubicBezTo>
                    <a:pt x="68780" y="108233"/>
                    <a:pt x="69159" y="107647"/>
                    <a:pt x="69347" y="107046"/>
                  </a:cubicBezTo>
                  <a:cubicBezTo>
                    <a:pt x="70213" y="107314"/>
                    <a:pt x="71121" y="107425"/>
                    <a:pt x="72066" y="107425"/>
                  </a:cubicBezTo>
                  <a:cubicBezTo>
                    <a:pt x="72540" y="107425"/>
                    <a:pt x="73023" y="107397"/>
                    <a:pt x="73516" y="107347"/>
                  </a:cubicBezTo>
                  <a:cubicBezTo>
                    <a:pt x="75727" y="107121"/>
                    <a:pt x="78842" y="106957"/>
                    <a:pt x="80301" y="105086"/>
                  </a:cubicBezTo>
                  <a:cubicBezTo>
                    <a:pt x="80387" y="104977"/>
                    <a:pt x="80385" y="104854"/>
                    <a:pt x="80351" y="104742"/>
                  </a:cubicBezTo>
                  <a:cubicBezTo>
                    <a:pt x="80358" y="104713"/>
                    <a:pt x="80373" y="104690"/>
                    <a:pt x="80376" y="104658"/>
                  </a:cubicBezTo>
                  <a:cubicBezTo>
                    <a:pt x="80468" y="103330"/>
                    <a:pt x="79178" y="102937"/>
                    <a:pt x="77838" y="102937"/>
                  </a:cubicBezTo>
                  <a:cubicBezTo>
                    <a:pt x="77589" y="102937"/>
                    <a:pt x="77339" y="102950"/>
                    <a:pt x="77096" y="102974"/>
                  </a:cubicBezTo>
                  <a:cubicBezTo>
                    <a:pt x="78074" y="101505"/>
                    <a:pt x="79069" y="100124"/>
                    <a:pt x="80351" y="98867"/>
                  </a:cubicBezTo>
                  <a:cubicBezTo>
                    <a:pt x="81396" y="97842"/>
                    <a:pt x="83003" y="96881"/>
                    <a:pt x="83735" y="95584"/>
                  </a:cubicBezTo>
                  <a:cubicBezTo>
                    <a:pt x="83961" y="95504"/>
                    <a:pt x="84141" y="95296"/>
                    <a:pt x="84052" y="95007"/>
                  </a:cubicBezTo>
                  <a:cubicBezTo>
                    <a:pt x="83843" y="94336"/>
                    <a:pt x="83435" y="94066"/>
                    <a:pt x="82910" y="94066"/>
                  </a:cubicBezTo>
                  <a:cubicBezTo>
                    <a:pt x="82650" y="94066"/>
                    <a:pt x="82361" y="94132"/>
                    <a:pt x="82054" y="94249"/>
                  </a:cubicBezTo>
                  <a:cubicBezTo>
                    <a:pt x="81773" y="93736"/>
                    <a:pt x="81266" y="93560"/>
                    <a:pt x="80705" y="93560"/>
                  </a:cubicBezTo>
                  <a:cubicBezTo>
                    <a:pt x="80211" y="93560"/>
                    <a:pt x="79674" y="93696"/>
                    <a:pt x="79211" y="93859"/>
                  </a:cubicBezTo>
                  <a:cubicBezTo>
                    <a:pt x="79134" y="93262"/>
                    <a:pt x="78490" y="93080"/>
                    <a:pt x="77775" y="93080"/>
                  </a:cubicBezTo>
                  <a:cubicBezTo>
                    <a:pt x="77114" y="93080"/>
                    <a:pt x="76392" y="93235"/>
                    <a:pt x="76001" y="93362"/>
                  </a:cubicBezTo>
                  <a:cubicBezTo>
                    <a:pt x="75686" y="93463"/>
                    <a:pt x="75384" y="93601"/>
                    <a:pt x="75091" y="93757"/>
                  </a:cubicBezTo>
                  <a:cubicBezTo>
                    <a:pt x="74743" y="93138"/>
                    <a:pt x="74253" y="92881"/>
                    <a:pt x="73683" y="92881"/>
                  </a:cubicBezTo>
                  <a:cubicBezTo>
                    <a:pt x="71766" y="92881"/>
                    <a:pt x="68945" y="95780"/>
                    <a:pt x="67573" y="97531"/>
                  </a:cubicBezTo>
                  <a:cubicBezTo>
                    <a:pt x="67522" y="96355"/>
                    <a:pt x="67462" y="95179"/>
                    <a:pt x="67415" y="94005"/>
                  </a:cubicBezTo>
                  <a:cubicBezTo>
                    <a:pt x="69122" y="93363"/>
                    <a:pt x="70731" y="92440"/>
                    <a:pt x="72380" y="91666"/>
                  </a:cubicBezTo>
                  <a:cubicBezTo>
                    <a:pt x="74261" y="90782"/>
                    <a:pt x="76458" y="90214"/>
                    <a:pt x="78171" y="89036"/>
                  </a:cubicBezTo>
                  <a:close/>
                  <a:moveTo>
                    <a:pt x="63494" y="106874"/>
                  </a:moveTo>
                  <a:cubicBezTo>
                    <a:pt x="63853" y="107955"/>
                    <a:pt x="64368" y="109027"/>
                    <a:pt x="64876" y="110028"/>
                  </a:cubicBezTo>
                  <a:cubicBezTo>
                    <a:pt x="64990" y="110253"/>
                    <a:pt x="65163" y="110346"/>
                    <a:pt x="65340" y="110346"/>
                  </a:cubicBezTo>
                  <a:cubicBezTo>
                    <a:pt x="65612" y="110346"/>
                    <a:pt x="65891" y="110125"/>
                    <a:pt x="65967" y="109827"/>
                  </a:cubicBezTo>
                  <a:cubicBezTo>
                    <a:pt x="66291" y="109897"/>
                    <a:pt x="66618" y="109940"/>
                    <a:pt x="66943" y="110002"/>
                  </a:cubicBezTo>
                  <a:cubicBezTo>
                    <a:pt x="66991" y="110037"/>
                    <a:pt x="67046" y="110061"/>
                    <a:pt x="67110" y="110061"/>
                  </a:cubicBezTo>
                  <a:cubicBezTo>
                    <a:pt x="67137" y="110061"/>
                    <a:pt x="67165" y="110057"/>
                    <a:pt x="67195" y="110048"/>
                  </a:cubicBezTo>
                  <a:lnTo>
                    <a:pt x="67196" y="110048"/>
                  </a:lnTo>
                  <a:cubicBezTo>
                    <a:pt x="74453" y="111383"/>
                    <a:pt x="81814" y="110771"/>
                    <a:pt x="89136" y="111565"/>
                  </a:cubicBezTo>
                  <a:cubicBezTo>
                    <a:pt x="89457" y="112118"/>
                    <a:pt x="89803" y="112662"/>
                    <a:pt x="89967" y="113288"/>
                  </a:cubicBezTo>
                  <a:cubicBezTo>
                    <a:pt x="90223" y="114275"/>
                    <a:pt x="90129" y="115417"/>
                    <a:pt x="90118" y="116431"/>
                  </a:cubicBezTo>
                  <a:cubicBezTo>
                    <a:pt x="90105" y="117747"/>
                    <a:pt x="89839" y="118992"/>
                    <a:pt x="89683" y="120266"/>
                  </a:cubicBezTo>
                  <a:cubicBezTo>
                    <a:pt x="82643" y="120010"/>
                    <a:pt x="75606" y="119693"/>
                    <a:pt x="68567" y="119403"/>
                  </a:cubicBezTo>
                  <a:cubicBezTo>
                    <a:pt x="64533" y="119237"/>
                    <a:pt x="60840" y="119394"/>
                    <a:pt x="57442" y="117019"/>
                  </a:cubicBezTo>
                  <a:cubicBezTo>
                    <a:pt x="54552" y="114997"/>
                    <a:pt x="53659" y="111794"/>
                    <a:pt x="52127" y="108717"/>
                  </a:cubicBezTo>
                  <a:lnTo>
                    <a:pt x="52127" y="108717"/>
                  </a:lnTo>
                  <a:cubicBezTo>
                    <a:pt x="52315" y="108727"/>
                    <a:pt x="52503" y="108732"/>
                    <a:pt x="52692" y="108732"/>
                  </a:cubicBezTo>
                  <a:cubicBezTo>
                    <a:pt x="53817" y="108732"/>
                    <a:pt x="54960" y="108562"/>
                    <a:pt x="56115" y="108389"/>
                  </a:cubicBezTo>
                  <a:cubicBezTo>
                    <a:pt x="58606" y="108017"/>
                    <a:pt x="61062" y="107495"/>
                    <a:pt x="63494" y="106874"/>
                  </a:cubicBezTo>
                  <a:close/>
                  <a:moveTo>
                    <a:pt x="98101" y="109082"/>
                  </a:moveTo>
                  <a:cubicBezTo>
                    <a:pt x="99731" y="109082"/>
                    <a:pt x="97605" y="112247"/>
                    <a:pt x="97145" y="112687"/>
                  </a:cubicBezTo>
                  <a:cubicBezTo>
                    <a:pt x="97044" y="112782"/>
                    <a:pt x="97016" y="112892"/>
                    <a:pt x="97029" y="112996"/>
                  </a:cubicBezTo>
                  <a:cubicBezTo>
                    <a:pt x="96966" y="113196"/>
                    <a:pt x="97051" y="113440"/>
                    <a:pt x="97306" y="113440"/>
                  </a:cubicBezTo>
                  <a:cubicBezTo>
                    <a:pt x="97313" y="113440"/>
                    <a:pt x="97320" y="113440"/>
                    <a:pt x="97327" y="113439"/>
                  </a:cubicBezTo>
                  <a:cubicBezTo>
                    <a:pt x="97820" y="113413"/>
                    <a:pt x="98338" y="113398"/>
                    <a:pt x="98870" y="113398"/>
                  </a:cubicBezTo>
                  <a:cubicBezTo>
                    <a:pt x="102288" y="113398"/>
                    <a:pt x="106281" y="114055"/>
                    <a:pt x="108045" y="116966"/>
                  </a:cubicBezTo>
                  <a:cubicBezTo>
                    <a:pt x="108027" y="116956"/>
                    <a:pt x="108009" y="116946"/>
                    <a:pt x="107991" y="116937"/>
                  </a:cubicBezTo>
                  <a:cubicBezTo>
                    <a:pt x="106625" y="116228"/>
                    <a:pt x="105018" y="115595"/>
                    <a:pt x="103468" y="115556"/>
                  </a:cubicBezTo>
                  <a:cubicBezTo>
                    <a:pt x="103465" y="115556"/>
                    <a:pt x="103462" y="115556"/>
                    <a:pt x="103458" y="115556"/>
                  </a:cubicBezTo>
                  <a:cubicBezTo>
                    <a:pt x="103094" y="115556"/>
                    <a:pt x="103071" y="116057"/>
                    <a:pt x="103385" y="116174"/>
                  </a:cubicBezTo>
                  <a:cubicBezTo>
                    <a:pt x="104907" y="116738"/>
                    <a:pt x="108683" y="117271"/>
                    <a:pt x="109215" y="119209"/>
                  </a:cubicBezTo>
                  <a:cubicBezTo>
                    <a:pt x="108381" y="118728"/>
                    <a:pt x="107241" y="118625"/>
                    <a:pt x="106323" y="118407"/>
                  </a:cubicBezTo>
                  <a:cubicBezTo>
                    <a:pt x="105216" y="118143"/>
                    <a:pt x="104100" y="117798"/>
                    <a:pt x="102965" y="117689"/>
                  </a:cubicBezTo>
                  <a:cubicBezTo>
                    <a:pt x="102952" y="117688"/>
                    <a:pt x="102939" y="117687"/>
                    <a:pt x="102927" y="117687"/>
                  </a:cubicBezTo>
                  <a:cubicBezTo>
                    <a:pt x="102565" y="117687"/>
                    <a:pt x="102573" y="118213"/>
                    <a:pt x="102878" y="118336"/>
                  </a:cubicBezTo>
                  <a:cubicBezTo>
                    <a:pt x="104045" y="118803"/>
                    <a:pt x="105346" y="119023"/>
                    <a:pt x="106566" y="119325"/>
                  </a:cubicBezTo>
                  <a:cubicBezTo>
                    <a:pt x="107622" y="119586"/>
                    <a:pt x="109809" y="119930"/>
                    <a:pt x="109316" y="121316"/>
                  </a:cubicBezTo>
                  <a:cubicBezTo>
                    <a:pt x="108804" y="120738"/>
                    <a:pt x="107980" y="120500"/>
                    <a:pt x="107180" y="120363"/>
                  </a:cubicBezTo>
                  <a:cubicBezTo>
                    <a:pt x="106311" y="120213"/>
                    <a:pt x="105319" y="119996"/>
                    <a:pt x="104378" y="119996"/>
                  </a:cubicBezTo>
                  <a:cubicBezTo>
                    <a:pt x="103955" y="119996"/>
                    <a:pt x="103542" y="120040"/>
                    <a:pt x="103155" y="120154"/>
                  </a:cubicBezTo>
                  <a:cubicBezTo>
                    <a:pt x="102775" y="120266"/>
                    <a:pt x="102848" y="120839"/>
                    <a:pt x="103249" y="120845"/>
                  </a:cubicBezTo>
                  <a:cubicBezTo>
                    <a:pt x="104296" y="120860"/>
                    <a:pt x="105275" y="121069"/>
                    <a:pt x="106303" y="121235"/>
                  </a:cubicBezTo>
                  <a:cubicBezTo>
                    <a:pt x="107209" y="121383"/>
                    <a:pt x="107983" y="121498"/>
                    <a:pt x="108639" y="122070"/>
                  </a:cubicBezTo>
                  <a:cubicBezTo>
                    <a:pt x="106679" y="122470"/>
                    <a:pt x="104749" y="122622"/>
                    <a:pt x="102797" y="122622"/>
                  </a:cubicBezTo>
                  <a:cubicBezTo>
                    <a:pt x="101705" y="122622"/>
                    <a:pt x="100607" y="122574"/>
                    <a:pt x="99493" y="122496"/>
                  </a:cubicBezTo>
                  <a:cubicBezTo>
                    <a:pt x="96133" y="122262"/>
                    <a:pt x="94011" y="120951"/>
                    <a:pt x="91179" y="119298"/>
                  </a:cubicBezTo>
                  <a:cubicBezTo>
                    <a:pt x="91466" y="117992"/>
                    <a:pt x="91432" y="116551"/>
                    <a:pt x="91391" y="115301"/>
                  </a:cubicBezTo>
                  <a:cubicBezTo>
                    <a:pt x="91367" y="114517"/>
                    <a:pt x="91289" y="113775"/>
                    <a:pt x="91102" y="113090"/>
                  </a:cubicBezTo>
                  <a:cubicBezTo>
                    <a:pt x="92638" y="112875"/>
                    <a:pt x="94378" y="111806"/>
                    <a:pt x="95481" y="110976"/>
                  </a:cubicBezTo>
                  <a:cubicBezTo>
                    <a:pt x="96108" y="110506"/>
                    <a:pt x="96995" y="109272"/>
                    <a:pt x="97743" y="109122"/>
                  </a:cubicBezTo>
                  <a:cubicBezTo>
                    <a:pt x="97878" y="109095"/>
                    <a:pt x="97997" y="109082"/>
                    <a:pt x="98101" y="109082"/>
                  </a:cubicBezTo>
                  <a:close/>
                  <a:moveTo>
                    <a:pt x="98095" y="105621"/>
                  </a:moveTo>
                  <a:cubicBezTo>
                    <a:pt x="98118" y="105632"/>
                    <a:pt x="98137" y="105647"/>
                    <a:pt x="98165" y="105653"/>
                  </a:cubicBezTo>
                  <a:cubicBezTo>
                    <a:pt x="103584" y="106769"/>
                    <a:pt x="109039" y="107402"/>
                    <a:pt x="113925" y="110243"/>
                  </a:cubicBezTo>
                  <a:cubicBezTo>
                    <a:pt x="118268" y="112768"/>
                    <a:pt x="121343" y="116552"/>
                    <a:pt x="124728" y="120120"/>
                  </a:cubicBezTo>
                  <a:cubicBezTo>
                    <a:pt x="112299" y="123707"/>
                    <a:pt x="100085" y="129024"/>
                    <a:pt x="87152" y="130480"/>
                  </a:cubicBezTo>
                  <a:cubicBezTo>
                    <a:pt x="87149" y="130478"/>
                    <a:pt x="87149" y="130475"/>
                    <a:pt x="87146" y="130473"/>
                  </a:cubicBezTo>
                  <a:cubicBezTo>
                    <a:pt x="87081" y="130422"/>
                    <a:pt x="87016" y="130369"/>
                    <a:pt x="86952" y="130317"/>
                  </a:cubicBezTo>
                  <a:cubicBezTo>
                    <a:pt x="86913" y="130264"/>
                    <a:pt x="86861" y="130222"/>
                    <a:pt x="86799" y="130196"/>
                  </a:cubicBezTo>
                  <a:cubicBezTo>
                    <a:pt x="83027" y="127206"/>
                    <a:pt x="79292" y="123948"/>
                    <a:pt x="75284" y="121247"/>
                  </a:cubicBezTo>
                  <a:lnTo>
                    <a:pt x="75284" y="121247"/>
                  </a:lnTo>
                  <a:cubicBezTo>
                    <a:pt x="80125" y="121333"/>
                    <a:pt x="84984" y="121272"/>
                    <a:pt x="89705" y="121442"/>
                  </a:cubicBezTo>
                  <a:cubicBezTo>
                    <a:pt x="89785" y="121520"/>
                    <a:pt x="89895" y="121570"/>
                    <a:pt x="90001" y="121570"/>
                  </a:cubicBezTo>
                  <a:cubicBezTo>
                    <a:pt x="90087" y="121570"/>
                    <a:pt x="90169" y="121537"/>
                    <a:pt x="90230" y="121460"/>
                  </a:cubicBezTo>
                  <a:cubicBezTo>
                    <a:pt x="90241" y="121446"/>
                    <a:pt x="90248" y="121430"/>
                    <a:pt x="90259" y="121416"/>
                  </a:cubicBezTo>
                  <a:cubicBezTo>
                    <a:pt x="90491" y="121335"/>
                    <a:pt x="90610" y="121112"/>
                    <a:pt x="90609" y="120881"/>
                  </a:cubicBezTo>
                  <a:cubicBezTo>
                    <a:pt x="90756" y="120616"/>
                    <a:pt x="90870" y="120332"/>
                    <a:pt x="90971" y="120040"/>
                  </a:cubicBezTo>
                  <a:cubicBezTo>
                    <a:pt x="92993" y="121716"/>
                    <a:pt x="95209" y="123173"/>
                    <a:pt x="97868" y="123408"/>
                  </a:cubicBezTo>
                  <a:cubicBezTo>
                    <a:pt x="99470" y="123549"/>
                    <a:pt x="101183" y="123692"/>
                    <a:pt x="102893" y="123692"/>
                  </a:cubicBezTo>
                  <a:cubicBezTo>
                    <a:pt x="105116" y="123692"/>
                    <a:pt x="107335" y="123450"/>
                    <a:pt x="109301" y="122651"/>
                  </a:cubicBezTo>
                  <a:cubicBezTo>
                    <a:pt x="109333" y="122637"/>
                    <a:pt x="109347" y="122611"/>
                    <a:pt x="109373" y="122592"/>
                  </a:cubicBezTo>
                  <a:cubicBezTo>
                    <a:pt x="109584" y="122546"/>
                    <a:pt x="109770" y="122331"/>
                    <a:pt x="109730" y="122101"/>
                  </a:cubicBezTo>
                  <a:cubicBezTo>
                    <a:pt x="110296" y="121436"/>
                    <a:pt x="110348" y="120536"/>
                    <a:pt x="109906" y="119852"/>
                  </a:cubicBezTo>
                  <a:cubicBezTo>
                    <a:pt x="110018" y="119794"/>
                    <a:pt x="110101" y="119686"/>
                    <a:pt x="110088" y="119514"/>
                  </a:cubicBezTo>
                  <a:cubicBezTo>
                    <a:pt x="110032" y="118739"/>
                    <a:pt x="109690" y="118180"/>
                    <a:pt x="109193" y="117732"/>
                  </a:cubicBezTo>
                  <a:cubicBezTo>
                    <a:pt x="109086" y="114057"/>
                    <a:pt x="103867" y="112408"/>
                    <a:pt x="99993" y="112408"/>
                  </a:cubicBezTo>
                  <a:cubicBezTo>
                    <a:pt x="99389" y="112408"/>
                    <a:pt x="98818" y="112448"/>
                    <a:pt x="98304" y="112527"/>
                  </a:cubicBezTo>
                  <a:cubicBezTo>
                    <a:pt x="99293" y="111133"/>
                    <a:pt x="100600" y="108465"/>
                    <a:pt x="98875" y="107954"/>
                  </a:cubicBezTo>
                  <a:cubicBezTo>
                    <a:pt x="98767" y="107922"/>
                    <a:pt x="98657" y="107908"/>
                    <a:pt x="98545" y="107908"/>
                  </a:cubicBezTo>
                  <a:cubicBezTo>
                    <a:pt x="97759" y="107908"/>
                    <a:pt x="96886" y="108614"/>
                    <a:pt x="96370" y="109045"/>
                  </a:cubicBezTo>
                  <a:cubicBezTo>
                    <a:pt x="94764" y="110390"/>
                    <a:pt x="92947" y="111872"/>
                    <a:pt x="90814" y="112272"/>
                  </a:cubicBezTo>
                  <a:cubicBezTo>
                    <a:pt x="90568" y="111735"/>
                    <a:pt x="90212" y="111256"/>
                    <a:pt x="89767" y="110867"/>
                  </a:cubicBezTo>
                  <a:cubicBezTo>
                    <a:pt x="89748" y="110628"/>
                    <a:pt x="89618" y="110410"/>
                    <a:pt x="89342" y="110373"/>
                  </a:cubicBezTo>
                  <a:cubicBezTo>
                    <a:pt x="87778" y="110160"/>
                    <a:pt x="86203" y="110013"/>
                    <a:pt x="84624" y="109890"/>
                  </a:cubicBezTo>
                  <a:cubicBezTo>
                    <a:pt x="89138" y="108637"/>
                    <a:pt x="93884" y="107377"/>
                    <a:pt x="98095" y="105621"/>
                  </a:cubicBezTo>
                  <a:close/>
                  <a:moveTo>
                    <a:pt x="68767" y="120991"/>
                  </a:moveTo>
                  <a:cubicBezTo>
                    <a:pt x="70467" y="121096"/>
                    <a:pt x="72172" y="121175"/>
                    <a:pt x="73886" y="121217"/>
                  </a:cubicBezTo>
                  <a:cubicBezTo>
                    <a:pt x="77640" y="124813"/>
                    <a:pt x="82012" y="127898"/>
                    <a:pt x="86092" y="131107"/>
                  </a:cubicBezTo>
                  <a:cubicBezTo>
                    <a:pt x="85990" y="132482"/>
                    <a:pt x="86063" y="133875"/>
                    <a:pt x="85929" y="135255"/>
                  </a:cubicBezTo>
                  <a:cubicBezTo>
                    <a:pt x="85926" y="135299"/>
                    <a:pt x="85917" y="135344"/>
                    <a:pt x="85911" y="135388"/>
                  </a:cubicBezTo>
                  <a:cubicBezTo>
                    <a:pt x="80385" y="130380"/>
                    <a:pt x="74370" y="125914"/>
                    <a:pt x="68767" y="120991"/>
                  </a:cubicBezTo>
                  <a:close/>
                  <a:moveTo>
                    <a:pt x="124776" y="121442"/>
                  </a:moveTo>
                  <a:lnTo>
                    <a:pt x="124776" y="121442"/>
                  </a:lnTo>
                  <a:cubicBezTo>
                    <a:pt x="124423" y="123467"/>
                    <a:pt x="124133" y="125447"/>
                    <a:pt x="123474" y="127429"/>
                  </a:cubicBezTo>
                  <a:cubicBezTo>
                    <a:pt x="111542" y="131265"/>
                    <a:pt x="100348" y="133336"/>
                    <a:pt x="87188" y="136782"/>
                  </a:cubicBezTo>
                  <a:cubicBezTo>
                    <a:pt x="87200" y="136643"/>
                    <a:pt x="87146" y="136509"/>
                    <a:pt x="87045" y="136416"/>
                  </a:cubicBezTo>
                  <a:cubicBezTo>
                    <a:pt x="87079" y="136136"/>
                    <a:pt x="87115" y="135853"/>
                    <a:pt x="87145" y="135586"/>
                  </a:cubicBezTo>
                  <a:cubicBezTo>
                    <a:pt x="87308" y="134179"/>
                    <a:pt x="87390" y="132658"/>
                    <a:pt x="87160" y="131235"/>
                  </a:cubicBezTo>
                  <a:cubicBezTo>
                    <a:pt x="87161" y="131234"/>
                    <a:pt x="87161" y="131232"/>
                    <a:pt x="87163" y="131231"/>
                  </a:cubicBezTo>
                  <a:cubicBezTo>
                    <a:pt x="87549" y="131247"/>
                    <a:pt x="87934" y="131255"/>
                    <a:pt x="88318" y="131255"/>
                  </a:cubicBezTo>
                  <a:cubicBezTo>
                    <a:pt x="94599" y="131255"/>
                    <a:pt x="100581" y="129163"/>
                    <a:pt x="106486" y="127127"/>
                  </a:cubicBezTo>
                  <a:cubicBezTo>
                    <a:pt x="112524" y="125045"/>
                    <a:pt x="118671" y="123274"/>
                    <a:pt x="124776" y="121442"/>
                  </a:cubicBezTo>
                  <a:close/>
                  <a:moveTo>
                    <a:pt x="45847" y="64449"/>
                  </a:moveTo>
                  <a:cubicBezTo>
                    <a:pt x="48075" y="66747"/>
                    <a:pt x="50620" y="68545"/>
                    <a:pt x="53671" y="70081"/>
                  </a:cubicBezTo>
                  <a:cubicBezTo>
                    <a:pt x="56293" y="71403"/>
                    <a:pt x="59323" y="72375"/>
                    <a:pt x="62447" y="72865"/>
                  </a:cubicBezTo>
                  <a:cubicBezTo>
                    <a:pt x="66810" y="77695"/>
                    <a:pt x="65615" y="84463"/>
                    <a:pt x="65805" y="90563"/>
                  </a:cubicBezTo>
                  <a:cubicBezTo>
                    <a:pt x="65952" y="95257"/>
                    <a:pt x="66225" y="99975"/>
                    <a:pt x="66897" y="104626"/>
                  </a:cubicBezTo>
                  <a:cubicBezTo>
                    <a:pt x="62493" y="105980"/>
                    <a:pt x="57485" y="107512"/>
                    <a:pt x="52731" y="107512"/>
                  </a:cubicBezTo>
                  <a:cubicBezTo>
                    <a:pt x="51902" y="107512"/>
                    <a:pt x="51080" y="107465"/>
                    <a:pt x="50271" y="107363"/>
                  </a:cubicBezTo>
                  <a:cubicBezTo>
                    <a:pt x="49782" y="103790"/>
                    <a:pt x="48880" y="100303"/>
                    <a:pt x="48539" y="96703"/>
                  </a:cubicBezTo>
                  <a:cubicBezTo>
                    <a:pt x="48261" y="93774"/>
                    <a:pt x="48449" y="90826"/>
                    <a:pt x="47740" y="87956"/>
                  </a:cubicBezTo>
                  <a:cubicBezTo>
                    <a:pt x="47685" y="87735"/>
                    <a:pt x="47493" y="87632"/>
                    <a:pt x="47301" y="87632"/>
                  </a:cubicBezTo>
                  <a:cubicBezTo>
                    <a:pt x="47063" y="87632"/>
                    <a:pt x="46824" y="87790"/>
                    <a:pt x="46840" y="88078"/>
                  </a:cubicBezTo>
                  <a:cubicBezTo>
                    <a:pt x="47212" y="94747"/>
                    <a:pt x="47372" y="101238"/>
                    <a:pt x="49210" y="107725"/>
                  </a:cubicBezTo>
                  <a:cubicBezTo>
                    <a:pt x="49213" y="107736"/>
                    <a:pt x="49220" y="107743"/>
                    <a:pt x="49224" y="107754"/>
                  </a:cubicBezTo>
                  <a:cubicBezTo>
                    <a:pt x="49219" y="107881"/>
                    <a:pt x="49278" y="108006"/>
                    <a:pt x="49443" y="108083"/>
                  </a:cubicBezTo>
                  <a:cubicBezTo>
                    <a:pt x="49936" y="108312"/>
                    <a:pt x="50433" y="108463"/>
                    <a:pt x="50934" y="108566"/>
                  </a:cubicBezTo>
                  <a:cubicBezTo>
                    <a:pt x="53057" y="114773"/>
                    <a:pt x="54793" y="119239"/>
                    <a:pt x="61786" y="120297"/>
                  </a:cubicBezTo>
                  <a:cubicBezTo>
                    <a:pt x="62476" y="120401"/>
                    <a:pt x="63176" y="120476"/>
                    <a:pt x="63873" y="120558"/>
                  </a:cubicBezTo>
                  <a:cubicBezTo>
                    <a:pt x="65712" y="122717"/>
                    <a:pt x="67687" y="124820"/>
                    <a:pt x="69741" y="126875"/>
                  </a:cubicBezTo>
                  <a:cubicBezTo>
                    <a:pt x="64163" y="130547"/>
                    <a:pt x="57803" y="133648"/>
                    <a:pt x="51507" y="135706"/>
                  </a:cubicBezTo>
                  <a:cubicBezTo>
                    <a:pt x="47772" y="136927"/>
                    <a:pt x="42470" y="138412"/>
                    <a:pt x="37652" y="138412"/>
                  </a:cubicBezTo>
                  <a:cubicBezTo>
                    <a:pt x="34782" y="138412"/>
                    <a:pt x="32084" y="137885"/>
                    <a:pt x="29991" y="136463"/>
                  </a:cubicBezTo>
                  <a:cubicBezTo>
                    <a:pt x="30472" y="134892"/>
                    <a:pt x="30578" y="133110"/>
                    <a:pt x="30725" y="131495"/>
                  </a:cubicBezTo>
                  <a:cubicBezTo>
                    <a:pt x="30790" y="130789"/>
                    <a:pt x="30826" y="130076"/>
                    <a:pt x="30830" y="129363"/>
                  </a:cubicBezTo>
                  <a:cubicBezTo>
                    <a:pt x="31366" y="130340"/>
                    <a:pt x="31935" y="131292"/>
                    <a:pt x="32580" y="132182"/>
                  </a:cubicBezTo>
                  <a:cubicBezTo>
                    <a:pt x="32671" y="132308"/>
                    <a:pt x="32797" y="132360"/>
                    <a:pt x="32922" y="132360"/>
                  </a:cubicBezTo>
                  <a:cubicBezTo>
                    <a:pt x="33210" y="132360"/>
                    <a:pt x="33486" y="132079"/>
                    <a:pt x="33279" y="131774"/>
                  </a:cubicBezTo>
                  <a:cubicBezTo>
                    <a:pt x="32167" y="130131"/>
                    <a:pt x="31254" y="128303"/>
                    <a:pt x="30490" y="126366"/>
                  </a:cubicBezTo>
                  <a:cubicBezTo>
                    <a:pt x="30465" y="126272"/>
                    <a:pt x="30455" y="126176"/>
                    <a:pt x="30427" y="126082"/>
                  </a:cubicBezTo>
                  <a:cubicBezTo>
                    <a:pt x="30407" y="126014"/>
                    <a:pt x="30360" y="125978"/>
                    <a:pt x="30316" y="125939"/>
                  </a:cubicBezTo>
                  <a:cubicBezTo>
                    <a:pt x="26634" y="116213"/>
                    <a:pt x="26957" y="103563"/>
                    <a:pt x="28754" y="94153"/>
                  </a:cubicBezTo>
                  <a:lnTo>
                    <a:pt x="28755" y="94153"/>
                  </a:lnTo>
                  <a:cubicBezTo>
                    <a:pt x="30916" y="82842"/>
                    <a:pt x="35916" y="70855"/>
                    <a:pt x="45847" y="64449"/>
                  </a:cubicBezTo>
                  <a:close/>
                  <a:moveTo>
                    <a:pt x="65492" y="120750"/>
                  </a:moveTo>
                  <a:lnTo>
                    <a:pt x="65492" y="120750"/>
                  </a:lnTo>
                  <a:cubicBezTo>
                    <a:pt x="66079" y="120807"/>
                    <a:pt x="66674" y="120836"/>
                    <a:pt x="67263" y="120880"/>
                  </a:cubicBezTo>
                  <a:cubicBezTo>
                    <a:pt x="70042" y="124105"/>
                    <a:pt x="73664" y="126704"/>
                    <a:pt x="76911" y="129426"/>
                  </a:cubicBezTo>
                  <a:cubicBezTo>
                    <a:pt x="79821" y="131865"/>
                    <a:pt x="82696" y="134374"/>
                    <a:pt x="85713" y="136683"/>
                  </a:cubicBezTo>
                  <a:cubicBezTo>
                    <a:pt x="85558" y="137537"/>
                    <a:pt x="85385" y="138398"/>
                    <a:pt x="85363" y="139244"/>
                  </a:cubicBezTo>
                  <a:cubicBezTo>
                    <a:pt x="80851" y="134910"/>
                    <a:pt x="76302" y="130444"/>
                    <a:pt x="71636" y="126168"/>
                  </a:cubicBezTo>
                  <a:lnTo>
                    <a:pt x="71636" y="126166"/>
                  </a:lnTo>
                  <a:cubicBezTo>
                    <a:pt x="71593" y="126105"/>
                    <a:pt x="71536" y="126053"/>
                    <a:pt x="71470" y="126015"/>
                  </a:cubicBezTo>
                  <a:cubicBezTo>
                    <a:pt x="69501" y="124215"/>
                    <a:pt x="67509" y="122460"/>
                    <a:pt x="65492" y="120750"/>
                  </a:cubicBezTo>
                  <a:close/>
                  <a:moveTo>
                    <a:pt x="123664" y="128684"/>
                  </a:moveTo>
                  <a:cubicBezTo>
                    <a:pt x="123696" y="128776"/>
                    <a:pt x="123732" y="128866"/>
                    <a:pt x="123755" y="128961"/>
                  </a:cubicBezTo>
                  <a:cubicBezTo>
                    <a:pt x="123846" y="129322"/>
                    <a:pt x="123855" y="129695"/>
                    <a:pt x="123846" y="130066"/>
                  </a:cubicBezTo>
                  <a:cubicBezTo>
                    <a:pt x="111448" y="133240"/>
                    <a:pt x="101757" y="136617"/>
                    <a:pt x="86148" y="139789"/>
                  </a:cubicBezTo>
                  <a:cubicBezTo>
                    <a:pt x="86519" y="139153"/>
                    <a:pt x="86728" y="138412"/>
                    <a:pt x="86869" y="137654"/>
                  </a:cubicBezTo>
                  <a:cubicBezTo>
                    <a:pt x="102008" y="134880"/>
                    <a:pt x="112776" y="131455"/>
                    <a:pt x="123664" y="128684"/>
                  </a:cubicBezTo>
                  <a:close/>
                  <a:moveTo>
                    <a:pt x="70518" y="127650"/>
                  </a:moveTo>
                  <a:cubicBezTo>
                    <a:pt x="74323" y="131393"/>
                    <a:pt x="78383" y="134955"/>
                    <a:pt x="82430" y="138310"/>
                  </a:cubicBezTo>
                  <a:cubicBezTo>
                    <a:pt x="80636" y="139154"/>
                    <a:pt x="78870" y="140007"/>
                    <a:pt x="77100" y="140820"/>
                  </a:cubicBezTo>
                  <a:cubicBezTo>
                    <a:pt x="72938" y="142745"/>
                    <a:pt x="66129" y="144510"/>
                    <a:pt x="58869" y="144510"/>
                  </a:cubicBezTo>
                  <a:cubicBezTo>
                    <a:pt x="52480" y="144510"/>
                    <a:pt x="45743" y="143143"/>
                    <a:pt x="40153" y="139314"/>
                  </a:cubicBezTo>
                  <a:cubicBezTo>
                    <a:pt x="40464" y="139274"/>
                    <a:pt x="40777" y="139235"/>
                    <a:pt x="41088" y="139187"/>
                  </a:cubicBezTo>
                  <a:cubicBezTo>
                    <a:pt x="41116" y="139221"/>
                    <a:pt x="41146" y="139249"/>
                    <a:pt x="41175" y="139283"/>
                  </a:cubicBezTo>
                  <a:cubicBezTo>
                    <a:pt x="41308" y="139218"/>
                    <a:pt x="41452" y="139176"/>
                    <a:pt x="41601" y="139158"/>
                  </a:cubicBezTo>
                  <a:cubicBezTo>
                    <a:pt x="41822" y="139125"/>
                    <a:pt x="42042" y="139105"/>
                    <a:pt x="42264" y="139089"/>
                  </a:cubicBezTo>
                  <a:cubicBezTo>
                    <a:pt x="42233" y="139062"/>
                    <a:pt x="42202" y="139036"/>
                    <a:pt x="42171" y="139010"/>
                  </a:cubicBezTo>
                  <a:cubicBezTo>
                    <a:pt x="43828" y="138717"/>
                    <a:pt x="45448" y="138356"/>
                    <a:pt x="46950" y="138049"/>
                  </a:cubicBezTo>
                  <a:cubicBezTo>
                    <a:pt x="55019" y="136404"/>
                    <a:pt x="63719" y="132427"/>
                    <a:pt x="70518" y="127650"/>
                  </a:cubicBezTo>
                  <a:close/>
                  <a:moveTo>
                    <a:pt x="120178" y="138001"/>
                  </a:moveTo>
                  <a:cubicBezTo>
                    <a:pt x="124581" y="138001"/>
                    <a:pt x="119643" y="142858"/>
                    <a:pt x="118168" y="143841"/>
                  </a:cubicBezTo>
                  <a:cubicBezTo>
                    <a:pt x="116448" y="144988"/>
                    <a:pt x="114593" y="145723"/>
                    <a:pt x="112697" y="146476"/>
                  </a:cubicBezTo>
                  <a:cubicBezTo>
                    <a:pt x="112186" y="143868"/>
                    <a:pt x="111610" y="141273"/>
                    <a:pt x="110932" y="138715"/>
                  </a:cubicBezTo>
                  <a:lnTo>
                    <a:pt x="110932" y="138715"/>
                  </a:lnTo>
                  <a:cubicBezTo>
                    <a:pt x="111659" y="138966"/>
                    <a:pt x="112373" y="139063"/>
                    <a:pt x="113083" y="139063"/>
                  </a:cubicBezTo>
                  <a:cubicBezTo>
                    <a:pt x="115290" y="139063"/>
                    <a:pt x="117455" y="138129"/>
                    <a:pt x="119840" y="138010"/>
                  </a:cubicBezTo>
                  <a:cubicBezTo>
                    <a:pt x="119958" y="138004"/>
                    <a:pt x="120071" y="138001"/>
                    <a:pt x="120178" y="138001"/>
                  </a:cubicBezTo>
                  <a:close/>
                  <a:moveTo>
                    <a:pt x="31453" y="138492"/>
                  </a:moveTo>
                  <a:cubicBezTo>
                    <a:pt x="33158" y="139251"/>
                    <a:pt x="35036" y="139531"/>
                    <a:pt x="36969" y="139531"/>
                  </a:cubicBezTo>
                  <a:cubicBezTo>
                    <a:pt x="37561" y="139531"/>
                    <a:pt x="38158" y="139505"/>
                    <a:pt x="38757" y="139458"/>
                  </a:cubicBezTo>
                  <a:cubicBezTo>
                    <a:pt x="43636" y="145167"/>
                    <a:pt x="55892" y="146072"/>
                    <a:pt x="62017" y="146072"/>
                  </a:cubicBezTo>
                  <a:cubicBezTo>
                    <a:pt x="63983" y="146072"/>
                    <a:pt x="65318" y="145978"/>
                    <a:pt x="65575" y="145921"/>
                  </a:cubicBezTo>
                  <a:lnTo>
                    <a:pt x="65575" y="145921"/>
                  </a:lnTo>
                  <a:cubicBezTo>
                    <a:pt x="64213" y="146817"/>
                    <a:pt x="62903" y="147780"/>
                    <a:pt x="61735" y="148818"/>
                  </a:cubicBezTo>
                  <a:cubicBezTo>
                    <a:pt x="44966" y="148515"/>
                    <a:pt x="34587" y="147946"/>
                    <a:pt x="17361" y="146948"/>
                  </a:cubicBezTo>
                  <a:cubicBezTo>
                    <a:pt x="19544" y="145923"/>
                    <a:pt x="21623" y="144445"/>
                    <a:pt x="23631" y="143279"/>
                  </a:cubicBezTo>
                  <a:cubicBezTo>
                    <a:pt x="26260" y="141752"/>
                    <a:pt x="29023" y="140330"/>
                    <a:pt x="31453" y="138492"/>
                  </a:cubicBezTo>
                  <a:close/>
                  <a:moveTo>
                    <a:pt x="29162" y="134884"/>
                  </a:moveTo>
                  <a:lnTo>
                    <a:pt x="29162" y="134884"/>
                  </a:lnTo>
                  <a:cubicBezTo>
                    <a:pt x="29103" y="135529"/>
                    <a:pt x="29069" y="136172"/>
                    <a:pt x="29131" y="136802"/>
                  </a:cubicBezTo>
                  <a:cubicBezTo>
                    <a:pt x="29136" y="136865"/>
                    <a:pt x="29171" y="136903"/>
                    <a:pt x="29197" y="136952"/>
                  </a:cubicBezTo>
                  <a:cubicBezTo>
                    <a:pt x="29201" y="137072"/>
                    <a:pt x="29259" y="137182"/>
                    <a:pt x="29355" y="137255"/>
                  </a:cubicBezTo>
                  <a:cubicBezTo>
                    <a:pt x="29695" y="137525"/>
                    <a:pt x="30054" y="137751"/>
                    <a:pt x="30416" y="137966"/>
                  </a:cubicBezTo>
                  <a:cubicBezTo>
                    <a:pt x="27816" y="139108"/>
                    <a:pt x="25361" y="140635"/>
                    <a:pt x="22895" y="142019"/>
                  </a:cubicBezTo>
                  <a:cubicBezTo>
                    <a:pt x="20118" y="143579"/>
                    <a:pt x="16785" y="144937"/>
                    <a:pt x="14522" y="147198"/>
                  </a:cubicBezTo>
                  <a:cubicBezTo>
                    <a:pt x="14265" y="147456"/>
                    <a:pt x="14480" y="147875"/>
                    <a:pt x="14808" y="147875"/>
                  </a:cubicBezTo>
                  <a:cubicBezTo>
                    <a:pt x="14841" y="147875"/>
                    <a:pt x="14874" y="147871"/>
                    <a:pt x="14909" y="147862"/>
                  </a:cubicBezTo>
                  <a:cubicBezTo>
                    <a:pt x="14945" y="147853"/>
                    <a:pt x="14979" y="147839"/>
                    <a:pt x="15015" y="147830"/>
                  </a:cubicBezTo>
                  <a:cubicBezTo>
                    <a:pt x="15047" y="147840"/>
                    <a:pt x="15076" y="147856"/>
                    <a:pt x="15115" y="147861"/>
                  </a:cubicBezTo>
                  <a:cubicBezTo>
                    <a:pt x="30607" y="149766"/>
                    <a:pt x="46711" y="149809"/>
                    <a:pt x="62313" y="150239"/>
                  </a:cubicBezTo>
                  <a:cubicBezTo>
                    <a:pt x="62321" y="150239"/>
                    <a:pt x="62329" y="150239"/>
                    <a:pt x="62337" y="150239"/>
                  </a:cubicBezTo>
                  <a:cubicBezTo>
                    <a:pt x="62834" y="150239"/>
                    <a:pt x="63031" y="149807"/>
                    <a:pt x="62954" y="149425"/>
                  </a:cubicBezTo>
                  <a:cubicBezTo>
                    <a:pt x="64173" y="148636"/>
                    <a:pt x="65329" y="147683"/>
                    <a:pt x="66482" y="146842"/>
                  </a:cubicBezTo>
                  <a:cubicBezTo>
                    <a:pt x="67265" y="146270"/>
                    <a:pt x="68035" y="145684"/>
                    <a:pt x="68791" y="145084"/>
                  </a:cubicBezTo>
                  <a:cubicBezTo>
                    <a:pt x="73830" y="143604"/>
                    <a:pt x="78784" y="141404"/>
                    <a:pt x="83244" y="139283"/>
                  </a:cubicBezTo>
                  <a:cubicBezTo>
                    <a:pt x="83317" y="139248"/>
                    <a:pt x="83383" y="139198"/>
                    <a:pt x="83436" y="139136"/>
                  </a:cubicBezTo>
                  <a:cubicBezTo>
                    <a:pt x="83867" y="139490"/>
                    <a:pt x="84298" y="139846"/>
                    <a:pt x="84726" y="140196"/>
                  </a:cubicBezTo>
                  <a:cubicBezTo>
                    <a:pt x="77245" y="143780"/>
                    <a:pt x="69981" y="147896"/>
                    <a:pt x="62664" y="151804"/>
                  </a:cubicBezTo>
                  <a:cubicBezTo>
                    <a:pt x="62632" y="151797"/>
                    <a:pt x="62600" y="151793"/>
                    <a:pt x="62568" y="151793"/>
                  </a:cubicBezTo>
                  <a:cubicBezTo>
                    <a:pt x="62456" y="151793"/>
                    <a:pt x="62347" y="151836"/>
                    <a:pt x="62264" y="151916"/>
                  </a:cubicBezTo>
                  <a:cubicBezTo>
                    <a:pt x="62233" y="151908"/>
                    <a:pt x="62206" y="151894"/>
                    <a:pt x="62172" y="151891"/>
                  </a:cubicBezTo>
                  <a:cubicBezTo>
                    <a:pt x="42759" y="150546"/>
                    <a:pt x="23213" y="151199"/>
                    <a:pt x="3773" y="150027"/>
                  </a:cubicBezTo>
                  <a:cubicBezTo>
                    <a:pt x="12150" y="144835"/>
                    <a:pt x="21099" y="140567"/>
                    <a:pt x="29162" y="134884"/>
                  </a:cubicBezTo>
                  <a:close/>
                  <a:moveTo>
                    <a:pt x="109138" y="135433"/>
                  </a:moveTo>
                  <a:cubicBezTo>
                    <a:pt x="109279" y="136171"/>
                    <a:pt x="109435" y="136905"/>
                    <a:pt x="109583" y="137640"/>
                  </a:cubicBezTo>
                  <a:cubicBezTo>
                    <a:pt x="109499" y="137793"/>
                    <a:pt x="109514" y="137986"/>
                    <a:pt x="109679" y="138117"/>
                  </a:cubicBezTo>
                  <a:cubicBezTo>
                    <a:pt x="110896" y="144126"/>
                    <a:pt x="112273" y="150088"/>
                    <a:pt x="113238" y="156159"/>
                  </a:cubicBezTo>
                  <a:cubicBezTo>
                    <a:pt x="113241" y="156185"/>
                    <a:pt x="113257" y="156202"/>
                    <a:pt x="113264" y="156226"/>
                  </a:cubicBezTo>
                  <a:cubicBezTo>
                    <a:pt x="112422" y="157027"/>
                    <a:pt x="111749" y="157901"/>
                    <a:pt x="110595" y="158429"/>
                  </a:cubicBezTo>
                  <a:cubicBezTo>
                    <a:pt x="109184" y="159073"/>
                    <a:pt x="107695" y="159129"/>
                    <a:pt x="106200" y="159328"/>
                  </a:cubicBezTo>
                  <a:cubicBezTo>
                    <a:pt x="106181" y="159236"/>
                    <a:pt x="106140" y="159148"/>
                    <a:pt x="106082" y="159073"/>
                  </a:cubicBezTo>
                  <a:cubicBezTo>
                    <a:pt x="104314" y="156808"/>
                    <a:pt x="102910" y="154304"/>
                    <a:pt x="101594" y="151746"/>
                  </a:cubicBezTo>
                  <a:cubicBezTo>
                    <a:pt x="101581" y="151710"/>
                    <a:pt x="101563" y="151675"/>
                    <a:pt x="101540" y="151643"/>
                  </a:cubicBezTo>
                  <a:cubicBezTo>
                    <a:pt x="99329" y="147330"/>
                    <a:pt x="97364" y="142868"/>
                    <a:pt x="94349" y="139121"/>
                  </a:cubicBezTo>
                  <a:cubicBezTo>
                    <a:pt x="99293" y="138058"/>
                    <a:pt x="104229" y="136777"/>
                    <a:pt x="109138" y="135433"/>
                  </a:cubicBezTo>
                  <a:close/>
                  <a:moveTo>
                    <a:pt x="119791" y="155320"/>
                  </a:moveTo>
                  <a:cubicBezTo>
                    <a:pt x="120123" y="155320"/>
                    <a:pt x="120458" y="155331"/>
                    <a:pt x="120797" y="155356"/>
                  </a:cubicBezTo>
                  <a:cubicBezTo>
                    <a:pt x="122546" y="155487"/>
                    <a:pt x="124442" y="155847"/>
                    <a:pt x="125803" y="157055"/>
                  </a:cubicBezTo>
                  <a:cubicBezTo>
                    <a:pt x="126361" y="157551"/>
                    <a:pt x="126680" y="158189"/>
                    <a:pt x="127023" y="158823"/>
                  </a:cubicBezTo>
                  <a:cubicBezTo>
                    <a:pt x="125943" y="161445"/>
                    <a:pt x="121833" y="163630"/>
                    <a:pt x="119399" y="164869"/>
                  </a:cubicBezTo>
                  <a:cubicBezTo>
                    <a:pt x="117025" y="166079"/>
                    <a:pt x="114716" y="166499"/>
                    <a:pt x="112219" y="166499"/>
                  </a:cubicBezTo>
                  <a:cubicBezTo>
                    <a:pt x="111608" y="166499"/>
                    <a:pt x="110985" y="166474"/>
                    <a:pt x="110348" y="166429"/>
                  </a:cubicBezTo>
                  <a:cubicBezTo>
                    <a:pt x="109962" y="165181"/>
                    <a:pt x="109112" y="164005"/>
                    <a:pt x="108441" y="162901"/>
                  </a:cubicBezTo>
                  <a:cubicBezTo>
                    <a:pt x="107915" y="162037"/>
                    <a:pt x="107391" y="161125"/>
                    <a:pt x="106764" y="160312"/>
                  </a:cubicBezTo>
                  <a:lnTo>
                    <a:pt x="106764" y="160312"/>
                  </a:lnTo>
                  <a:cubicBezTo>
                    <a:pt x="106831" y="160314"/>
                    <a:pt x="106899" y="160314"/>
                    <a:pt x="106968" y="160314"/>
                  </a:cubicBezTo>
                  <a:cubicBezTo>
                    <a:pt x="109852" y="160314"/>
                    <a:pt x="113898" y="158912"/>
                    <a:pt x="114363" y="156076"/>
                  </a:cubicBezTo>
                  <a:cubicBezTo>
                    <a:pt x="114371" y="156031"/>
                    <a:pt x="114355" y="155997"/>
                    <a:pt x="114349" y="155958"/>
                  </a:cubicBezTo>
                  <a:cubicBezTo>
                    <a:pt x="114349" y="155946"/>
                    <a:pt x="114349" y="155934"/>
                    <a:pt x="114350" y="155923"/>
                  </a:cubicBezTo>
                  <a:cubicBezTo>
                    <a:pt x="116184" y="155671"/>
                    <a:pt x="117942" y="155320"/>
                    <a:pt x="119791" y="155320"/>
                  </a:cubicBezTo>
                  <a:close/>
                  <a:moveTo>
                    <a:pt x="95476" y="143229"/>
                  </a:moveTo>
                  <a:cubicBezTo>
                    <a:pt x="96162" y="144645"/>
                    <a:pt x="96861" y="146066"/>
                    <a:pt x="97579" y="147479"/>
                  </a:cubicBezTo>
                  <a:cubicBezTo>
                    <a:pt x="97577" y="147493"/>
                    <a:pt x="97569" y="147503"/>
                    <a:pt x="97567" y="147519"/>
                  </a:cubicBezTo>
                  <a:cubicBezTo>
                    <a:pt x="95874" y="160363"/>
                    <a:pt x="95765" y="173637"/>
                    <a:pt x="95184" y="186586"/>
                  </a:cubicBezTo>
                  <a:cubicBezTo>
                    <a:pt x="86299" y="190964"/>
                    <a:pt x="76847" y="194930"/>
                    <a:pt x="68424" y="200133"/>
                  </a:cubicBezTo>
                  <a:cubicBezTo>
                    <a:pt x="68421" y="186614"/>
                    <a:pt x="69549" y="171032"/>
                    <a:pt x="67754" y="157149"/>
                  </a:cubicBezTo>
                  <a:cubicBezTo>
                    <a:pt x="77164" y="152911"/>
                    <a:pt x="86287" y="147921"/>
                    <a:pt x="95476" y="143229"/>
                  </a:cubicBezTo>
                  <a:close/>
                  <a:moveTo>
                    <a:pt x="93567" y="139284"/>
                  </a:moveTo>
                  <a:cubicBezTo>
                    <a:pt x="94012" y="140199"/>
                    <a:pt x="94458" y="141125"/>
                    <a:pt x="94906" y="142053"/>
                  </a:cubicBezTo>
                  <a:cubicBezTo>
                    <a:pt x="85617" y="146814"/>
                    <a:pt x="76117" y="151334"/>
                    <a:pt x="67078" y="156557"/>
                  </a:cubicBezTo>
                  <a:cubicBezTo>
                    <a:pt x="66804" y="156715"/>
                    <a:pt x="66835" y="156999"/>
                    <a:pt x="66998" y="157170"/>
                  </a:cubicBezTo>
                  <a:cubicBezTo>
                    <a:pt x="67629" y="171552"/>
                    <a:pt x="67141" y="185744"/>
                    <a:pt x="67245" y="200109"/>
                  </a:cubicBezTo>
                  <a:cubicBezTo>
                    <a:pt x="67247" y="200406"/>
                    <a:pt x="67479" y="200602"/>
                    <a:pt x="67735" y="200666"/>
                  </a:cubicBezTo>
                  <a:cubicBezTo>
                    <a:pt x="67700" y="200844"/>
                    <a:pt x="67808" y="201051"/>
                    <a:pt x="67994" y="201051"/>
                  </a:cubicBezTo>
                  <a:cubicBezTo>
                    <a:pt x="68027" y="201051"/>
                    <a:pt x="68062" y="201045"/>
                    <a:pt x="68099" y="201031"/>
                  </a:cubicBezTo>
                  <a:cubicBezTo>
                    <a:pt x="77507" y="197484"/>
                    <a:pt x="86529" y="192276"/>
                    <a:pt x="95533" y="187765"/>
                  </a:cubicBezTo>
                  <a:cubicBezTo>
                    <a:pt x="95609" y="187793"/>
                    <a:pt x="95690" y="187807"/>
                    <a:pt x="95772" y="187807"/>
                  </a:cubicBezTo>
                  <a:cubicBezTo>
                    <a:pt x="96067" y="187807"/>
                    <a:pt x="96368" y="187627"/>
                    <a:pt x="96441" y="187279"/>
                  </a:cubicBezTo>
                  <a:cubicBezTo>
                    <a:pt x="96702" y="187076"/>
                    <a:pt x="96685" y="186753"/>
                    <a:pt x="96512" y="186520"/>
                  </a:cubicBezTo>
                  <a:cubicBezTo>
                    <a:pt x="97303" y="174112"/>
                    <a:pt x="98545" y="161453"/>
                    <a:pt x="98374" y="149013"/>
                  </a:cubicBezTo>
                  <a:lnTo>
                    <a:pt x="98374" y="149013"/>
                  </a:lnTo>
                  <a:cubicBezTo>
                    <a:pt x="99055" y="150311"/>
                    <a:pt x="99750" y="151601"/>
                    <a:pt x="100484" y="152862"/>
                  </a:cubicBezTo>
                  <a:cubicBezTo>
                    <a:pt x="99686" y="165846"/>
                    <a:pt x="99555" y="174514"/>
                    <a:pt x="98828" y="189510"/>
                  </a:cubicBezTo>
                  <a:cubicBezTo>
                    <a:pt x="93011" y="192374"/>
                    <a:pt x="87456" y="195807"/>
                    <a:pt x="81696" y="198793"/>
                  </a:cubicBezTo>
                  <a:cubicBezTo>
                    <a:pt x="76061" y="201713"/>
                    <a:pt x="70128" y="204153"/>
                    <a:pt x="64576" y="207216"/>
                  </a:cubicBezTo>
                  <a:cubicBezTo>
                    <a:pt x="64420" y="198221"/>
                    <a:pt x="63681" y="189225"/>
                    <a:pt x="63480" y="180225"/>
                  </a:cubicBezTo>
                  <a:cubicBezTo>
                    <a:pt x="63278" y="171169"/>
                    <a:pt x="63837" y="161904"/>
                    <a:pt x="63056" y="152877"/>
                  </a:cubicBezTo>
                  <a:cubicBezTo>
                    <a:pt x="70583" y="148849"/>
                    <a:pt x="78273" y="145005"/>
                    <a:pt x="85603" y="140630"/>
                  </a:cubicBezTo>
                  <a:cubicBezTo>
                    <a:pt x="85674" y="140677"/>
                    <a:pt x="85757" y="140702"/>
                    <a:pt x="85841" y="140702"/>
                  </a:cubicBezTo>
                  <a:cubicBezTo>
                    <a:pt x="85866" y="140702"/>
                    <a:pt x="85891" y="140700"/>
                    <a:pt x="85915" y="140696"/>
                  </a:cubicBezTo>
                  <a:cubicBezTo>
                    <a:pt x="88466" y="140302"/>
                    <a:pt x="91017" y="139820"/>
                    <a:pt x="93567" y="139284"/>
                  </a:cubicBezTo>
                  <a:close/>
                  <a:moveTo>
                    <a:pt x="2478" y="150959"/>
                  </a:moveTo>
                  <a:cubicBezTo>
                    <a:pt x="11876" y="152423"/>
                    <a:pt x="21532" y="152192"/>
                    <a:pt x="31020" y="152403"/>
                  </a:cubicBezTo>
                  <a:cubicBezTo>
                    <a:pt x="39805" y="152599"/>
                    <a:pt x="48650" y="153100"/>
                    <a:pt x="57452" y="153100"/>
                  </a:cubicBezTo>
                  <a:cubicBezTo>
                    <a:pt x="58965" y="153100"/>
                    <a:pt x="60477" y="153085"/>
                    <a:pt x="61987" y="153051"/>
                  </a:cubicBezTo>
                  <a:cubicBezTo>
                    <a:pt x="62001" y="153063"/>
                    <a:pt x="62021" y="153071"/>
                    <a:pt x="62036" y="153083"/>
                  </a:cubicBezTo>
                  <a:cubicBezTo>
                    <a:pt x="61881" y="165148"/>
                    <a:pt x="61682" y="171295"/>
                    <a:pt x="61915" y="180225"/>
                  </a:cubicBezTo>
                  <a:cubicBezTo>
                    <a:pt x="62153" y="189343"/>
                    <a:pt x="62212" y="198589"/>
                    <a:pt x="63182" y="207664"/>
                  </a:cubicBezTo>
                  <a:cubicBezTo>
                    <a:pt x="57370" y="207783"/>
                    <a:pt x="51557" y="207859"/>
                    <a:pt x="45744" y="207859"/>
                  </a:cubicBezTo>
                  <a:cubicBezTo>
                    <a:pt x="41401" y="207859"/>
                    <a:pt x="37059" y="207817"/>
                    <a:pt x="32717" y="207719"/>
                  </a:cubicBezTo>
                  <a:lnTo>
                    <a:pt x="32716" y="207719"/>
                  </a:lnTo>
                  <a:cubicBezTo>
                    <a:pt x="22608" y="207492"/>
                    <a:pt x="12455" y="206494"/>
                    <a:pt x="2350" y="206494"/>
                  </a:cubicBezTo>
                  <a:cubicBezTo>
                    <a:pt x="2108" y="206494"/>
                    <a:pt x="1866" y="206495"/>
                    <a:pt x="1625" y="206496"/>
                  </a:cubicBezTo>
                  <a:cubicBezTo>
                    <a:pt x="1322" y="186614"/>
                    <a:pt x="2032" y="170976"/>
                    <a:pt x="2478" y="150959"/>
                  </a:cubicBezTo>
                  <a:close/>
                  <a:moveTo>
                    <a:pt x="68066" y="1"/>
                  </a:moveTo>
                  <a:cubicBezTo>
                    <a:pt x="67234" y="1"/>
                    <a:pt x="66380" y="33"/>
                    <a:pt x="65502" y="96"/>
                  </a:cubicBezTo>
                  <a:cubicBezTo>
                    <a:pt x="59607" y="524"/>
                    <a:pt x="54029" y="2254"/>
                    <a:pt x="51667" y="8113"/>
                  </a:cubicBezTo>
                  <a:cubicBezTo>
                    <a:pt x="50911" y="8028"/>
                    <a:pt x="50145" y="7986"/>
                    <a:pt x="49375" y="7986"/>
                  </a:cubicBezTo>
                  <a:cubicBezTo>
                    <a:pt x="44987" y="7986"/>
                    <a:pt x="40472" y="9360"/>
                    <a:pt x="37097" y="12160"/>
                  </a:cubicBezTo>
                  <a:cubicBezTo>
                    <a:pt x="33708" y="14972"/>
                    <a:pt x="29961" y="19264"/>
                    <a:pt x="29467" y="23788"/>
                  </a:cubicBezTo>
                  <a:cubicBezTo>
                    <a:pt x="29456" y="23899"/>
                    <a:pt x="29504" y="23967"/>
                    <a:pt x="29573" y="24012"/>
                  </a:cubicBezTo>
                  <a:cubicBezTo>
                    <a:pt x="29636" y="24192"/>
                    <a:pt x="29796" y="24334"/>
                    <a:pt x="29969" y="24334"/>
                  </a:cubicBezTo>
                  <a:cubicBezTo>
                    <a:pt x="30064" y="24334"/>
                    <a:pt x="30162" y="24292"/>
                    <a:pt x="30250" y="24190"/>
                  </a:cubicBezTo>
                  <a:cubicBezTo>
                    <a:pt x="31106" y="23196"/>
                    <a:pt x="32176" y="22492"/>
                    <a:pt x="33458" y="22470"/>
                  </a:cubicBezTo>
                  <a:lnTo>
                    <a:pt x="33458" y="22470"/>
                  </a:lnTo>
                  <a:cubicBezTo>
                    <a:pt x="28754" y="30535"/>
                    <a:pt x="28787" y="41875"/>
                    <a:pt x="35841" y="48554"/>
                  </a:cubicBezTo>
                  <a:cubicBezTo>
                    <a:pt x="35877" y="51327"/>
                    <a:pt x="36946" y="53912"/>
                    <a:pt x="39584" y="55049"/>
                  </a:cubicBezTo>
                  <a:cubicBezTo>
                    <a:pt x="39593" y="55079"/>
                    <a:pt x="39593" y="55110"/>
                    <a:pt x="39609" y="55141"/>
                  </a:cubicBezTo>
                  <a:cubicBezTo>
                    <a:pt x="41293" y="58634"/>
                    <a:pt x="43095" y="61417"/>
                    <a:pt x="45169" y="63719"/>
                  </a:cubicBezTo>
                  <a:cubicBezTo>
                    <a:pt x="34882" y="68295"/>
                    <a:pt x="29792" y="82690"/>
                    <a:pt x="27745" y="92780"/>
                  </a:cubicBezTo>
                  <a:cubicBezTo>
                    <a:pt x="25648" y="103112"/>
                    <a:pt x="25142" y="116849"/>
                    <a:pt x="29744" y="127172"/>
                  </a:cubicBezTo>
                  <a:cubicBezTo>
                    <a:pt x="29737" y="128616"/>
                    <a:pt x="29732" y="130042"/>
                    <a:pt x="29587" y="131495"/>
                  </a:cubicBezTo>
                  <a:cubicBezTo>
                    <a:pt x="29510" y="132269"/>
                    <a:pt x="29380" y="133060"/>
                    <a:pt x="29272" y="133852"/>
                  </a:cubicBezTo>
                  <a:cubicBezTo>
                    <a:pt x="20244" y="139021"/>
                    <a:pt x="10879" y="143993"/>
                    <a:pt x="2202" y="149754"/>
                  </a:cubicBezTo>
                  <a:cubicBezTo>
                    <a:pt x="2108" y="149696"/>
                    <a:pt x="1997" y="149667"/>
                    <a:pt x="1886" y="149667"/>
                  </a:cubicBezTo>
                  <a:cubicBezTo>
                    <a:pt x="1609" y="149667"/>
                    <a:pt x="1329" y="149850"/>
                    <a:pt x="1304" y="150218"/>
                  </a:cubicBezTo>
                  <a:cubicBezTo>
                    <a:pt x="29" y="168872"/>
                    <a:pt x="0" y="187955"/>
                    <a:pt x="100" y="206653"/>
                  </a:cubicBezTo>
                  <a:cubicBezTo>
                    <a:pt x="102" y="207141"/>
                    <a:pt x="468" y="207380"/>
                    <a:pt x="840" y="207380"/>
                  </a:cubicBezTo>
                  <a:cubicBezTo>
                    <a:pt x="917" y="207380"/>
                    <a:pt x="995" y="207370"/>
                    <a:pt x="1070" y="207349"/>
                  </a:cubicBezTo>
                  <a:cubicBezTo>
                    <a:pt x="1107" y="207370"/>
                    <a:pt x="1147" y="207384"/>
                    <a:pt x="1190" y="207392"/>
                  </a:cubicBezTo>
                  <a:cubicBezTo>
                    <a:pt x="12907" y="209065"/>
                    <a:pt x="25030" y="209537"/>
                    <a:pt x="37124" y="209537"/>
                  </a:cubicBezTo>
                  <a:cubicBezTo>
                    <a:pt x="46212" y="209537"/>
                    <a:pt x="55285" y="209271"/>
                    <a:pt x="64157" y="209046"/>
                  </a:cubicBezTo>
                  <a:cubicBezTo>
                    <a:pt x="64575" y="209035"/>
                    <a:pt x="89325" y="197487"/>
                    <a:pt x="99466" y="190232"/>
                  </a:cubicBezTo>
                  <a:cubicBezTo>
                    <a:pt x="99681" y="190183"/>
                    <a:pt x="99878" y="190020"/>
                    <a:pt x="99915" y="189733"/>
                  </a:cubicBezTo>
                  <a:cubicBezTo>
                    <a:pt x="101363" y="178335"/>
                    <a:pt x="101563" y="166316"/>
                    <a:pt x="101619" y="154743"/>
                  </a:cubicBezTo>
                  <a:cubicBezTo>
                    <a:pt x="102741" y="156544"/>
                    <a:pt x="103936" y="158283"/>
                    <a:pt x="105244" y="159912"/>
                  </a:cubicBezTo>
                  <a:cubicBezTo>
                    <a:pt x="105267" y="159942"/>
                    <a:pt x="105294" y="159952"/>
                    <a:pt x="105318" y="159974"/>
                  </a:cubicBezTo>
                  <a:cubicBezTo>
                    <a:pt x="105350" y="160046"/>
                    <a:pt x="105407" y="160106"/>
                    <a:pt x="105477" y="160144"/>
                  </a:cubicBezTo>
                  <a:cubicBezTo>
                    <a:pt x="105973" y="161331"/>
                    <a:pt x="106710" y="162430"/>
                    <a:pt x="107366" y="163531"/>
                  </a:cubicBezTo>
                  <a:cubicBezTo>
                    <a:pt x="108067" y="164708"/>
                    <a:pt x="108665" y="166101"/>
                    <a:pt x="109616" y="167091"/>
                  </a:cubicBezTo>
                  <a:cubicBezTo>
                    <a:pt x="109710" y="167188"/>
                    <a:pt x="109821" y="167228"/>
                    <a:pt x="109931" y="167228"/>
                  </a:cubicBezTo>
                  <a:cubicBezTo>
                    <a:pt x="109984" y="167228"/>
                    <a:pt x="110037" y="167219"/>
                    <a:pt x="110088" y="167202"/>
                  </a:cubicBezTo>
                  <a:cubicBezTo>
                    <a:pt x="111137" y="167601"/>
                    <a:pt x="112218" y="167775"/>
                    <a:pt x="113302" y="167775"/>
                  </a:cubicBezTo>
                  <a:cubicBezTo>
                    <a:pt x="115611" y="167775"/>
                    <a:pt x="117936" y="166986"/>
                    <a:pt x="120002" y="165897"/>
                  </a:cubicBezTo>
                  <a:cubicBezTo>
                    <a:pt x="122204" y="164736"/>
                    <a:pt x="126738" y="162324"/>
                    <a:pt x="127844" y="159634"/>
                  </a:cubicBezTo>
                  <a:cubicBezTo>
                    <a:pt x="127876" y="159618"/>
                    <a:pt x="127909" y="159604"/>
                    <a:pt x="127934" y="159572"/>
                  </a:cubicBezTo>
                  <a:cubicBezTo>
                    <a:pt x="129406" y="157731"/>
                    <a:pt x="126090" y="155417"/>
                    <a:pt x="124623" y="154779"/>
                  </a:cubicBezTo>
                  <a:cubicBezTo>
                    <a:pt x="123286" y="154199"/>
                    <a:pt x="121387" y="153838"/>
                    <a:pt x="119485" y="153838"/>
                  </a:cubicBezTo>
                  <a:cubicBezTo>
                    <a:pt x="117536" y="153838"/>
                    <a:pt x="115584" y="154217"/>
                    <a:pt x="114232" y="155126"/>
                  </a:cubicBezTo>
                  <a:cubicBezTo>
                    <a:pt x="113822" y="152652"/>
                    <a:pt x="113402" y="150160"/>
                    <a:pt x="112931" y="147675"/>
                  </a:cubicBezTo>
                  <a:cubicBezTo>
                    <a:pt x="116856" y="146645"/>
                    <a:pt x="123382" y="143347"/>
                    <a:pt x="123210" y="138752"/>
                  </a:cubicBezTo>
                  <a:cubicBezTo>
                    <a:pt x="123152" y="137219"/>
                    <a:pt x="122251" y="136578"/>
                    <a:pt x="120785" y="136578"/>
                  </a:cubicBezTo>
                  <a:cubicBezTo>
                    <a:pt x="120766" y="136578"/>
                    <a:pt x="120746" y="136578"/>
                    <a:pt x="120726" y="136578"/>
                  </a:cubicBezTo>
                  <a:cubicBezTo>
                    <a:pt x="119342" y="136595"/>
                    <a:pt x="117908" y="137196"/>
                    <a:pt x="116552" y="137464"/>
                  </a:cubicBezTo>
                  <a:cubicBezTo>
                    <a:pt x="115473" y="137677"/>
                    <a:pt x="114488" y="137776"/>
                    <a:pt x="113511" y="137776"/>
                  </a:cubicBezTo>
                  <a:cubicBezTo>
                    <a:pt x="112562" y="137776"/>
                    <a:pt x="111621" y="137682"/>
                    <a:pt x="110610" y="137510"/>
                  </a:cubicBezTo>
                  <a:cubicBezTo>
                    <a:pt x="110396" y="136741"/>
                    <a:pt x="110173" y="135976"/>
                    <a:pt x="109936" y="135216"/>
                  </a:cubicBezTo>
                  <a:cubicBezTo>
                    <a:pt x="114887" y="133854"/>
                    <a:pt x="119809" y="132437"/>
                    <a:pt x="124682" y="131121"/>
                  </a:cubicBezTo>
                  <a:cubicBezTo>
                    <a:pt x="125099" y="131010"/>
                    <a:pt x="125185" y="130612"/>
                    <a:pt x="125059" y="130302"/>
                  </a:cubicBezTo>
                  <a:cubicBezTo>
                    <a:pt x="125079" y="130243"/>
                    <a:pt x="125092" y="130182"/>
                    <a:pt x="125095" y="130119"/>
                  </a:cubicBezTo>
                  <a:cubicBezTo>
                    <a:pt x="125136" y="129444"/>
                    <a:pt x="125006" y="128609"/>
                    <a:pt x="124624" y="127989"/>
                  </a:cubicBezTo>
                  <a:cubicBezTo>
                    <a:pt x="124633" y="127919"/>
                    <a:pt x="124656" y="127849"/>
                    <a:pt x="124644" y="127777"/>
                  </a:cubicBezTo>
                  <a:cubicBezTo>
                    <a:pt x="125397" y="125653"/>
                    <a:pt x="126050" y="123222"/>
                    <a:pt x="125940" y="120951"/>
                  </a:cubicBezTo>
                  <a:cubicBezTo>
                    <a:pt x="126244" y="120846"/>
                    <a:pt x="126475" y="120505"/>
                    <a:pt x="126244" y="120190"/>
                  </a:cubicBezTo>
                  <a:cubicBezTo>
                    <a:pt x="119133" y="110560"/>
                    <a:pt x="110190" y="105654"/>
                    <a:pt x="98285" y="104769"/>
                  </a:cubicBezTo>
                  <a:cubicBezTo>
                    <a:pt x="98273" y="104768"/>
                    <a:pt x="98261" y="104767"/>
                    <a:pt x="98250" y="104767"/>
                  </a:cubicBezTo>
                  <a:cubicBezTo>
                    <a:pt x="98156" y="104767"/>
                    <a:pt x="98066" y="104804"/>
                    <a:pt x="97997" y="104868"/>
                  </a:cubicBezTo>
                  <a:cubicBezTo>
                    <a:pt x="97928" y="104876"/>
                    <a:pt x="97858" y="104890"/>
                    <a:pt x="97788" y="104898"/>
                  </a:cubicBezTo>
                  <a:cubicBezTo>
                    <a:pt x="97765" y="104822"/>
                    <a:pt x="97729" y="104752"/>
                    <a:pt x="97681" y="104690"/>
                  </a:cubicBezTo>
                  <a:cubicBezTo>
                    <a:pt x="92670" y="98362"/>
                    <a:pt x="86837" y="90335"/>
                    <a:pt x="78455" y="88344"/>
                  </a:cubicBezTo>
                  <a:cubicBezTo>
                    <a:pt x="78409" y="88298"/>
                    <a:pt x="78349" y="88267"/>
                    <a:pt x="78265" y="88267"/>
                  </a:cubicBezTo>
                  <a:cubicBezTo>
                    <a:pt x="78256" y="88267"/>
                    <a:pt x="78246" y="88267"/>
                    <a:pt x="78236" y="88268"/>
                  </a:cubicBezTo>
                  <a:cubicBezTo>
                    <a:pt x="76299" y="88439"/>
                    <a:pt x="74331" y="89543"/>
                    <a:pt x="72568" y="90347"/>
                  </a:cubicBezTo>
                  <a:cubicBezTo>
                    <a:pt x="70807" y="91149"/>
                    <a:pt x="68976" y="91979"/>
                    <a:pt x="67380" y="93102"/>
                  </a:cubicBezTo>
                  <a:cubicBezTo>
                    <a:pt x="67245" y="89601"/>
                    <a:pt x="67128" y="86098"/>
                    <a:pt x="67053" y="82582"/>
                  </a:cubicBezTo>
                  <a:cubicBezTo>
                    <a:pt x="66975" y="78965"/>
                    <a:pt x="66557" y="75541"/>
                    <a:pt x="64177" y="73082"/>
                  </a:cubicBezTo>
                  <a:lnTo>
                    <a:pt x="64177" y="73082"/>
                  </a:lnTo>
                  <a:cubicBezTo>
                    <a:pt x="65100" y="73172"/>
                    <a:pt x="66026" y="73219"/>
                    <a:pt x="66948" y="73219"/>
                  </a:cubicBezTo>
                  <a:cubicBezTo>
                    <a:pt x="69551" y="73219"/>
                    <a:pt x="72116" y="72844"/>
                    <a:pt x="74464" y="72011"/>
                  </a:cubicBezTo>
                  <a:cubicBezTo>
                    <a:pt x="85098" y="68243"/>
                    <a:pt x="90786" y="58646"/>
                    <a:pt x="92116" y="48233"/>
                  </a:cubicBezTo>
                  <a:cubicBezTo>
                    <a:pt x="95956" y="46661"/>
                    <a:pt x="98836" y="40324"/>
                    <a:pt x="98083" y="36271"/>
                  </a:cubicBezTo>
                  <a:cubicBezTo>
                    <a:pt x="100930" y="36098"/>
                    <a:pt x="103714" y="35505"/>
                    <a:pt x="106255" y="34249"/>
                  </a:cubicBezTo>
                  <a:cubicBezTo>
                    <a:pt x="116379" y="29241"/>
                    <a:pt x="104709" y="20810"/>
                    <a:pt x="97192" y="19202"/>
                  </a:cubicBezTo>
                  <a:cubicBezTo>
                    <a:pt x="99918" y="16442"/>
                    <a:pt x="107379" y="10551"/>
                    <a:pt x="104878" y="6479"/>
                  </a:cubicBezTo>
                  <a:cubicBezTo>
                    <a:pt x="103988" y="5031"/>
                    <a:pt x="102162" y="4760"/>
                    <a:pt x="100487" y="4760"/>
                  </a:cubicBezTo>
                  <a:cubicBezTo>
                    <a:pt x="99893" y="4760"/>
                    <a:pt x="99318" y="4794"/>
                    <a:pt x="98811" y="4822"/>
                  </a:cubicBezTo>
                  <a:cubicBezTo>
                    <a:pt x="94747" y="5043"/>
                    <a:pt x="90662" y="6082"/>
                    <a:pt x="86880" y="7584"/>
                  </a:cubicBezTo>
                  <a:cubicBezTo>
                    <a:pt x="86865" y="7568"/>
                    <a:pt x="86859" y="7550"/>
                    <a:pt x="86842" y="7534"/>
                  </a:cubicBezTo>
                  <a:cubicBezTo>
                    <a:pt x="81072" y="2485"/>
                    <a:pt x="75419" y="1"/>
                    <a:pt x="68066"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2269" name="Google Shape;2269;p45"/>
          <p:cNvGrpSpPr/>
          <p:nvPr/>
        </p:nvGrpSpPr>
        <p:grpSpPr>
          <a:xfrm rot="844541" flipH="1">
            <a:off x="660251" y="4505199"/>
            <a:ext cx="421747" cy="296722"/>
            <a:chOff x="1285325" y="2237436"/>
            <a:chExt cx="342015" cy="240626"/>
          </a:xfrm>
        </p:grpSpPr>
        <p:sp>
          <p:nvSpPr>
            <p:cNvPr id="2270" name="Google Shape;2270;p45"/>
            <p:cNvSpPr/>
            <p:nvPr/>
          </p:nvSpPr>
          <p:spPr>
            <a:xfrm>
              <a:off x="1532756" y="2328680"/>
              <a:ext cx="94585" cy="96664"/>
            </a:xfrm>
            <a:custGeom>
              <a:avLst/>
              <a:gdLst/>
              <a:ahLst/>
              <a:cxnLst/>
              <a:rect l="l" t="t" r="r" b="b"/>
              <a:pathLst>
                <a:path w="3366" h="3440" extrusionOk="0">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71" name="Google Shape;2271;p45"/>
            <p:cNvSpPr/>
            <p:nvPr/>
          </p:nvSpPr>
          <p:spPr>
            <a:xfrm>
              <a:off x="1455505" y="2245163"/>
              <a:ext cx="56565" cy="73060"/>
            </a:xfrm>
            <a:custGeom>
              <a:avLst/>
              <a:gdLst/>
              <a:ahLst/>
              <a:cxnLst/>
              <a:rect l="l" t="t" r="r" b="b"/>
              <a:pathLst>
                <a:path w="2013" h="2600" extrusionOk="0">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72" name="Google Shape;2272;p45"/>
            <p:cNvSpPr/>
            <p:nvPr/>
          </p:nvSpPr>
          <p:spPr>
            <a:xfrm>
              <a:off x="1335345" y="2401490"/>
              <a:ext cx="127911" cy="76572"/>
            </a:xfrm>
            <a:custGeom>
              <a:avLst/>
              <a:gdLst/>
              <a:ahLst/>
              <a:cxnLst/>
              <a:rect l="l" t="t" r="r" b="b"/>
              <a:pathLst>
                <a:path w="4552" h="2725" extrusionOk="0">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73" name="Google Shape;2273;p45"/>
            <p:cNvSpPr/>
            <p:nvPr/>
          </p:nvSpPr>
          <p:spPr>
            <a:xfrm>
              <a:off x="1329387" y="2316512"/>
              <a:ext cx="53980" cy="67918"/>
            </a:xfrm>
            <a:custGeom>
              <a:avLst/>
              <a:gdLst/>
              <a:ahLst/>
              <a:cxnLst/>
              <a:rect l="l" t="t" r="r" b="b"/>
              <a:pathLst>
                <a:path w="1921" h="2417" extrusionOk="0">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74" name="Google Shape;2274;p45"/>
            <p:cNvSpPr/>
            <p:nvPr/>
          </p:nvSpPr>
          <p:spPr>
            <a:xfrm>
              <a:off x="1285325" y="2237436"/>
              <a:ext cx="55301" cy="68789"/>
            </a:xfrm>
            <a:custGeom>
              <a:avLst/>
              <a:gdLst/>
              <a:ahLst/>
              <a:cxnLst/>
              <a:rect l="l" t="t" r="r" b="b"/>
              <a:pathLst>
                <a:path w="1968" h="2448" extrusionOk="0">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1570" name="Google Shape;1570;p44"/>
          <p:cNvGrpSpPr/>
          <p:nvPr/>
        </p:nvGrpSpPr>
        <p:grpSpPr>
          <a:xfrm>
            <a:off x="1019602" y="601773"/>
            <a:ext cx="493700" cy="656538"/>
            <a:chOff x="9737638" y="2692857"/>
            <a:chExt cx="597989" cy="795225"/>
          </a:xfrm>
        </p:grpSpPr>
        <p:sp>
          <p:nvSpPr>
            <p:cNvPr id="1571" name="Google Shape;1571;p44"/>
            <p:cNvSpPr/>
            <p:nvPr/>
          </p:nvSpPr>
          <p:spPr>
            <a:xfrm>
              <a:off x="9832855" y="2913572"/>
              <a:ext cx="362372" cy="489711"/>
            </a:xfrm>
            <a:custGeom>
              <a:avLst/>
              <a:gdLst/>
              <a:ahLst/>
              <a:cxnLst/>
              <a:rect l="l" t="t" r="r" b="b"/>
              <a:pathLst>
                <a:path w="16730" h="22609" extrusionOk="0">
                  <a:moveTo>
                    <a:pt x="267" y="1"/>
                  </a:moveTo>
                  <a:cubicBezTo>
                    <a:pt x="126" y="1"/>
                    <a:pt x="0" y="145"/>
                    <a:pt x="65" y="310"/>
                  </a:cubicBezTo>
                  <a:cubicBezTo>
                    <a:pt x="414" y="1190"/>
                    <a:pt x="1093" y="2000"/>
                    <a:pt x="1677" y="2743"/>
                  </a:cubicBezTo>
                  <a:cubicBezTo>
                    <a:pt x="2510" y="3805"/>
                    <a:pt x="3262" y="4934"/>
                    <a:pt x="4044" y="6035"/>
                  </a:cubicBezTo>
                  <a:cubicBezTo>
                    <a:pt x="5392" y="7930"/>
                    <a:pt x="6747" y="9819"/>
                    <a:pt x="8140" y="11681"/>
                  </a:cubicBezTo>
                  <a:cubicBezTo>
                    <a:pt x="10869" y="15330"/>
                    <a:pt x="13522" y="19166"/>
                    <a:pt x="16538" y="22576"/>
                  </a:cubicBezTo>
                  <a:cubicBezTo>
                    <a:pt x="16558" y="22599"/>
                    <a:pt x="16581" y="22608"/>
                    <a:pt x="16604" y="22608"/>
                  </a:cubicBezTo>
                  <a:cubicBezTo>
                    <a:pt x="16669" y="22608"/>
                    <a:pt x="16729" y="22530"/>
                    <a:pt x="16695" y="22458"/>
                  </a:cubicBezTo>
                  <a:cubicBezTo>
                    <a:pt x="15722" y="20455"/>
                    <a:pt x="13983" y="18659"/>
                    <a:pt x="12640" y="16889"/>
                  </a:cubicBezTo>
                  <a:cubicBezTo>
                    <a:pt x="11164" y="14944"/>
                    <a:pt x="9671" y="13012"/>
                    <a:pt x="8228" y="11042"/>
                  </a:cubicBezTo>
                  <a:cubicBezTo>
                    <a:pt x="6868" y="9186"/>
                    <a:pt x="5573" y="7286"/>
                    <a:pt x="4268" y="5393"/>
                  </a:cubicBezTo>
                  <a:cubicBezTo>
                    <a:pt x="3062" y="3643"/>
                    <a:pt x="1897" y="1606"/>
                    <a:pt x="426" y="73"/>
                  </a:cubicBezTo>
                  <a:cubicBezTo>
                    <a:pt x="378" y="22"/>
                    <a:pt x="321" y="1"/>
                    <a:pt x="267"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72" name="Google Shape;1572;p44"/>
            <p:cNvSpPr/>
            <p:nvPr/>
          </p:nvSpPr>
          <p:spPr>
            <a:xfrm>
              <a:off x="9955927" y="2851560"/>
              <a:ext cx="331636" cy="464455"/>
            </a:xfrm>
            <a:custGeom>
              <a:avLst/>
              <a:gdLst/>
              <a:ahLst/>
              <a:cxnLst/>
              <a:rect l="l" t="t" r="r" b="b"/>
              <a:pathLst>
                <a:path w="15311" h="21443" extrusionOk="0">
                  <a:moveTo>
                    <a:pt x="399" y="1"/>
                  </a:moveTo>
                  <a:cubicBezTo>
                    <a:pt x="192" y="1"/>
                    <a:pt x="1" y="207"/>
                    <a:pt x="129" y="436"/>
                  </a:cubicBezTo>
                  <a:cubicBezTo>
                    <a:pt x="1197" y="2343"/>
                    <a:pt x="2676" y="4004"/>
                    <a:pt x="3866" y="5833"/>
                  </a:cubicBezTo>
                  <a:cubicBezTo>
                    <a:pt x="5044" y="7641"/>
                    <a:pt x="6274" y="9416"/>
                    <a:pt x="7572" y="11139"/>
                  </a:cubicBezTo>
                  <a:cubicBezTo>
                    <a:pt x="8889" y="12887"/>
                    <a:pt x="10080" y="14714"/>
                    <a:pt x="11344" y="16500"/>
                  </a:cubicBezTo>
                  <a:cubicBezTo>
                    <a:pt x="11963" y="17375"/>
                    <a:pt x="12627" y="18200"/>
                    <a:pt x="13314" y="19023"/>
                  </a:cubicBezTo>
                  <a:cubicBezTo>
                    <a:pt x="13832" y="19645"/>
                    <a:pt x="14721" y="20491"/>
                    <a:pt x="14939" y="21318"/>
                  </a:cubicBezTo>
                  <a:cubicBezTo>
                    <a:pt x="14962" y="21405"/>
                    <a:pt x="15031" y="21442"/>
                    <a:pt x="15103" y="21442"/>
                  </a:cubicBezTo>
                  <a:cubicBezTo>
                    <a:pt x="15204" y="21442"/>
                    <a:pt x="15311" y="21367"/>
                    <a:pt x="15304" y="21246"/>
                  </a:cubicBezTo>
                  <a:cubicBezTo>
                    <a:pt x="15272" y="20694"/>
                    <a:pt x="14910" y="20156"/>
                    <a:pt x="14599" y="19720"/>
                  </a:cubicBezTo>
                  <a:cubicBezTo>
                    <a:pt x="13931" y="18774"/>
                    <a:pt x="13105" y="17940"/>
                    <a:pt x="12428" y="16999"/>
                  </a:cubicBezTo>
                  <a:cubicBezTo>
                    <a:pt x="11057" y="15096"/>
                    <a:pt x="9863" y="13074"/>
                    <a:pt x="8470" y="11185"/>
                  </a:cubicBezTo>
                  <a:cubicBezTo>
                    <a:pt x="7134" y="9375"/>
                    <a:pt x="5835" y="7547"/>
                    <a:pt x="4612" y="5658"/>
                  </a:cubicBezTo>
                  <a:cubicBezTo>
                    <a:pt x="3943" y="4621"/>
                    <a:pt x="3192" y="3651"/>
                    <a:pt x="2486" y="2639"/>
                  </a:cubicBezTo>
                  <a:cubicBezTo>
                    <a:pt x="1885" y="1776"/>
                    <a:pt x="1390" y="797"/>
                    <a:pt x="606" y="82"/>
                  </a:cubicBezTo>
                  <a:cubicBezTo>
                    <a:pt x="544" y="25"/>
                    <a:pt x="470" y="1"/>
                    <a:pt x="399"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73" name="Google Shape;1573;p44"/>
            <p:cNvSpPr/>
            <p:nvPr/>
          </p:nvSpPr>
          <p:spPr>
            <a:xfrm>
              <a:off x="9821440" y="2837351"/>
              <a:ext cx="156537" cy="97167"/>
            </a:xfrm>
            <a:custGeom>
              <a:avLst/>
              <a:gdLst/>
              <a:ahLst/>
              <a:cxnLst/>
              <a:rect l="l" t="t" r="r" b="b"/>
              <a:pathLst>
                <a:path w="7227" h="4486" extrusionOk="0">
                  <a:moveTo>
                    <a:pt x="6804" y="0"/>
                  </a:moveTo>
                  <a:cubicBezTo>
                    <a:pt x="6694" y="0"/>
                    <a:pt x="6581" y="42"/>
                    <a:pt x="6491" y="134"/>
                  </a:cubicBezTo>
                  <a:cubicBezTo>
                    <a:pt x="5622" y="1022"/>
                    <a:pt x="4355" y="1847"/>
                    <a:pt x="3223" y="2360"/>
                  </a:cubicBezTo>
                  <a:cubicBezTo>
                    <a:pt x="2096" y="2870"/>
                    <a:pt x="946" y="3171"/>
                    <a:pt x="122" y="4149"/>
                  </a:cubicBezTo>
                  <a:cubicBezTo>
                    <a:pt x="1" y="4293"/>
                    <a:pt x="154" y="4485"/>
                    <a:pt x="311" y="4485"/>
                  </a:cubicBezTo>
                  <a:cubicBezTo>
                    <a:pt x="355" y="4485"/>
                    <a:pt x="399" y="4470"/>
                    <a:pt x="438" y="4434"/>
                  </a:cubicBezTo>
                  <a:lnTo>
                    <a:pt x="438" y="4435"/>
                  </a:lnTo>
                  <a:cubicBezTo>
                    <a:pt x="1524" y="3413"/>
                    <a:pt x="3132" y="3300"/>
                    <a:pt x="4382" y="2545"/>
                  </a:cubicBezTo>
                  <a:cubicBezTo>
                    <a:pt x="5249" y="2023"/>
                    <a:pt x="6138" y="1515"/>
                    <a:pt x="6892" y="837"/>
                  </a:cubicBezTo>
                  <a:lnTo>
                    <a:pt x="6892" y="837"/>
                  </a:lnTo>
                  <a:cubicBezTo>
                    <a:pt x="7035" y="815"/>
                    <a:pt x="7159" y="714"/>
                    <a:pt x="7183" y="518"/>
                  </a:cubicBezTo>
                  <a:lnTo>
                    <a:pt x="7192" y="443"/>
                  </a:lnTo>
                  <a:cubicBezTo>
                    <a:pt x="7226" y="168"/>
                    <a:pt x="7023" y="0"/>
                    <a:pt x="6804"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74" name="Google Shape;1574;p44"/>
            <p:cNvSpPr/>
            <p:nvPr/>
          </p:nvSpPr>
          <p:spPr>
            <a:xfrm>
              <a:off x="9809809" y="2884894"/>
              <a:ext cx="34786" cy="45464"/>
            </a:xfrm>
            <a:custGeom>
              <a:avLst/>
              <a:gdLst/>
              <a:ahLst/>
              <a:cxnLst/>
              <a:rect l="l" t="t" r="r" b="b"/>
              <a:pathLst>
                <a:path w="1606" h="2099" extrusionOk="0">
                  <a:moveTo>
                    <a:pt x="1310" y="1"/>
                  </a:moveTo>
                  <a:cubicBezTo>
                    <a:pt x="1229" y="1"/>
                    <a:pt x="1148" y="34"/>
                    <a:pt x="1100" y="110"/>
                  </a:cubicBezTo>
                  <a:cubicBezTo>
                    <a:pt x="828" y="537"/>
                    <a:pt x="297" y="759"/>
                    <a:pt x="103" y="1246"/>
                  </a:cubicBezTo>
                  <a:cubicBezTo>
                    <a:pt x="31" y="1429"/>
                    <a:pt x="0" y="1688"/>
                    <a:pt x="125" y="1860"/>
                  </a:cubicBezTo>
                  <a:cubicBezTo>
                    <a:pt x="283" y="2076"/>
                    <a:pt x="601" y="2099"/>
                    <a:pt x="861" y="2099"/>
                  </a:cubicBezTo>
                  <a:cubicBezTo>
                    <a:pt x="904" y="2099"/>
                    <a:pt x="946" y="2098"/>
                    <a:pt x="985" y="2098"/>
                  </a:cubicBezTo>
                  <a:cubicBezTo>
                    <a:pt x="1144" y="2095"/>
                    <a:pt x="1225" y="1839"/>
                    <a:pt x="1043" y="1800"/>
                  </a:cubicBezTo>
                  <a:cubicBezTo>
                    <a:pt x="849" y="1758"/>
                    <a:pt x="402" y="1752"/>
                    <a:pt x="484" y="1476"/>
                  </a:cubicBezTo>
                  <a:cubicBezTo>
                    <a:pt x="535" y="1307"/>
                    <a:pt x="709" y="1161"/>
                    <a:pt x="835" y="1047"/>
                  </a:cubicBezTo>
                  <a:cubicBezTo>
                    <a:pt x="1092" y="813"/>
                    <a:pt x="1407" y="619"/>
                    <a:pt x="1539" y="284"/>
                  </a:cubicBezTo>
                  <a:cubicBezTo>
                    <a:pt x="1606" y="114"/>
                    <a:pt x="1459" y="1"/>
                    <a:pt x="1310"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75" name="Google Shape;1575;p44"/>
            <p:cNvSpPr/>
            <p:nvPr/>
          </p:nvSpPr>
          <p:spPr>
            <a:xfrm>
              <a:off x="9792502" y="2855545"/>
              <a:ext cx="35436" cy="51269"/>
            </a:xfrm>
            <a:custGeom>
              <a:avLst/>
              <a:gdLst/>
              <a:ahLst/>
              <a:cxnLst/>
              <a:rect l="l" t="t" r="r" b="b"/>
              <a:pathLst>
                <a:path w="1636" h="2367" extrusionOk="0">
                  <a:moveTo>
                    <a:pt x="1349" y="0"/>
                  </a:moveTo>
                  <a:cubicBezTo>
                    <a:pt x="1328" y="0"/>
                    <a:pt x="1308" y="3"/>
                    <a:pt x="1288" y="9"/>
                  </a:cubicBezTo>
                  <a:cubicBezTo>
                    <a:pt x="977" y="106"/>
                    <a:pt x="749" y="396"/>
                    <a:pt x="566" y="654"/>
                  </a:cubicBezTo>
                  <a:cubicBezTo>
                    <a:pt x="405" y="878"/>
                    <a:pt x="152" y="1108"/>
                    <a:pt x="106" y="1392"/>
                  </a:cubicBezTo>
                  <a:cubicBezTo>
                    <a:pt x="1" y="2029"/>
                    <a:pt x="988" y="2357"/>
                    <a:pt x="1466" y="2366"/>
                  </a:cubicBezTo>
                  <a:cubicBezTo>
                    <a:pt x="1467" y="2366"/>
                    <a:pt x="1468" y="2366"/>
                    <a:pt x="1469" y="2366"/>
                  </a:cubicBezTo>
                  <a:cubicBezTo>
                    <a:pt x="1613" y="2366"/>
                    <a:pt x="1598" y="2169"/>
                    <a:pt x="1483" y="2130"/>
                  </a:cubicBezTo>
                  <a:lnTo>
                    <a:pt x="1482" y="2130"/>
                  </a:lnTo>
                  <a:cubicBezTo>
                    <a:pt x="1257" y="2054"/>
                    <a:pt x="1052" y="1914"/>
                    <a:pt x="860" y="1777"/>
                  </a:cubicBezTo>
                  <a:cubicBezTo>
                    <a:pt x="721" y="1679"/>
                    <a:pt x="528" y="1603"/>
                    <a:pt x="592" y="1397"/>
                  </a:cubicBezTo>
                  <a:cubicBezTo>
                    <a:pt x="618" y="1314"/>
                    <a:pt x="723" y="1227"/>
                    <a:pt x="777" y="1164"/>
                  </a:cubicBezTo>
                  <a:cubicBezTo>
                    <a:pt x="901" y="1021"/>
                    <a:pt x="1007" y="863"/>
                    <a:pt x="1139" y="730"/>
                  </a:cubicBezTo>
                  <a:cubicBezTo>
                    <a:pt x="1307" y="560"/>
                    <a:pt x="1442" y="483"/>
                    <a:pt x="1557" y="273"/>
                  </a:cubicBezTo>
                  <a:cubicBezTo>
                    <a:pt x="1636" y="125"/>
                    <a:pt x="1487" y="0"/>
                    <a:pt x="1349"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76" name="Google Shape;1576;p44"/>
            <p:cNvSpPr/>
            <p:nvPr/>
          </p:nvSpPr>
          <p:spPr>
            <a:xfrm>
              <a:off x="9907560" y="2812420"/>
              <a:ext cx="72431" cy="34959"/>
            </a:xfrm>
            <a:custGeom>
              <a:avLst/>
              <a:gdLst/>
              <a:ahLst/>
              <a:cxnLst/>
              <a:rect l="l" t="t" r="r" b="b"/>
              <a:pathLst>
                <a:path w="3344" h="1614" extrusionOk="0">
                  <a:moveTo>
                    <a:pt x="2079" y="0"/>
                  </a:moveTo>
                  <a:cubicBezTo>
                    <a:pt x="1779" y="0"/>
                    <a:pt x="1480" y="97"/>
                    <a:pt x="1204" y="203"/>
                  </a:cubicBezTo>
                  <a:cubicBezTo>
                    <a:pt x="908" y="314"/>
                    <a:pt x="345" y="479"/>
                    <a:pt x="130" y="730"/>
                  </a:cubicBezTo>
                  <a:cubicBezTo>
                    <a:pt x="9" y="872"/>
                    <a:pt x="1" y="1074"/>
                    <a:pt x="160" y="1187"/>
                  </a:cubicBezTo>
                  <a:cubicBezTo>
                    <a:pt x="214" y="1226"/>
                    <a:pt x="272" y="1241"/>
                    <a:pt x="333" y="1241"/>
                  </a:cubicBezTo>
                  <a:cubicBezTo>
                    <a:pt x="540" y="1241"/>
                    <a:pt x="769" y="1054"/>
                    <a:pt x="935" y="969"/>
                  </a:cubicBezTo>
                  <a:cubicBezTo>
                    <a:pt x="1212" y="827"/>
                    <a:pt x="1684" y="553"/>
                    <a:pt x="2058" y="553"/>
                  </a:cubicBezTo>
                  <a:cubicBezTo>
                    <a:pt x="2132" y="553"/>
                    <a:pt x="2202" y="564"/>
                    <a:pt x="2266" y="589"/>
                  </a:cubicBezTo>
                  <a:cubicBezTo>
                    <a:pt x="2586" y="710"/>
                    <a:pt x="2815" y="1246"/>
                    <a:pt x="2971" y="1526"/>
                  </a:cubicBezTo>
                  <a:cubicBezTo>
                    <a:pt x="3005" y="1588"/>
                    <a:pt x="3056" y="1614"/>
                    <a:pt x="3107" y="1614"/>
                  </a:cubicBezTo>
                  <a:cubicBezTo>
                    <a:pt x="3222" y="1614"/>
                    <a:pt x="3343" y="1488"/>
                    <a:pt x="3307" y="1355"/>
                  </a:cubicBezTo>
                  <a:lnTo>
                    <a:pt x="3306" y="1354"/>
                  </a:lnTo>
                  <a:cubicBezTo>
                    <a:pt x="3152" y="785"/>
                    <a:pt x="2883" y="79"/>
                    <a:pt x="2218" y="7"/>
                  </a:cubicBezTo>
                  <a:cubicBezTo>
                    <a:pt x="2172" y="2"/>
                    <a:pt x="2125" y="0"/>
                    <a:pt x="2079"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77" name="Google Shape;1577;p44"/>
            <p:cNvSpPr/>
            <p:nvPr/>
          </p:nvSpPr>
          <p:spPr>
            <a:xfrm>
              <a:off x="9821094" y="2791107"/>
              <a:ext cx="148739" cy="69615"/>
            </a:xfrm>
            <a:custGeom>
              <a:avLst/>
              <a:gdLst/>
              <a:ahLst/>
              <a:cxnLst/>
              <a:rect l="l" t="t" r="r" b="b"/>
              <a:pathLst>
                <a:path w="6867" h="3214" extrusionOk="0">
                  <a:moveTo>
                    <a:pt x="4664" y="1"/>
                  </a:moveTo>
                  <a:cubicBezTo>
                    <a:pt x="4482" y="1"/>
                    <a:pt x="4319" y="18"/>
                    <a:pt x="4196" y="50"/>
                  </a:cubicBezTo>
                  <a:cubicBezTo>
                    <a:pt x="3320" y="281"/>
                    <a:pt x="2430" y="873"/>
                    <a:pt x="1664" y="1343"/>
                  </a:cubicBezTo>
                  <a:cubicBezTo>
                    <a:pt x="1024" y="1736"/>
                    <a:pt x="232" y="2236"/>
                    <a:pt x="32" y="3001"/>
                  </a:cubicBezTo>
                  <a:cubicBezTo>
                    <a:pt x="0" y="3125"/>
                    <a:pt x="102" y="3213"/>
                    <a:pt x="208" y="3213"/>
                  </a:cubicBezTo>
                  <a:cubicBezTo>
                    <a:pt x="253" y="3213"/>
                    <a:pt x="298" y="3197"/>
                    <a:pt x="334" y="3161"/>
                  </a:cubicBezTo>
                  <a:cubicBezTo>
                    <a:pt x="1060" y="2440"/>
                    <a:pt x="1691" y="1864"/>
                    <a:pt x="2594" y="1362"/>
                  </a:cubicBezTo>
                  <a:cubicBezTo>
                    <a:pt x="2932" y="1174"/>
                    <a:pt x="3271" y="962"/>
                    <a:pt x="3621" y="797"/>
                  </a:cubicBezTo>
                  <a:cubicBezTo>
                    <a:pt x="4005" y="616"/>
                    <a:pt x="4476" y="402"/>
                    <a:pt x="4926" y="402"/>
                  </a:cubicBezTo>
                  <a:cubicBezTo>
                    <a:pt x="5123" y="402"/>
                    <a:pt x="5316" y="443"/>
                    <a:pt x="5497" y="546"/>
                  </a:cubicBezTo>
                  <a:cubicBezTo>
                    <a:pt x="5712" y="669"/>
                    <a:pt x="6179" y="851"/>
                    <a:pt x="6046" y="1211"/>
                  </a:cubicBezTo>
                  <a:cubicBezTo>
                    <a:pt x="5993" y="1352"/>
                    <a:pt x="6107" y="1474"/>
                    <a:pt x="6221" y="1474"/>
                  </a:cubicBezTo>
                  <a:cubicBezTo>
                    <a:pt x="6276" y="1474"/>
                    <a:pt x="6331" y="1445"/>
                    <a:pt x="6367" y="1375"/>
                  </a:cubicBezTo>
                  <a:cubicBezTo>
                    <a:pt x="6866" y="395"/>
                    <a:pt x="5541" y="1"/>
                    <a:pt x="4664"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78" name="Google Shape;1578;p44"/>
            <p:cNvSpPr/>
            <p:nvPr/>
          </p:nvSpPr>
          <p:spPr>
            <a:xfrm>
              <a:off x="9861814" y="2857884"/>
              <a:ext cx="7581" cy="12649"/>
            </a:xfrm>
            <a:custGeom>
              <a:avLst/>
              <a:gdLst/>
              <a:ahLst/>
              <a:cxnLst/>
              <a:rect l="l" t="t" r="r" b="b"/>
              <a:pathLst>
                <a:path w="350" h="584" extrusionOk="0">
                  <a:moveTo>
                    <a:pt x="200" y="0"/>
                  </a:moveTo>
                  <a:cubicBezTo>
                    <a:pt x="142" y="0"/>
                    <a:pt x="86" y="29"/>
                    <a:pt x="69" y="90"/>
                  </a:cubicBezTo>
                  <a:cubicBezTo>
                    <a:pt x="39" y="199"/>
                    <a:pt x="30" y="312"/>
                    <a:pt x="15" y="424"/>
                  </a:cubicBezTo>
                  <a:cubicBezTo>
                    <a:pt x="1" y="528"/>
                    <a:pt x="84" y="584"/>
                    <a:pt x="170" y="584"/>
                  </a:cubicBezTo>
                  <a:cubicBezTo>
                    <a:pt x="248" y="584"/>
                    <a:pt x="328" y="537"/>
                    <a:pt x="334" y="437"/>
                  </a:cubicBezTo>
                  <a:cubicBezTo>
                    <a:pt x="340" y="330"/>
                    <a:pt x="349" y="225"/>
                    <a:pt x="344" y="119"/>
                  </a:cubicBezTo>
                  <a:cubicBezTo>
                    <a:pt x="339" y="42"/>
                    <a:pt x="269" y="0"/>
                    <a:pt x="200"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79" name="Google Shape;1579;p44"/>
            <p:cNvSpPr/>
            <p:nvPr/>
          </p:nvSpPr>
          <p:spPr>
            <a:xfrm>
              <a:off x="9874226" y="2849047"/>
              <a:ext cx="13018" cy="14122"/>
            </a:xfrm>
            <a:custGeom>
              <a:avLst/>
              <a:gdLst/>
              <a:ahLst/>
              <a:cxnLst/>
              <a:rect l="l" t="t" r="r" b="b"/>
              <a:pathLst>
                <a:path w="601" h="652" extrusionOk="0">
                  <a:moveTo>
                    <a:pt x="386" y="1"/>
                  </a:moveTo>
                  <a:cubicBezTo>
                    <a:pt x="305" y="1"/>
                    <a:pt x="225" y="48"/>
                    <a:pt x="206" y="153"/>
                  </a:cubicBezTo>
                  <a:cubicBezTo>
                    <a:pt x="205" y="154"/>
                    <a:pt x="206" y="155"/>
                    <a:pt x="206" y="155"/>
                  </a:cubicBezTo>
                  <a:lnTo>
                    <a:pt x="206" y="155"/>
                  </a:lnTo>
                  <a:cubicBezTo>
                    <a:pt x="205" y="156"/>
                    <a:pt x="204" y="158"/>
                    <a:pt x="202" y="159"/>
                  </a:cubicBezTo>
                  <a:cubicBezTo>
                    <a:pt x="184" y="181"/>
                    <a:pt x="157" y="197"/>
                    <a:pt x="136" y="218"/>
                  </a:cubicBezTo>
                  <a:cubicBezTo>
                    <a:pt x="77" y="276"/>
                    <a:pt x="38" y="351"/>
                    <a:pt x="26" y="431"/>
                  </a:cubicBezTo>
                  <a:cubicBezTo>
                    <a:pt x="0" y="571"/>
                    <a:pt x="114" y="651"/>
                    <a:pt x="225" y="651"/>
                  </a:cubicBezTo>
                  <a:cubicBezTo>
                    <a:pt x="313" y="651"/>
                    <a:pt x="400" y="601"/>
                    <a:pt x="416" y="491"/>
                  </a:cubicBezTo>
                  <a:lnTo>
                    <a:pt x="416" y="491"/>
                  </a:lnTo>
                  <a:cubicBezTo>
                    <a:pt x="416" y="494"/>
                    <a:pt x="416" y="495"/>
                    <a:pt x="417" y="495"/>
                  </a:cubicBezTo>
                  <a:cubicBezTo>
                    <a:pt x="418" y="495"/>
                    <a:pt x="423" y="481"/>
                    <a:pt x="420" y="481"/>
                  </a:cubicBezTo>
                  <a:cubicBezTo>
                    <a:pt x="419" y="481"/>
                    <a:pt x="417" y="483"/>
                    <a:pt x="413" y="487"/>
                  </a:cubicBezTo>
                  <a:lnTo>
                    <a:pt x="413" y="487"/>
                  </a:lnTo>
                  <a:cubicBezTo>
                    <a:pt x="434" y="461"/>
                    <a:pt x="465" y="443"/>
                    <a:pt x="488" y="418"/>
                  </a:cubicBezTo>
                  <a:cubicBezTo>
                    <a:pt x="538" y="362"/>
                    <a:pt x="571" y="293"/>
                    <a:pt x="580" y="219"/>
                  </a:cubicBezTo>
                  <a:cubicBezTo>
                    <a:pt x="600" y="82"/>
                    <a:pt x="492" y="1"/>
                    <a:pt x="386"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80" name="Google Shape;1580;p44"/>
            <p:cNvSpPr/>
            <p:nvPr/>
          </p:nvSpPr>
          <p:spPr>
            <a:xfrm>
              <a:off x="9737638" y="2694351"/>
              <a:ext cx="128357" cy="187012"/>
            </a:xfrm>
            <a:custGeom>
              <a:avLst/>
              <a:gdLst/>
              <a:ahLst/>
              <a:cxnLst/>
              <a:rect l="l" t="t" r="r" b="b"/>
              <a:pathLst>
                <a:path w="5926" h="8634" extrusionOk="0">
                  <a:moveTo>
                    <a:pt x="5500" y="0"/>
                  </a:moveTo>
                  <a:cubicBezTo>
                    <a:pt x="5452" y="0"/>
                    <a:pt x="5400" y="14"/>
                    <a:pt x="5347" y="46"/>
                  </a:cubicBezTo>
                  <a:cubicBezTo>
                    <a:pt x="3595" y="1083"/>
                    <a:pt x="1136" y="1890"/>
                    <a:pt x="321" y="3997"/>
                  </a:cubicBezTo>
                  <a:cubicBezTo>
                    <a:pt x="1" y="4825"/>
                    <a:pt x="298" y="5511"/>
                    <a:pt x="843" y="6157"/>
                  </a:cubicBezTo>
                  <a:cubicBezTo>
                    <a:pt x="1565" y="7015"/>
                    <a:pt x="2328" y="8021"/>
                    <a:pt x="3298" y="8612"/>
                  </a:cubicBezTo>
                  <a:cubicBezTo>
                    <a:pt x="3324" y="8627"/>
                    <a:pt x="3350" y="8634"/>
                    <a:pt x="3376" y="8634"/>
                  </a:cubicBezTo>
                  <a:cubicBezTo>
                    <a:pt x="3496" y="8634"/>
                    <a:pt x="3606" y="8493"/>
                    <a:pt x="3529" y="8377"/>
                  </a:cubicBezTo>
                  <a:cubicBezTo>
                    <a:pt x="3046" y="7654"/>
                    <a:pt x="2299" y="7057"/>
                    <a:pt x="1741" y="6384"/>
                  </a:cubicBezTo>
                  <a:cubicBezTo>
                    <a:pt x="918" y="5389"/>
                    <a:pt x="365" y="4836"/>
                    <a:pt x="1319" y="3618"/>
                  </a:cubicBezTo>
                  <a:cubicBezTo>
                    <a:pt x="1907" y="2865"/>
                    <a:pt x="2791" y="2176"/>
                    <a:pt x="3626" y="1711"/>
                  </a:cubicBezTo>
                  <a:cubicBezTo>
                    <a:pt x="4313" y="1327"/>
                    <a:pt x="5088" y="1152"/>
                    <a:pt x="5693" y="624"/>
                  </a:cubicBezTo>
                  <a:cubicBezTo>
                    <a:pt x="5925" y="423"/>
                    <a:pt x="5766" y="0"/>
                    <a:pt x="5500"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81" name="Google Shape;1581;p44"/>
            <p:cNvSpPr/>
            <p:nvPr/>
          </p:nvSpPr>
          <p:spPr>
            <a:xfrm>
              <a:off x="9848450" y="2692857"/>
              <a:ext cx="96257" cy="108473"/>
            </a:xfrm>
            <a:custGeom>
              <a:avLst/>
              <a:gdLst/>
              <a:ahLst/>
              <a:cxnLst/>
              <a:rect l="l" t="t" r="r" b="b"/>
              <a:pathLst>
                <a:path w="4444" h="5008" extrusionOk="0">
                  <a:moveTo>
                    <a:pt x="398" y="1"/>
                  </a:moveTo>
                  <a:cubicBezTo>
                    <a:pt x="71" y="1"/>
                    <a:pt x="0" y="414"/>
                    <a:pt x="288" y="549"/>
                  </a:cubicBezTo>
                  <a:cubicBezTo>
                    <a:pt x="1193" y="972"/>
                    <a:pt x="1675" y="1748"/>
                    <a:pt x="2284" y="2508"/>
                  </a:cubicBezTo>
                  <a:cubicBezTo>
                    <a:pt x="2907" y="3285"/>
                    <a:pt x="3722" y="3843"/>
                    <a:pt x="3873" y="4887"/>
                  </a:cubicBezTo>
                  <a:cubicBezTo>
                    <a:pt x="3884" y="4963"/>
                    <a:pt x="3959" y="5008"/>
                    <a:pt x="4029" y="5008"/>
                  </a:cubicBezTo>
                  <a:cubicBezTo>
                    <a:pt x="4086" y="5008"/>
                    <a:pt x="4139" y="4979"/>
                    <a:pt x="4154" y="4913"/>
                  </a:cubicBezTo>
                  <a:cubicBezTo>
                    <a:pt x="4443" y="3649"/>
                    <a:pt x="3421" y="2953"/>
                    <a:pt x="2718" y="2044"/>
                  </a:cubicBezTo>
                  <a:cubicBezTo>
                    <a:pt x="2159" y="1323"/>
                    <a:pt x="1454" y="4"/>
                    <a:pt x="400" y="1"/>
                  </a:cubicBezTo>
                  <a:cubicBezTo>
                    <a:pt x="399" y="1"/>
                    <a:pt x="399" y="1"/>
                    <a:pt x="398"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82" name="Google Shape;1582;p44"/>
            <p:cNvSpPr/>
            <p:nvPr/>
          </p:nvSpPr>
          <p:spPr>
            <a:xfrm>
              <a:off x="9764149" y="2770421"/>
              <a:ext cx="55645" cy="32945"/>
            </a:xfrm>
            <a:custGeom>
              <a:avLst/>
              <a:gdLst/>
              <a:ahLst/>
              <a:cxnLst/>
              <a:rect l="l" t="t" r="r" b="b"/>
              <a:pathLst>
                <a:path w="2569" h="1521" extrusionOk="0">
                  <a:moveTo>
                    <a:pt x="2324" y="1"/>
                  </a:moveTo>
                  <a:cubicBezTo>
                    <a:pt x="2302" y="1"/>
                    <a:pt x="2280" y="5"/>
                    <a:pt x="2258" y="15"/>
                  </a:cubicBezTo>
                  <a:cubicBezTo>
                    <a:pt x="1504" y="361"/>
                    <a:pt x="901" y="963"/>
                    <a:pt x="132" y="1292"/>
                  </a:cubicBezTo>
                  <a:cubicBezTo>
                    <a:pt x="0" y="1348"/>
                    <a:pt x="50" y="1521"/>
                    <a:pt x="175" y="1521"/>
                  </a:cubicBezTo>
                  <a:cubicBezTo>
                    <a:pt x="185" y="1521"/>
                    <a:pt x="196" y="1520"/>
                    <a:pt x="208" y="1517"/>
                  </a:cubicBezTo>
                  <a:cubicBezTo>
                    <a:pt x="1030" y="1332"/>
                    <a:pt x="1797" y="799"/>
                    <a:pt x="2443" y="273"/>
                  </a:cubicBezTo>
                  <a:cubicBezTo>
                    <a:pt x="2568" y="171"/>
                    <a:pt x="2456" y="1"/>
                    <a:pt x="2324"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83" name="Google Shape;1583;p44"/>
            <p:cNvSpPr/>
            <p:nvPr/>
          </p:nvSpPr>
          <p:spPr>
            <a:xfrm>
              <a:off x="9831014" y="2739664"/>
              <a:ext cx="21768" cy="14144"/>
            </a:xfrm>
            <a:custGeom>
              <a:avLst/>
              <a:gdLst/>
              <a:ahLst/>
              <a:cxnLst/>
              <a:rect l="l" t="t" r="r" b="b"/>
              <a:pathLst>
                <a:path w="1005" h="653" extrusionOk="0">
                  <a:moveTo>
                    <a:pt x="848" y="0"/>
                  </a:moveTo>
                  <a:cubicBezTo>
                    <a:pt x="833" y="0"/>
                    <a:pt x="817" y="4"/>
                    <a:pt x="801" y="11"/>
                  </a:cubicBezTo>
                  <a:cubicBezTo>
                    <a:pt x="563" y="117"/>
                    <a:pt x="324" y="222"/>
                    <a:pt x="122" y="392"/>
                  </a:cubicBezTo>
                  <a:cubicBezTo>
                    <a:pt x="0" y="495"/>
                    <a:pt x="105" y="653"/>
                    <a:pt x="231" y="653"/>
                  </a:cubicBezTo>
                  <a:cubicBezTo>
                    <a:pt x="263" y="653"/>
                    <a:pt x="295" y="643"/>
                    <a:pt x="326" y="621"/>
                  </a:cubicBezTo>
                  <a:cubicBezTo>
                    <a:pt x="533" y="469"/>
                    <a:pt x="777" y="416"/>
                    <a:pt x="941" y="209"/>
                  </a:cubicBezTo>
                  <a:cubicBezTo>
                    <a:pt x="1005" y="129"/>
                    <a:pt x="942" y="0"/>
                    <a:pt x="848"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84" name="Google Shape;1584;p44"/>
            <p:cNvSpPr/>
            <p:nvPr/>
          </p:nvSpPr>
          <p:spPr>
            <a:xfrm>
              <a:off x="10174888" y="3338541"/>
              <a:ext cx="72279" cy="63507"/>
            </a:xfrm>
            <a:custGeom>
              <a:avLst/>
              <a:gdLst/>
              <a:ahLst/>
              <a:cxnLst/>
              <a:rect l="l" t="t" r="r" b="b"/>
              <a:pathLst>
                <a:path w="3337" h="2932" extrusionOk="0">
                  <a:moveTo>
                    <a:pt x="2031" y="1"/>
                  </a:moveTo>
                  <a:cubicBezTo>
                    <a:pt x="1534" y="1"/>
                    <a:pt x="1162" y="296"/>
                    <a:pt x="895" y="697"/>
                  </a:cubicBezTo>
                  <a:cubicBezTo>
                    <a:pt x="515" y="1266"/>
                    <a:pt x="1" y="2522"/>
                    <a:pt x="894" y="2913"/>
                  </a:cubicBezTo>
                  <a:cubicBezTo>
                    <a:pt x="922" y="2925"/>
                    <a:pt x="950" y="2931"/>
                    <a:pt x="975" y="2931"/>
                  </a:cubicBezTo>
                  <a:cubicBezTo>
                    <a:pt x="1120" y="2931"/>
                    <a:pt x="1209" y="2754"/>
                    <a:pt x="1096" y="2627"/>
                  </a:cubicBezTo>
                  <a:cubicBezTo>
                    <a:pt x="714" y="2196"/>
                    <a:pt x="930" y="1570"/>
                    <a:pt x="1210" y="1147"/>
                  </a:cubicBezTo>
                  <a:cubicBezTo>
                    <a:pt x="1434" y="810"/>
                    <a:pt x="1648" y="519"/>
                    <a:pt x="2086" y="519"/>
                  </a:cubicBezTo>
                  <a:cubicBezTo>
                    <a:pt x="2092" y="519"/>
                    <a:pt x="2099" y="519"/>
                    <a:pt x="2105" y="519"/>
                  </a:cubicBezTo>
                  <a:cubicBezTo>
                    <a:pt x="2455" y="527"/>
                    <a:pt x="2718" y="763"/>
                    <a:pt x="3048" y="823"/>
                  </a:cubicBezTo>
                  <a:cubicBezTo>
                    <a:pt x="3059" y="825"/>
                    <a:pt x="3070" y="826"/>
                    <a:pt x="3081" y="826"/>
                  </a:cubicBezTo>
                  <a:cubicBezTo>
                    <a:pt x="3230" y="826"/>
                    <a:pt x="3337" y="635"/>
                    <a:pt x="3238" y="512"/>
                  </a:cubicBezTo>
                  <a:cubicBezTo>
                    <a:pt x="2979" y="190"/>
                    <a:pt x="2454" y="6"/>
                    <a:pt x="2048" y="1"/>
                  </a:cubicBezTo>
                  <a:cubicBezTo>
                    <a:pt x="2042" y="1"/>
                    <a:pt x="2037" y="1"/>
                    <a:pt x="203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85" name="Google Shape;1585;p44"/>
            <p:cNvSpPr/>
            <p:nvPr/>
          </p:nvSpPr>
          <p:spPr>
            <a:xfrm>
              <a:off x="10234691" y="3298037"/>
              <a:ext cx="57767" cy="60215"/>
            </a:xfrm>
            <a:custGeom>
              <a:avLst/>
              <a:gdLst/>
              <a:ahLst/>
              <a:cxnLst/>
              <a:rect l="l" t="t" r="r" b="b"/>
              <a:pathLst>
                <a:path w="2667" h="2780" extrusionOk="0">
                  <a:moveTo>
                    <a:pt x="1560" y="1"/>
                  </a:moveTo>
                  <a:cubicBezTo>
                    <a:pt x="1243" y="1"/>
                    <a:pt x="931" y="158"/>
                    <a:pt x="675" y="339"/>
                  </a:cubicBezTo>
                  <a:cubicBezTo>
                    <a:pt x="512" y="454"/>
                    <a:pt x="355" y="590"/>
                    <a:pt x="227" y="744"/>
                  </a:cubicBezTo>
                  <a:cubicBezTo>
                    <a:pt x="13" y="1002"/>
                    <a:pt x="36" y="1303"/>
                    <a:pt x="20" y="1624"/>
                  </a:cubicBezTo>
                  <a:cubicBezTo>
                    <a:pt x="1" y="2026"/>
                    <a:pt x="116" y="2282"/>
                    <a:pt x="166" y="2663"/>
                  </a:cubicBezTo>
                  <a:cubicBezTo>
                    <a:pt x="175" y="2741"/>
                    <a:pt x="236" y="2779"/>
                    <a:pt x="298" y="2779"/>
                  </a:cubicBezTo>
                  <a:cubicBezTo>
                    <a:pt x="363" y="2779"/>
                    <a:pt x="429" y="2738"/>
                    <a:pt x="442" y="2660"/>
                  </a:cubicBezTo>
                  <a:cubicBezTo>
                    <a:pt x="530" y="2109"/>
                    <a:pt x="287" y="1331"/>
                    <a:pt x="757" y="916"/>
                  </a:cubicBezTo>
                  <a:cubicBezTo>
                    <a:pt x="934" y="759"/>
                    <a:pt x="1259" y="524"/>
                    <a:pt x="1541" y="524"/>
                  </a:cubicBezTo>
                  <a:cubicBezTo>
                    <a:pt x="1624" y="524"/>
                    <a:pt x="1704" y="544"/>
                    <a:pt x="1775" y="593"/>
                  </a:cubicBezTo>
                  <a:cubicBezTo>
                    <a:pt x="1954" y="718"/>
                    <a:pt x="2038" y="973"/>
                    <a:pt x="2196" y="1123"/>
                  </a:cubicBezTo>
                  <a:cubicBezTo>
                    <a:pt x="2245" y="1170"/>
                    <a:pt x="2301" y="1190"/>
                    <a:pt x="2355" y="1190"/>
                  </a:cubicBezTo>
                  <a:cubicBezTo>
                    <a:pt x="2520" y="1190"/>
                    <a:pt x="2667" y="1003"/>
                    <a:pt x="2569" y="824"/>
                  </a:cubicBezTo>
                  <a:cubicBezTo>
                    <a:pt x="2411" y="532"/>
                    <a:pt x="2203" y="182"/>
                    <a:pt x="1876" y="58"/>
                  </a:cubicBezTo>
                  <a:cubicBezTo>
                    <a:pt x="1771" y="18"/>
                    <a:pt x="1665" y="1"/>
                    <a:pt x="1560"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86" name="Google Shape;1586;p44"/>
            <p:cNvSpPr/>
            <p:nvPr/>
          </p:nvSpPr>
          <p:spPr>
            <a:xfrm>
              <a:off x="10190158" y="3395940"/>
              <a:ext cx="135483" cy="90972"/>
            </a:xfrm>
            <a:custGeom>
              <a:avLst/>
              <a:gdLst/>
              <a:ahLst/>
              <a:cxnLst/>
              <a:rect l="l" t="t" r="r" b="b"/>
              <a:pathLst>
                <a:path w="6255" h="4200" extrusionOk="0">
                  <a:moveTo>
                    <a:pt x="121" y="1"/>
                  </a:moveTo>
                  <a:cubicBezTo>
                    <a:pt x="26" y="1"/>
                    <a:pt x="0" y="153"/>
                    <a:pt x="99" y="180"/>
                  </a:cubicBezTo>
                  <a:cubicBezTo>
                    <a:pt x="1335" y="517"/>
                    <a:pt x="2602" y="1652"/>
                    <a:pt x="3582" y="2443"/>
                  </a:cubicBezTo>
                  <a:cubicBezTo>
                    <a:pt x="4309" y="3029"/>
                    <a:pt x="5084" y="3867"/>
                    <a:pt x="5973" y="4191"/>
                  </a:cubicBezTo>
                  <a:cubicBezTo>
                    <a:pt x="5990" y="4197"/>
                    <a:pt x="6006" y="4200"/>
                    <a:pt x="6022" y="4200"/>
                  </a:cubicBezTo>
                  <a:cubicBezTo>
                    <a:pt x="6162" y="4200"/>
                    <a:pt x="6255" y="3984"/>
                    <a:pt x="6134" y="3889"/>
                  </a:cubicBezTo>
                  <a:cubicBezTo>
                    <a:pt x="5084" y="3069"/>
                    <a:pt x="4029" y="2221"/>
                    <a:pt x="2931" y="1468"/>
                  </a:cubicBezTo>
                  <a:cubicBezTo>
                    <a:pt x="2023" y="845"/>
                    <a:pt x="1274" y="101"/>
                    <a:pt x="130" y="1"/>
                  </a:cubicBezTo>
                  <a:cubicBezTo>
                    <a:pt x="127" y="1"/>
                    <a:pt x="124" y="1"/>
                    <a:pt x="12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87" name="Google Shape;1587;p44"/>
            <p:cNvSpPr/>
            <p:nvPr/>
          </p:nvSpPr>
          <p:spPr>
            <a:xfrm>
              <a:off x="10281130" y="3314239"/>
              <a:ext cx="54497" cy="173843"/>
            </a:xfrm>
            <a:custGeom>
              <a:avLst/>
              <a:gdLst/>
              <a:ahLst/>
              <a:cxnLst/>
              <a:rect l="l" t="t" r="r" b="b"/>
              <a:pathLst>
                <a:path w="2516" h="8026" extrusionOk="0">
                  <a:moveTo>
                    <a:pt x="229" y="1"/>
                  </a:moveTo>
                  <a:cubicBezTo>
                    <a:pt x="110" y="1"/>
                    <a:pt x="0" y="128"/>
                    <a:pt x="35" y="271"/>
                  </a:cubicBezTo>
                  <a:cubicBezTo>
                    <a:pt x="317" y="1428"/>
                    <a:pt x="836" y="2535"/>
                    <a:pt x="1141" y="3698"/>
                  </a:cubicBezTo>
                  <a:cubicBezTo>
                    <a:pt x="1295" y="4278"/>
                    <a:pt x="1442" y="4863"/>
                    <a:pt x="1563" y="5450"/>
                  </a:cubicBezTo>
                  <a:cubicBezTo>
                    <a:pt x="1689" y="6064"/>
                    <a:pt x="2094" y="7170"/>
                    <a:pt x="1921" y="7740"/>
                  </a:cubicBezTo>
                  <a:cubicBezTo>
                    <a:pt x="1880" y="7878"/>
                    <a:pt x="2001" y="8025"/>
                    <a:pt x="2122" y="8025"/>
                  </a:cubicBezTo>
                  <a:cubicBezTo>
                    <a:pt x="2171" y="8025"/>
                    <a:pt x="2220" y="8001"/>
                    <a:pt x="2257" y="7940"/>
                  </a:cubicBezTo>
                  <a:cubicBezTo>
                    <a:pt x="2516" y="7528"/>
                    <a:pt x="2466" y="7290"/>
                    <a:pt x="2389" y="6829"/>
                  </a:cubicBezTo>
                  <a:cubicBezTo>
                    <a:pt x="2250" y="5991"/>
                    <a:pt x="2077" y="5150"/>
                    <a:pt x="1881" y="4322"/>
                  </a:cubicBezTo>
                  <a:cubicBezTo>
                    <a:pt x="1556" y="2945"/>
                    <a:pt x="1247" y="1233"/>
                    <a:pt x="378" y="83"/>
                  </a:cubicBezTo>
                  <a:cubicBezTo>
                    <a:pt x="334" y="25"/>
                    <a:pt x="281" y="1"/>
                    <a:pt x="229"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88" name="Google Shape;1588;p44"/>
            <p:cNvSpPr/>
            <p:nvPr/>
          </p:nvSpPr>
          <p:spPr>
            <a:xfrm>
              <a:off x="10278401" y="3427737"/>
              <a:ext cx="43797" cy="32078"/>
            </a:xfrm>
            <a:custGeom>
              <a:avLst/>
              <a:gdLst/>
              <a:ahLst/>
              <a:cxnLst/>
              <a:rect l="l" t="t" r="r" b="b"/>
              <a:pathLst>
                <a:path w="2022" h="1481" extrusionOk="0">
                  <a:moveTo>
                    <a:pt x="1721" y="1"/>
                  </a:moveTo>
                  <a:cubicBezTo>
                    <a:pt x="1718" y="1"/>
                    <a:pt x="1714" y="1"/>
                    <a:pt x="1711" y="1"/>
                  </a:cubicBezTo>
                  <a:cubicBezTo>
                    <a:pt x="1002" y="39"/>
                    <a:pt x="385" y="735"/>
                    <a:pt x="50" y="1305"/>
                  </a:cubicBezTo>
                  <a:cubicBezTo>
                    <a:pt x="0" y="1391"/>
                    <a:pt x="87" y="1480"/>
                    <a:pt x="170" y="1480"/>
                  </a:cubicBezTo>
                  <a:cubicBezTo>
                    <a:pt x="201" y="1480"/>
                    <a:pt x="232" y="1467"/>
                    <a:pt x="255" y="1437"/>
                  </a:cubicBezTo>
                  <a:cubicBezTo>
                    <a:pt x="659" y="883"/>
                    <a:pt x="1162" y="586"/>
                    <a:pt x="1803" y="381"/>
                  </a:cubicBezTo>
                  <a:cubicBezTo>
                    <a:pt x="2021" y="313"/>
                    <a:pt x="1928" y="1"/>
                    <a:pt x="172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89" name="Google Shape;1589;p44"/>
            <p:cNvSpPr/>
            <p:nvPr/>
          </p:nvSpPr>
          <p:spPr>
            <a:xfrm>
              <a:off x="9889821" y="2879566"/>
              <a:ext cx="320265" cy="474657"/>
            </a:xfrm>
            <a:custGeom>
              <a:avLst/>
              <a:gdLst/>
              <a:ahLst/>
              <a:cxnLst/>
              <a:rect l="l" t="t" r="r" b="b"/>
              <a:pathLst>
                <a:path w="14786" h="21914" extrusionOk="0">
                  <a:moveTo>
                    <a:pt x="420" y="1"/>
                  </a:moveTo>
                  <a:cubicBezTo>
                    <a:pt x="212" y="1"/>
                    <a:pt x="0" y="224"/>
                    <a:pt x="136" y="461"/>
                  </a:cubicBezTo>
                  <a:cubicBezTo>
                    <a:pt x="1211" y="2331"/>
                    <a:pt x="2285" y="4156"/>
                    <a:pt x="3446" y="5979"/>
                  </a:cubicBezTo>
                  <a:cubicBezTo>
                    <a:pt x="4613" y="7810"/>
                    <a:pt x="5869" y="9614"/>
                    <a:pt x="7108" y="11397"/>
                  </a:cubicBezTo>
                  <a:cubicBezTo>
                    <a:pt x="8402" y="13261"/>
                    <a:pt x="9735" y="15094"/>
                    <a:pt x="11008" y="16974"/>
                  </a:cubicBezTo>
                  <a:cubicBezTo>
                    <a:pt x="11644" y="17913"/>
                    <a:pt x="12331" y="18819"/>
                    <a:pt x="12933" y="19779"/>
                  </a:cubicBezTo>
                  <a:cubicBezTo>
                    <a:pt x="13431" y="20574"/>
                    <a:pt x="13855" y="21271"/>
                    <a:pt x="14562" y="21887"/>
                  </a:cubicBezTo>
                  <a:cubicBezTo>
                    <a:pt x="14583" y="21906"/>
                    <a:pt x="14608" y="21914"/>
                    <a:pt x="14632" y="21914"/>
                  </a:cubicBezTo>
                  <a:cubicBezTo>
                    <a:pt x="14711" y="21914"/>
                    <a:pt x="14786" y="21831"/>
                    <a:pt x="14728" y="21750"/>
                  </a:cubicBezTo>
                  <a:lnTo>
                    <a:pt x="14728" y="21750"/>
                  </a:lnTo>
                  <a:lnTo>
                    <a:pt x="14728" y="21752"/>
                  </a:lnTo>
                  <a:cubicBezTo>
                    <a:pt x="12386" y="18428"/>
                    <a:pt x="10173" y="15002"/>
                    <a:pt x="7859" y="11654"/>
                  </a:cubicBezTo>
                  <a:cubicBezTo>
                    <a:pt x="5284" y="7930"/>
                    <a:pt x="2904" y="4075"/>
                    <a:pt x="663" y="150"/>
                  </a:cubicBezTo>
                  <a:cubicBezTo>
                    <a:pt x="603" y="45"/>
                    <a:pt x="512" y="1"/>
                    <a:pt x="420"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90" name="Google Shape;1590;p44"/>
            <p:cNvSpPr/>
            <p:nvPr/>
          </p:nvSpPr>
          <p:spPr>
            <a:xfrm>
              <a:off x="9924802" y="2870426"/>
              <a:ext cx="323752" cy="458867"/>
            </a:xfrm>
            <a:custGeom>
              <a:avLst/>
              <a:gdLst/>
              <a:ahLst/>
              <a:cxnLst/>
              <a:rect l="l" t="t" r="r" b="b"/>
              <a:pathLst>
                <a:path w="14947" h="21185" extrusionOk="0">
                  <a:moveTo>
                    <a:pt x="423" y="1"/>
                  </a:moveTo>
                  <a:cubicBezTo>
                    <a:pt x="208" y="1"/>
                    <a:pt x="0" y="179"/>
                    <a:pt x="124" y="419"/>
                  </a:cubicBezTo>
                  <a:cubicBezTo>
                    <a:pt x="978" y="2075"/>
                    <a:pt x="2076" y="3427"/>
                    <a:pt x="3236" y="4862"/>
                  </a:cubicBezTo>
                  <a:cubicBezTo>
                    <a:pt x="4540" y="6473"/>
                    <a:pt x="5560" y="8317"/>
                    <a:pt x="6731" y="10024"/>
                  </a:cubicBezTo>
                  <a:cubicBezTo>
                    <a:pt x="8029" y="11917"/>
                    <a:pt x="9404" y="13743"/>
                    <a:pt x="10667" y="15665"/>
                  </a:cubicBezTo>
                  <a:cubicBezTo>
                    <a:pt x="11221" y="16506"/>
                    <a:pt x="11815" y="17316"/>
                    <a:pt x="12396" y="18138"/>
                  </a:cubicBezTo>
                  <a:cubicBezTo>
                    <a:pt x="12740" y="18623"/>
                    <a:pt x="14522" y="20465"/>
                    <a:pt x="14334" y="21004"/>
                  </a:cubicBezTo>
                  <a:cubicBezTo>
                    <a:pt x="14302" y="21097"/>
                    <a:pt x="14374" y="21184"/>
                    <a:pt x="14453" y="21184"/>
                  </a:cubicBezTo>
                  <a:cubicBezTo>
                    <a:pt x="14484" y="21184"/>
                    <a:pt x="14518" y="21170"/>
                    <a:pt x="14546" y="21137"/>
                  </a:cubicBezTo>
                  <a:cubicBezTo>
                    <a:pt x="14947" y="20660"/>
                    <a:pt x="14539" y="20186"/>
                    <a:pt x="14222" y="19748"/>
                  </a:cubicBezTo>
                  <a:cubicBezTo>
                    <a:pt x="13527" y="18790"/>
                    <a:pt x="12846" y="17824"/>
                    <a:pt x="12159" y="16860"/>
                  </a:cubicBezTo>
                  <a:cubicBezTo>
                    <a:pt x="10946" y="15157"/>
                    <a:pt x="9923" y="13322"/>
                    <a:pt x="8663" y="11653"/>
                  </a:cubicBezTo>
                  <a:cubicBezTo>
                    <a:pt x="7219" y="9740"/>
                    <a:pt x="5986" y="7702"/>
                    <a:pt x="4636" y="5725"/>
                  </a:cubicBezTo>
                  <a:cubicBezTo>
                    <a:pt x="3351" y="3842"/>
                    <a:pt x="1791" y="2236"/>
                    <a:pt x="735" y="189"/>
                  </a:cubicBezTo>
                  <a:cubicBezTo>
                    <a:pt x="667" y="57"/>
                    <a:pt x="544" y="1"/>
                    <a:pt x="423"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1600" name="Google Shape;1600;p44"/>
          <p:cNvGrpSpPr/>
          <p:nvPr/>
        </p:nvGrpSpPr>
        <p:grpSpPr>
          <a:xfrm>
            <a:off x="387447" y="647790"/>
            <a:ext cx="634681" cy="710555"/>
            <a:chOff x="11661284" y="3404301"/>
            <a:chExt cx="784525" cy="878421"/>
          </a:xfrm>
        </p:grpSpPr>
        <p:sp>
          <p:nvSpPr>
            <p:cNvPr id="1601" name="Google Shape;1601;p44"/>
            <p:cNvSpPr/>
            <p:nvPr/>
          </p:nvSpPr>
          <p:spPr>
            <a:xfrm>
              <a:off x="11663970" y="3639745"/>
              <a:ext cx="134877" cy="92770"/>
            </a:xfrm>
            <a:custGeom>
              <a:avLst/>
              <a:gdLst/>
              <a:ahLst/>
              <a:cxnLst/>
              <a:rect l="l" t="t" r="r" b="b"/>
              <a:pathLst>
                <a:path w="6227" h="4283" extrusionOk="0">
                  <a:moveTo>
                    <a:pt x="526" y="1"/>
                  </a:moveTo>
                  <a:cubicBezTo>
                    <a:pt x="405" y="1"/>
                    <a:pt x="272" y="73"/>
                    <a:pt x="249" y="195"/>
                  </a:cubicBezTo>
                  <a:cubicBezTo>
                    <a:pt x="1" y="1459"/>
                    <a:pt x="502" y="2841"/>
                    <a:pt x="1509" y="3658"/>
                  </a:cubicBezTo>
                  <a:cubicBezTo>
                    <a:pt x="2072" y="4114"/>
                    <a:pt x="2793" y="4283"/>
                    <a:pt x="3534" y="4283"/>
                  </a:cubicBezTo>
                  <a:cubicBezTo>
                    <a:pt x="4303" y="4283"/>
                    <a:pt x="5095" y="4101"/>
                    <a:pt x="5754" y="3872"/>
                  </a:cubicBezTo>
                  <a:cubicBezTo>
                    <a:pt x="6227" y="3707"/>
                    <a:pt x="5999" y="3034"/>
                    <a:pt x="5570" y="3034"/>
                  </a:cubicBezTo>
                  <a:cubicBezTo>
                    <a:pt x="5517" y="3034"/>
                    <a:pt x="5461" y="3044"/>
                    <a:pt x="5403" y="3067"/>
                  </a:cubicBezTo>
                  <a:cubicBezTo>
                    <a:pt x="4831" y="3290"/>
                    <a:pt x="4142" y="3468"/>
                    <a:pt x="3478" y="3468"/>
                  </a:cubicBezTo>
                  <a:cubicBezTo>
                    <a:pt x="2823" y="3468"/>
                    <a:pt x="2192" y="3294"/>
                    <a:pt x="1722" y="2817"/>
                  </a:cubicBezTo>
                  <a:cubicBezTo>
                    <a:pt x="1127" y="2212"/>
                    <a:pt x="867" y="1423"/>
                    <a:pt x="813" y="601"/>
                  </a:cubicBezTo>
                  <a:lnTo>
                    <a:pt x="813" y="601"/>
                  </a:lnTo>
                  <a:cubicBezTo>
                    <a:pt x="832" y="586"/>
                    <a:pt x="848" y="565"/>
                    <a:pt x="859" y="539"/>
                  </a:cubicBezTo>
                  <a:lnTo>
                    <a:pt x="858" y="538"/>
                  </a:lnTo>
                  <a:cubicBezTo>
                    <a:pt x="889" y="472"/>
                    <a:pt x="915" y="402"/>
                    <a:pt x="936" y="332"/>
                  </a:cubicBezTo>
                  <a:cubicBezTo>
                    <a:pt x="977" y="211"/>
                    <a:pt x="867" y="78"/>
                    <a:pt x="755" y="53"/>
                  </a:cubicBezTo>
                  <a:lnTo>
                    <a:pt x="607" y="13"/>
                  </a:lnTo>
                  <a:cubicBezTo>
                    <a:pt x="582" y="5"/>
                    <a:pt x="554" y="1"/>
                    <a:pt x="526"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02" name="Google Shape;1602;p44"/>
            <p:cNvSpPr/>
            <p:nvPr/>
          </p:nvSpPr>
          <p:spPr>
            <a:xfrm>
              <a:off x="11763086" y="3469693"/>
              <a:ext cx="435019" cy="255761"/>
            </a:xfrm>
            <a:custGeom>
              <a:avLst/>
              <a:gdLst/>
              <a:ahLst/>
              <a:cxnLst/>
              <a:rect l="l" t="t" r="r" b="b"/>
              <a:pathLst>
                <a:path w="20084" h="11808" extrusionOk="0">
                  <a:moveTo>
                    <a:pt x="19324" y="0"/>
                  </a:moveTo>
                  <a:cubicBezTo>
                    <a:pt x="19260" y="0"/>
                    <a:pt x="19194" y="12"/>
                    <a:pt x="19131" y="40"/>
                  </a:cubicBezTo>
                  <a:cubicBezTo>
                    <a:pt x="17402" y="785"/>
                    <a:pt x="15607" y="1881"/>
                    <a:pt x="14033" y="2910"/>
                  </a:cubicBezTo>
                  <a:cubicBezTo>
                    <a:pt x="12601" y="3848"/>
                    <a:pt x="11069" y="4573"/>
                    <a:pt x="9627" y="5485"/>
                  </a:cubicBezTo>
                  <a:cubicBezTo>
                    <a:pt x="7981" y="6524"/>
                    <a:pt x="6307" y="7524"/>
                    <a:pt x="4631" y="8517"/>
                  </a:cubicBezTo>
                  <a:cubicBezTo>
                    <a:pt x="3857" y="8976"/>
                    <a:pt x="3108" y="9471"/>
                    <a:pt x="2343" y="9943"/>
                  </a:cubicBezTo>
                  <a:cubicBezTo>
                    <a:pt x="1741" y="10315"/>
                    <a:pt x="944" y="10995"/>
                    <a:pt x="296" y="11246"/>
                  </a:cubicBezTo>
                  <a:cubicBezTo>
                    <a:pt x="0" y="11360"/>
                    <a:pt x="161" y="11808"/>
                    <a:pt x="441" y="11808"/>
                  </a:cubicBezTo>
                  <a:cubicBezTo>
                    <a:pt x="463" y="11808"/>
                    <a:pt x="486" y="11805"/>
                    <a:pt x="510" y="11799"/>
                  </a:cubicBezTo>
                  <a:lnTo>
                    <a:pt x="511" y="11798"/>
                  </a:lnTo>
                  <a:cubicBezTo>
                    <a:pt x="2080" y="11392"/>
                    <a:pt x="3696" y="10017"/>
                    <a:pt x="5103" y="9205"/>
                  </a:cubicBezTo>
                  <a:cubicBezTo>
                    <a:pt x="6717" y="8274"/>
                    <a:pt x="8328" y="7337"/>
                    <a:pt x="9911" y="6356"/>
                  </a:cubicBezTo>
                  <a:cubicBezTo>
                    <a:pt x="11430" y="5415"/>
                    <a:pt x="13056" y="4684"/>
                    <a:pt x="14579" y="3738"/>
                  </a:cubicBezTo>
                  <a:cubicBezTo>
                    <a:pt x="16237" y="2708"/>
                    <a:pt x="18190" y="2042"/>
                    <a:pt x="19698" y="790"/>
                  </a:cubicBezTo>
                  <a:cubicBezTo>
                    <a:pt x="20084" y="471"/>
                    <a:pt x="19722" y="0"/>
                    <a:pt x="19324"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03" name="Google Shape;1603;p44"/>
            <p:cNvSpPr/>
            <p:nvPr/>
          </p:nvSpPr>
          <p:spPr>
            <a:xfrm>
              <a:off x="12173023" y="3467137"/>
              <a:ext cx="267393" cy="633014"/>
            </a:xfrm>
            <a:custGeom>
              <a:avLst/>
              <a:gdLst/>
              <a:ahLst/>
              <a:cxnLst/>
              <a:rect l="l" t="t" r="r" b="b"/>
              <a:pathLst>
                <a:path w="12345" h="29225" extrusionOk="0">
                  <a:moveTo>
                    <a:pt x="658" y="0"/>
                  </a:moveTo>
                  <a:cubicBezTo>
                    <a:pt x="520" y="0"/>
                    <a:pt x="378" y="51"/>
                    <a:pt x="234" y="166"/>
                  </a:cubicBezTo>
                  <a:cubicBezTo>
                    <a:pt x="0" y="353"/>
                    <a:pt x="217" y="676"/>
                    <a:pt x="463" y="676"/>
                  </a:cubicBezTo>
                  <a:cubicBezTo>
                    <a:pt x="480" y="676"/>
                    <a:pt x="496" y="675"/>
                    <a:pt x="513" y="672"/>
                  </a:cubicBezTo>
                  <a:cubicBezTo>
                    <a:pt x="517" y="671"/>
                    <a:pt x="521" y="670"/>
                    <a:pt x="525" y="670"/>
                  </a:cubicBezTo>
                  <a:cubicBezTo>
                    <a:pt x="1047" y="670"/>
                    <a:pt x="2782" y="6592"/>
                    <a:pt x="3005" y="7223"/>
                  </a:cubicBezTo>
                  <a:cubicBezTo>
                    <a:pt x="3912" y="9785"/>
                    <a:pt x="4527" y="12435"/>
                    <a:pt x="5357" y="15022"/>
                  </a:cubicBezTo>
                  <a:cubicBezTo>
                    <a:pt x="6197" y="17641"/>
                    <a:pt x="7394" y="20144"/>
                    <a:pt x="8487" y="22661"/>
                  </a:cubicBezTo>
                  <a:cubicBezTo>
                    <a:pt x="9366" y="24683"/>
                    <a:pt x="10545" y="26713"/>
                    <a:pt x="11144" y="28828"/>
                  </a:cubicBezTo>
                  <a:cubicBezTo>
                    <a:pt x="11222" y="29105"/>
                    <a:pt x="11441" y="29224"/>
                    <a:pt x="11663" y="29224"/>
                  </a:cubicBezTo>
                  <a:cubicBezTo>
                    <a:pt x="11999" y="29224"/>
                    <a:pt x="12345" y="28950"/>
                    <a:pt x="12227" y="28529"/>
                  </a:cubicBezTo>
                  <a:cubicBezTo>
                    <a:pt x="11547" y="26069"/>
                    <a:pt x="10189" y="23723"/>
                    <a:pt x="9164" y="21391"/>
                  </a:cubicBezTo>
                  <a:cubicBezTo>
                    <a:pt x="7876" y="18456"/>
                    <a:pt x="6682" y="15550"/>
                    <a:pt x="5787" y="12470"/>
                  </a:cubicBezTo>
                  <a:cubicBezTo>
                    <a:pt x="4904" y="9428"/>
                    <a:pt x="3991" y="6358"/>
                    <a:pt x="2788" y="3422"/>
                  </a:cubicBezTo>
                  <a:cubicBezTo>
                    <a:pt x="2559" y="2862"/>
                    <a:pt x="1696" y="0"/>
                    <a:pt x="658"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04" name="Google Shape;1604;p44"/>
            <p:cNvSpPr/>
            <p:nvPr/>
          </p:nvSpPr>
          <p:spPr>
            <a:xfrm>
              <a:off x="11661284" y="3652568"/>
              <a:ext cx="53327" cy="124545"/>
            </a:xfrm>
            <a:custGeom>
              <a:avLst/>
              <a:gdLst/>
              <a:ahLst/>
              <a:cxnLst/>
              <a:rect l="l" t="t" r="r" b="b"/>
              <a:pathLst>
                <a:path w="2462" h="5750" extrusionOk="0">
                  <a:moveTo>
                    <a:pt x="648" y="1"/>
                  </a:moveTo>
                  <a:cubicBezTo>
                    <a:pt x="546" y="1"/>
                    <a:pt x="444" y="49"/>
                    <a:pt x="398" y="157"/>
                  </a:cubicBezTo>
                  <a:cubicBezTo>
                    <a:pt x="1" y="1080"/>
                    <a:pt x="287" y="2045"/>
                    <a:pt x="499" y="2997"/>
                  </a:cubicBezTo>
                  <a:cubicBezTo>
                    <a:pt x="743" y="4098"/>
                    <a:pt x="1265" y="4767"/>
                    <a:pt x="1937" y="5653"/>
                  </a:cubicBezTo>
                  <a:cubicBezTo>
                    <a:pt x="1989" y="5721"/>
                    <a:pt x="2061" y="5750"/>
                    <a:pt x="2133" y="5750"/>
                  </a:cubicBezTo>
                  <a:cubicBezTo>
                    <a:pt x="2297" y="5750"/>
                    <a:pt x="2462" y="5598"/>
                    <a:pt x="2380" y="5411"/>
                  </a:cubicBezTo>
                  <a:cubicBezTo>
                    <a:pt x="2004" y="4552"/>
                    <a:pt x="1320" y="3976"/>
                    <a:pt x="1110" y="3019"/>
                  </a:cubicBezTo>
                  <a:cubicBezTo>
                    <a:pt x="913" y="2115"/>
                    <a:pt x="690" y="1208"/>
                    <a:pt x="904" y="286"/>
                  </a:cubicBezTo>
                  <a:cubicBezTo>
                    <a:pt x="945" y="107"/>
                    <a:pt x="798" y="1"/>
                    <a:pt x="648"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05" name="Google Shape;1605;p44"/>
            <p:cNvSpPr/>
            <p:nvPr/>
          </p:nvSpPr>
          <p:spPr>
            <a:xfrm>
              <a:off x="11805041" y="3765222"/>
              <a:ext cx="245364" cy="485249"/>
            </a:xfrm>
            <a:custGeom>
              <a:avLst/>
              <a:gdLst/>
              <a:ahLst/>
              <a:cxnLst/>
              <a:rect l="l" t="t" r="r" b="b"/>
              <a:pathLst>
                <a:path w="11328" h="22403" extrusionOk="0">
                  <a:moveTo>
                    <a:pt x="198" y="1"/>
                  </a:moveTo>
                  <a:cubicBezTo>
                    <a:pt x="140" y="1"/>
                    <a:pt x="79" y="38"/>
                    <a:pt x="76" y="105"/>
                  </a:cubicBezTo>
                  <a:cubicBezTo>
                    <a:pt x="1" y="1422"/>
                    <a:pt x="1073" y="3045"/>
                    <a:pt x="1592" y="4212"/>
                  </a:cubicBezTo>
                  <a:cubicBezTo>
                    <a:pt x="2494" y="6246"/>
                    <a:pt x="3537" y="8212"/>
                    <a:pt x="4481" y="10226"/>
                  </a:cubicBezTo>
                  <a:cubicBezTo>
                    <a:pt x="6391" y="14303"/>
                    <a:pt x="7997" y="18542"/>
                    <a:pt x="10593" y="22267"/>
                  </a:cubicBezTo>
                  <a:cubicBezTo>
                    <a:pt x="10660" y="22362"/>
                    <a:pt x="10752" y="22402"/>
                    <a:pt x="10846" y="22402"/>
                  </a:cubicBezTo>
                  <a:cubicBezTo>
                    <a:pt x="11082" y="22402"/>
                    <a:pt x="11328" y="22149"/>
                    <a:pt x="11199" y="21890"/>
                  </a:cubicBezTo>
                  <a:cubicBezTo>
                    <a:pt x="10286" y="20045"/>
                    <a:pt x="9073" y="18336"/>
                    <a:pt x="8085" y="16526"/>
                  </a:cubicBezTo>
                  <a:cubicBezTo>
                    <a:pt x="7129" y="14774"/>
                    <a:pt x="6388" y="12950"/>
                    <a:pt x="5559" y="11140"/>
                  </a:cubicBezTo>
                  <a:cubicBezTo>
                    <a:pt x="4714" y="9295"/>
                    <a:pt x="3756" y="7506"/>
                    <a:pt x="2862" y="5686"/>
                  </a:cubicBezTo>
                  <a:cubicBezTo>
                    <a:pt x="2400" y="4746"/>
                    <a:pt x="1981" y="3791"/>
                    <a:pt x="1549" y="2837"/>
                  </a:cubicBezTo>
                  <a:cubicBezTo>
                    <a:pt x="1179" y="2019"/>
                    <a:pt x="396" y="967"/>
                    <a:pt x="302" y="89"/>
                  </a:cubicBezTo>
                  <a:cubicBezTo>
                    <a:pt x="295" y="29"/>
                    <a:pt x="248" y="1"/>
                    <a:pt x="198"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06" name="Google Shape;1606;p44"/>
            <p:cNvSpPr/>
            <p:nvPr/>
          </p:nvSpPr>
          <p:spPr>
            <a:xfrm>
              <a:off x="12041633" y="4244536"/>
              <a:ext cx="5892" cy="4202"/>
            </a:xfrm>
            <a:custGeom>
              <a:avLst/>
              <a:gdLst/>
              <a:ahLst/>
              <a:cxnLst/>
              <a:rect l="l" t="t" r="r" b="b"/>
              <a:pathLst>
                <a:path w="272" h="194" extrusionOk="0">
                  <a:moveTo>
                    <a:pt x="147" y="1"/>
                  </a:moveTo>
                  <a:cubicBezTo>
                    <a:pt x="23" y="1"/>
                    <a:pt x="0" y="193"/>
                    <a:pt x="125" y="193"/>
                  </a:cubicBezTo>
                  <a:cubicBezTo>
                    <a:pt x="248" y="193"/>
                    <a:pt x="271" y="1"/>
                    <a:pt x="147"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07" name="Google Shape;1607;p44"/>
            <p:cNvSpPr/>
            <p:nvPr/>
          </p:nvSpPr>
          <p:spPr>
            <a:xfrm>
              <a:off x="12037323" y="4082562"/>
              <a:ext cx="408486" cy="196045"/>
            </a:xfrm>
            <a:custGeom>
              <a:avLst/>
              <a:gdLst/>
              <a:ahLst/>
              <a:cxnLst/>
              <a:rect l="l" t="t" r="r" b="b"/>
              <a:pathLst>
                <a:path w="18859" h="9051" extrusionOk="0">
                  <a:moveTo>
                    <a:pt x="18097" y="0"/>
                  </a:moveTo>
                  <a:cubicBezTo>
                    <a:pt x="18033" y="0"/>
                    <a:pt x="17967" y="13"/>
                    <a:pt x="17903" y="42"/>
                  </a:cubicBezTo>
                  <a:cubicBezTo>
                    <a:pt x="15002" y="1348"/>
                    <a:pt x="12158" y="2916"/>
                    <a:pt x="9331" y="4383"/>
                  </a:cubicBezTo>
                  <a:cubicBezTo>
                    <a:pt x="7883" y="5135"/>
                    <a:pt x="6406" y="5835"/>
                    <a:pt x="4922" y="6513"/>
                  </a:cubicBezTo>
                  <a:cubicBezTo>
                    <a:pt x="4114" y="6881"/>
                    <a:pt x="3316" y="7298"/>
                    <a:pt x="2499" y="7644"/>
                  </a:cubicBezTo>
                  <a:cubicBezTo>
                    <a:pt x="2200" y="7770"/>
                    <a:pt x="1621" y="8013"/>
                    <a:pt x="1190" y="8013"/>
                  </a:cubicBezTo>
                  <a:cubicBezTo>
                    <a:pt x="1057" y="8013"/>
                    <a:pt x="938" y="7990"/>
                    <a:pt x="846" y="7933"/>
                  </a:cubicBezTo>
                  <a:cubicBezTo>
                    <a:pt x="708" y="7848"/>
                    <a:pt x="547" y="7283"/>
                    <a:pt x="487" y="7144"/>
                  </a:cubicBezTo>
                  <a:cubicBezTo>
                    <a:pt x="458" y="7076"/>
                    <a:pt x="395" y="7042"/>
                    <a:pt x="333" y="7042"/>
                  </a:cubicBezTo>
                  <a:cubicBezTo>
                    <a:pt x="262" y="7042"/>
                    <a:pt x="192" y="7086"/>
                    <a:pt x="174" y="7172"/>
                  </a:cubicBezTo>
                  <a:cubicBezTo>
                    <a:pt x="1" y="8043"/>
                    <a:pt x="453" y="9025"/>
                    <a:pt x="1426" y="9050"/>
                  </a:cubicBezTo>
                  <a:cubicBezTo>
                    <a:pt x="1441" y="9050"/>
                    <a:pt x="1457" y="9051"/>
                    <a:pt x="1472" y="9051"/>
                  </a:cubicBezTo>
                  <a:cubicBezTo>
                    <a:pt x="2388" y="9051"/>
                    <a:pt x="3322" y="8353"/>
                    <a:pt x="4128" y="7993"/>
                  </a:cubicBezTo>
                  <a:cubicBezTo>
                    <a:pt x="5152" y="7535"/>
                    <a:pt x="6176" y="7079"/>
                    <a:pt x="7188" y="6597"/>
                  </a:cubicBezTo>
                  <a:cubicBezTo>
                    <a:pt x="9214" y="5635"/>
                    <a:pt x="11186" y="4568"/>
                    <a:pt x="13205" y="3591"/>
                  </a:cubicBezTo>
                  <a:cubicBezTo>
                    <a:pt x="14957" y="2743"/>
                    <a:pt x="16934" y="2008"/>
                    <a:pt x="18470" y="793"/>
                  </a:cubicBezTo>
                  <a:cubicBezTo>
                    <a:pt x="18858" y="485"/>
                    <a:pt x="18495" y="0"/>
                    <a:pt x="18097"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08" name="Google Shape;1608;p44"/>
            <p:cNvSpPr/>
            <p:nvPr/>
          </p:nvSpPr>
          <p:spPr>
            <a:xfrm>
              <a:off x="11702070" y="3767453"/>
              <a:ext cx="254158" cy="486180"/>
            </a:xfrm>
            <a:custGeom>
              <a:avLst/>
              <a:gdLst/>
              <a:ahLst/>
              <a:cxnLst/>
              <a:rect l="l" t="t" r="r" b="b"/>
              <a:pathLst>
                <a:path w="11734" h="22446" extrusionOk="0">
                  <a:moveTo>
                    <a:pt x="266" y="0"/>
                  </a:moveTo>
                  <a:cubicBezTo>
                    <a:pt x="133" y="0"/>
                    <a:pt x="1" y="132"/>
                    <a:pt x="79" y="289"/>
                  </a:cubicBezTo>
                  <a:cubicBezTo>
                    <a:pt x="1109" y="2361"/>
                    <a:pt x="1749" y="4596"/>
                    <a:pt x="2644" y="6726"/>
                  </a:cubicBezTo>
                  <a:cubicBezTo>
                    <a:pt x="3517" y="8805"/>
                    <a:pt x="4555" y="10842"/>
                    <a:pt x="5574" y="12851"/>
                  </a:cubicBezTo>
                  <a:cubicBezTo>
                    <a:pt x="6485" y="14645"/>
                    <a:pt x="7549" y="16380"/>
                    <a:pt x="8613" y="18086"/>
                  </a:cubicBezTo>
                  <a:cubicBezTo>
                    <a:pt x="9159" y="18960"/>
                    <a:pt x="9653" y="19811"/>
                    <a:pt x="10072" y="20751"/>
                  </a:cubicBezTo>
                  <a:cubicBezTo>
                    <a:pt x="10353" y="21385"/>
                    <a:pt x="10577" y="22006"/>
                    <a:pt x="11168" y="22397"/>
                  </a:cubicBezTo>
                  <a:cubicBezTo>
                    <a:pt x="11219" y="22431"/>
                    <a:pt x="11270" y="22446"/>
                    <a:pt x="11319" y="22446"/>
                  </a:cubicBezTo>
                  <a:cubicBezTo>
                    <a:pt x="11556" y="22446"/>
                    <a:pt x="11734" y="22096"/>
                    <a:pt x="11530" y="21897"/>
                  </a:cubicBezTo>
                  <a:cubicBezTo>
                    <a:pt x="10814" y="21199"/>
                    <a:pt x="10585" y="20035"/>
                    <a:pt x="10117" y="19183"/>
                  </a:cubicBezTo>
                  <a:cubicBezTo>
                    <a:pt x="9712" y="18443"/>
                    <a:pt x="9212" y="17744"/>
                    <a:pt x="8767" y="17028"/>
                  </a:cubicBezTo>
                  <a:cubicBezTo>
                    <a:pt x="7669" y="15266"/>
                    <a:pt x="6605" y="13484"/>
                    <a:pt x="5692" y="11619"/>
                  </a:cubicBezTo>
                  <a:cubicBezTo>
                    <a:pt x="4773" y="9746"/>
                    <a:pt x="3761" y="7918"/>
                    <a:pt x="2956" y="5991"/>
                  </a:cubicBezTo>
                  <a:cubicBezTo>
                    <a:pt x="2130" y="4014"/>
                    <a:pt x="1505" y="1972"/>
                    <a:pt x="438" y="104"/>
                  </a:cubicBezTo>
                  <a:cubicBezTo>
                    <a:pt x="396" y="31"/>
                    <a:pt x="331" y="0"/>
                    <a:pt x="266"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09" name="Google Shape;1609;p44"/>
            <p:cNvSpPr/>
            <p:nvPr/>
          </p:nvSpPr>
          <p:spPr>
            <a:xfrm>
              <a:off x="11941499" y="4242002"/>
              <a:ext cx="117635" cy="40721"/>
            </a:xfrm>
            <a:custGeom>
              <a:avLst/>
              <a:gdLst/>
              <a:ahLst/>
              <a:cxnLst/>
              <a:rect l="l" t="t" r="r" b="b"/>
              <a:pathLst>
                <a:path w="5431" h="1880" extrusionOk="0">
                  <a:moveTo>
                    <a:pt x="261" y="1"/>
                  </a:moveTo>
                  <a:cubicBezTo>
                    <a:pt x="116" y="1"/>
                    <a:pt x="0" y="216"/>
                    <a:pt x="113" y="350"/>
                  </a:cubicBezTo>
                  <a:cubicBezTo>
                    <a:pt x="532" y="853"/>
                    <a:pt x="604" y="1010"/>
                    <a:pt x="1190" y="1245"/>
                  </a:cubicBezTo>
                  <a:cubicBezTo>
                    <a:pt x="1777" y="1479"/>
                    <a:pt x="2370" y="1729"/>
                    <a:pt x="2998" y="1824"/>
                  </a:cubicBezTo>
                  <a:cubicBezTo>
                    <a:pt x="3226" y="1858"/>
                    <a:pt x="3461" y="1880"/>
                    <a:pt x="3693" y="1880"/>
                  </a:cubicBezTo>
                  <a:cubicBezTo>
                    <a:pt x="4245" y="1880"/>
                    <a:pt x="4783" y="1754"/>
                    <a:pt x="5197" y="1365"/>
                  </a:cubicBezTo>
                  <a:cubicBezTo>
                    <a:pt x="5431" y="1145"/>
                    <a:pt x="5169" y="834"/>
                    <a:pt x="4921" y="822"/>
                  </a:cubicBezTo>
                  <a:cubicBezTo>
                    <a:pt x="4896" y="821"/>
                    <a:pt x="4872" y="820"/>
                    <a:pt x="4847" y="820"/>
                  </a:cubicBezTo>
                  <a:cubicBezTo>
                    <a:pt x="4351" y="820"/>
                    <a:pt x="3903" y="1049"/>
                    <a:pt x="3402" y="1049"/>
                  </a:cubicBezTo>
                  <a:cubicBezTo>
                    <a:pt x="3376" y="1049"/>
                    <a:pt x="3350" y="1048"/>
                    <a:pt x="3324" y="1047"/>
                  </a:cubicBezTo>
                  <a:cubicBezTo>
                    <a:pt x="2300" y="999"/>
                    <a:pt x="1164" y="694"/>
                    <a:pt x="369" y="43"/>
                  </a:cubicBezTo>
                  <a:cubicBezTo>
                    <a:pt x="334" y="13"/>
                    <a:pt x="297" y="1"/>
                    <a:pt x="26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10" name="Google Shape;1610;p44"/>
            <p:cNvSpPr/>
            <p:nvPr/>
          </p:nvSpPr>
          <p:spPr>
            <a:xfrm>
              <a:off x="11727347" y="3824938"/>
              <a:ext cx="108235" cy="31515"/>
            </a:xfrm>
            <a:custGeom>
              <a:avLst/>
              <a:gdLst/>
              <a:ahLst/>
              <a:cxnLst/>
              <a:rect l="l" t="t" r="r" b="b"/>
              <a:pathLst>
                <a:path w="4997" h="1455" extrusionOk="0">
                  <a:moveTo>
                    <a:pt x="222" y="1"/>
                  </a:moveTo>
                  <a:cubicBezTo>
                    <a:pt x="111" y="1"/>
                    <a:pt x="1" y="102"/>
                    <a:pt x="58" y="230"/>
                  </a:cubicBezTo>
                  <a:cubicBezTo>
                    <a:pt x="478" y="1165"/>
                    <a:pt x="1538" y="1455"/>
                    <a:pt x="2616" y="1455"/>
                  </a:cubicBezTo>
                  <a:cubicBezTo>
                    <a:pt x="3407" y="1455"/>
                    <a:pt x="4207" y="1299"/>
                    <a:pt x="4770" y="1129"/>
                  </a:cubicBezTo>
                  <a:cubicBezTo>
                    <a:pt x="4968" y="1069"/>
                    <a:pt x="4996" y="748"/>
                    <a:pt x="4770" y="704"/>
                  </a:cubicBezTo>
                  <a:cubicBezTo>
                    <a:pt x="4601" y="671"/>
                    <a:pt x="4431" y="658"/>
                    <a:pt x="4261" y="658"/>
                  </a:cubicBezTo>
                  <a:cubicBezTo>
                    <a:pt x="3658" y="658"/>
                    <a:pt x="3052" y="820"/>
                    <a:pt x="2441" y="820"/>
                  </a:cubicBezTo>
                  <a:cubicBezTo>
                    <a:pt x="2366" y="820"/>
                    <a:pt x="2291" y="818"/>
                    <a:pt x="2216" y="812"/>
                  </a:cubicBezTo>
                  <a:cubicBezTo>
                    <a:pt x="1501" y="760"/>
                    <a:pt x="831" y="650"/>
                    <a:pt x="353" y="63"/>
                  </a:cubicBezTo>
                  <a:cubicBezTo>
                    <a:pt x="318" y="19"/>
                    <a:pt x="270" y="1"/>
                    <a:pt x="222"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11" name="Google Shape;1611;p44"/>
            <p:cNvSpPr/>
            <p:nvPr/>
          </p:nvSpPr>
          <p:spPr>
            <a:xfrm>
              <a:off x="11747924" y="3890265"/>
              <a:ext cx="118913" cy="35197"/>
            </a:xfrm>
            <a:custGeom>
              <a:avLst/>
              <a:gdLst/>
              <a:ahLst/>
              <a:cxnLst/>
              <a:rect l="l" t="t" r="r" b="b"/>
              <a:pathLst>
                <a:path w="5490" h="1625" extrusionOk="0">
                  <a:moveTo>
                    <a:pt x="205" y="0"/>
                  </a:moveTo>
                  <a:cubicBezTo>
                    <a:pt x="89" y="0"/>
                    <a:pt x="0" y="151"/>
                    <a:pt x="104" y="261"/>
                  </a:cubicBezTo>
                  <a:cubicBezTo>
                    <a:pt x="890" y="1089"/>
                    <a:pt x="2153" y="1624"/>
                    <a:pt x="3373" y="1624"/>
                  </a:cubicBezTo>
                  <a:cubicBezTo>
                    <a:pt x="4037" y="1624"/>
                    <a:pt x="4689" y="1465"/>
                    <a:pt x="5243" y="1107"/>
                  </a:cubicBezTo>
                  <a:cubicBezTo>
                    <a:pt x="5490" y="948"/>
                    <a:pt x="5273" y="633"/>
                    <a:pt x="5044" y="633"/>
                  </a:cubicBezTo>
                  <a:cubicBezTo>
                    <a:pt x="5041" y="633"/>
                    <a:pt x="5039" y="633"/>
                    <a:pt x="5036" y="634"/>
                  </a:cubicBezTo>
                  <a:cubicBezTo>
                    <a:pt x="4321" y="659"/>
                    <a:pt x="3639" y="925"/>
                    <a:pt x="2915" y="939"/>
                  </a:cubicBezTo>
                  <a:cubicBezTo>
                    <a:pt x="2888" y="939"/>
                    <a:pt x="2861" y="940"/>
                    <a:pt x="2835" y="940"/>
                  </a:cubicBezTo>
                  <a:cubicBezTo>
                    <a:pt x="1896" y="940"/>
                    <a:pt x="1033" y="624"/>
                    <a:pt x="303" y="37"/>
                  </a:cubicBezTo>
                  <a:cubicBezTo>
                    <a:pt x="270" y="11"/>
                    <a:pt x="237" y="0"/>
                    <a:pt x="205"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12" name="Google Shape;1612;p44"/>
            <p:cNvSpPr/>
            <p:nvPr/>
          </p:nvSpPr>
          <p:spPr>
            <a:xfrm>
              <a:off x="11784269" y="3965772"/>
              <a:ext cx="109101" cy="20902"/>
            </a:xfrm>
            <a:custGeom>
              <a:avLst/>
              <a:gdLst/>
              <a:ahLst/>
              <a:cxnLst/>
              <a:rect l="l" t="t" r="r" b="b"/>
              <a:pathLst>
                <a:path w="5037" h="965" extrusionOk="0">
                  <a:moveTo>
                    <a:pt x="4707" y="0"/>
                  </a:moveTo>
                  <a:cubicBezTo>
                    <a:pt x="4688" y="0"/>
                    <a:pt x="4669" y="3"/>
                    <a:pt x="4649" y="9"/>
                  </a:cubicBezTo>
                  <a:cubicBezTo>
                    <a:pt x="3994" y="190"/>
                    <a:pt x="3332" y="389"/>
                    <a:pt x="2647" y="415"/>
                  </a:cubicBezTo>
                  <a:cubicBezTo>
                    <a:pt x="2554" y="418"/>
                    <a:pt x="2449" y="420"/>
                    <a:pt x="2336" y="420"/>
                  </a:cubicBezTo>
                  <a:cubicBezTo>
                    <a:pt x="1671" y="420"/>
                    <a:pt x="731" y="350"/>
                    <a:pt x="280" y="91"/>
                  </a:cubicBezTo>
                  <a:cubicBezTo>
                    <a:pt x="257" y="78"/>
                    <a:pt x="235" y="73"/>
                    <a:pt x="213" y="73"/>
                  </a:cubicBezTo>
                  <a:cubicBezTo>
                    <a:pt x="93" y="73"/>
                    <a:pt x="0" y="245"/>
                    <a:pt x="112" y="336"/>
                  </a:cubicBezTo>
                  <a:cubicBezTo>
                    <a:pt x="674" y="785"/>
                    <a:pt x="1476" y="965"/>
                    <a:pt x="2298" y="965"/>
                  </a:cubicBezTo>
                  <a:cubicBezTo>
                    <a:pt x="3219" y="965"/>
                    <a:pt x="4165" y="739"/>
                    <a:pt x="4825" y="416"/>
                  </a:cubicBezTo>
                  <a:cubicBezTo>
                    <a:pt x="5036" y="311"/>
                    <a:pt x="4912" y="0"/>
                    <a:pt x="4707"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13" name="Google Shape;1613;p44"/>
            <p:cNvSpPr/>
            <p:nvPr/>
          </p:nvSpPr>
          <p:spPr>
            <a:xfrm>
              <a:off x="11821330" y="4002875"/>
              <a:ext cx="96864" cy="29956"/>
            </a:xfrm>
            <a:custGeom>
              <a:avLst/>
              <a:gdLst/>
              <a:ahLst/>
              <a:cxnLst/>
              <a:rect l="l" t="t" r="r" b="b"/>
              <a:pathLst>
                <a:path w="4472" h="1383" extrusionOk="0">
                  <a:moveTo>
                    <a:pt x="3936" y="1"/>
                  </a:moveTo>
                  <a:cubicBezTo>
                    <a:pt x="3877" y="1"/>
                    <a:pt x="3813" y="15"/>
                    <a:pt x="3747" y="46"/>
                  </a:cubicBezTo>
                  <a:cubicBezTo>
                    <a:pt x="3056" y="375"/>
                    <a:pt x="2225" y="725"/>
                    <a:pt x="1422" y="725"/>
                  </a:cubicBezTo>
                  <a:cubicBezTo>
                    <a:pt x="1099" y="725"/>
                    <a:pt x="780" y="668"/>
                    <a:pt x="477" y="531"/>
                  </a:cubicBezTo>
                  <a:cubicBezTo>
                    <a:pt x="446" y="517"/>
                    <a:pt x="414" y="510"/>
                    <a:pt x="384" y="510"/>
                  </a:cubicBezTo>
                  <a:cubicBezTo>
                    <a:pt x="171" y="510"/>
                    <a:pt x="0" y="821"/>
                    <a:pt x="217" y="954"/>
                  </a:cubicBezTo>
                  <a:cubicBezTo>
                    <a:pt x="698" y="1249"/>
                    <a:pt x="1285" y="1383"/>
                    <a:pt x="1884" y="1383"/>
                  </a:cubicBezTo>
                  <a:cubicBezTo>
                    <a:pt x="2688" y="1383"/>
                    <a:pt x="3512" y="1141"/>
                    <a:pt x="4123" y="722"/>
                  </a:cubicBezTo>
                  <a:cubicBezTo>
                    <a:pt x="4472" y="483"/>
                    <a:pt x="4282" y="1"/>
                    <a:pt x="3936"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14" name="Google Shape;1614;p44"/>
            <p:cNvSpPr/>
            <p:nvPr/>
          </p:nvSpPr>
          <p:spPr>
            <a:xfrm>
              <a:off x="11668475" y="3404301"/>
              <a:ext cx="444528" cy="279544"/>
            </a:xfrm>
            <a:custGeom>
              <a:avLst/>
              <a:gdLst/>
              <a:ahLst/>
              <a:cxnLst/>
              <a:rect l="l" t="t" r="r" b="b"/>
              <a:pathLst>
                <a:path w="20523" h="12906" extrusionOk="0">
                  <a:moveTo>
                    <a:pt x="19155" y="0"/>
                  </a:moveTo>
                  <a:cubicBezTo>
                    <a:pt x="19124" y="0"/>
                    <a:pt x="19091" y="1"/>
                    <a:pt x="19056" y="2"/>
                  </a:cubicBezTo>
                  <a:cubicBezTo>
                    <a:pt x="17887" y="45"/>
                    <a:pt x="16644" y="926"/>
                    <a:pt x="15571" y="1337"/>
                  </a:cubicBezTo>
                  <a:cubicBezTo>
                    <a:pt x="13054" y="2303"/>
                    <a:pt x="10751" y="3804"/>
                    <a:pt x="8453" y="5205"/>
                  </a:cubicBezTo>
                  <a:cubicBezTo>
                    <a:pt x="6139" y="6615"/>
                    <a:pt x="3893" y="8229"/>
                    <a:pt x="1651" y="9746"/>
                  </a:cubicBezTo>
                  <a:cubicBezTo>
                    <a:pt x="1061" y="10145"/>
                    <a:pt x="247" y="10684"/>
                    <a:pt x="312" y="11487"/>
                  </a:cubicBezTo>
                  <a:cubicBezTo>
                    <a:pt x="335" y="11773"/>
                    <a:pt x="971" y="12621"/>
                    <a:pt x="827" y="12799"/>
                  </a:cubicBezTo>
                  <a:cubicBezTo>
                    <a:pt x="794" y="12840"/>
                    <a:pt x="828" y="12905"/>
                    <a:pt x="872" y="12905"/>
                  </a:cubicBezTo>
                  <a:cubicBezTo>
                    <a:pt x="883" y="12905"/>
                    <a:pt x="894" y="12901"/>
                    <a:pt x="906" y="12892"/>
                  </a:cubicBezTo>
                  <a:lnTo>
                    <a:pt x="907" y="12891"/>
                  </a:lnTo>
                  <a:lnTo>
                    <a:pt x="1115" y="12724"/>
                  </a:lnTo>
                  <a:cubicBezTo>
                    <a:pt x="1155" y="12691"/>
                    <a:pt x="1158" y="12639"/>
                    <a:pt x="1130" y="12598"/>
                  </a:cubicBezTo>
                  <a:cubicBezTo>
                    <a:pt x="0" y="10833"/>
                    <a:pt x="3230" y="9742"/>
                    <a:pt x="4397" y="8968"/>
                  </a:cubicBezTo>
                  <a:cubicBezTo>
                    <a:pt x="6202" y="7770"/>
                    <a:pt x="7962" y="6476"/>
                    <a:pt x="9856" y="5421"/>
                  </a:cubicBezTo>
                  <a:cubicBezTo>
                    <a:pt x="11460" y="4527"/>
                    <a:pt x="12967" y="3385"/>
                    <a:pt x="14646" y="2641"/>
                  </a:cubicBezTo>
                  <a:cubicBezTo>
                    <a:pt x="15494" y="2266"/>
                    <a:pt x="16374" y="1976"/>
                    <a:pt x="17221" y="1596"/>
                  </a:cubicBezTo>
                  <a:cubicBezTo>
                    <a:pt x="17758" y="1354"/>
                    <a:pt x="18354" y="932"/>
                    <a:pt x="18870" y="932"/>
                  </a:cubicBezTo>
                  <a:cubicBezTo>
                    <a:pt x="19162" y="932"/>
                    <a:pt x="19428" y="1067"/>
                    <a:pt x="19644" y="1444"/>
                  </a:cubicBezTo>
                  <a:cubicBezTo>
                    <a:pt x="19721" y="1579"/>
                    <a:pt x="19837" y="1634"/>
                    <a:pt x="19954" y="1634"/>
                  </a:cubicBezTo>
                  <a:cubicBezTo>
                    <a:pt x="20233" y="1634"/>
                    <a:pt x="20522" y="1317"/>
                    <a:pt x="20331" y="999"/>
                  </a:cubicBezTo>
                  <a:cubicBezTo>
                    <a:pt x="19954" y="375"/>
                    <a:pt x="19923" y="0"/>
                    <a:pt x="19155"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15" name="Google Shape;1615;p44"/>
            <p:cNvSpPr/>
            <p:nvPr/>
          </p:nvSpPr>
          <p:spPr>
            <a:xfrm>
              <a:off x="11677356" y="3429232"/>
              <a:ext cx="435951" cy="253400"/>
            </a:xfrm>
            <a:custGeom>
              <a:avLst/>
              <a:gdLst/>
              <a:ahLst/>
              <a:cxnLst/>
              <a:rect l="l" t="t" r="r" b="b"/>
              <a:pathLst>
                <a:path w="20127" h="11699" extrusionOk="0">
                  <a:moveTo>
                    <a:pt x="19748" y="0"/>
                  </a:moveTo>
                  <a:cubicBezTo>
                    <a:pt x="19743" y="0"/>
                    <a:pt x="19739" y="0"/>
                    <a:pt x="19734" y="1"/>
                  </a:cubicBezTo>
                  <a:cubicBezTo>
                    <a:pt x="18153" y="65"/>
                    <a:pt x="16805" y="1121"/>
                    <a:pt x="15479" y="1885"/>
                  </a:cubicBezTo>
                  <a:cubicBezTo>
                    <a:pt x="13906" y="2791"/>
                    <a:pt x="12369" y="3738"/>
                    <a:pt x="10851" y="4732"/>
                  </a:cubicBezTo>
                  <a:cubicBezTo>
                    <a:pt x="9098" y="5879"/>
                    <a:pt x="7268" y="6934"/>
                    <a:pt x="5460" y="7997"/>
                  </a:cubicBezTo>
                  <a:cubicBezTo>
                    <a:pt x="4691" y="8449"/>
                    <a:pt x="3962" y="8917"/>
                    <a:pt x="3223" y="9416"/>
                  </a:cubicBezTo>
                  <a:cubicBezTo>
                    <a:pt x="2712" y="9762"/>
                    <a:pt x="2173" y="10063"/>
                    <a:pt x="1661" y="10405"/>
                  </a:cubicBezTo>
                  <a:cubicBezTo>
                    <a:pt x="1240" y="10686"/>
                    <a:pt x="714" y="11193"/>
                    <a:pt x="237" y="11308"/>
                  </a:cubicBezTo>
                  <a:cubicBezTo>
                    <a:pt x="1" y="11365"/>
                    <a:pt x="55" y="11698"/>
                    <a:pt x="279" y="11698"/>
                  </a:cubicBezTo>
                  <a:cubicBezTo>
                    <a:pt x="290" y="11698"/>
                    <a:pt x="301" y="11697"/>
                    <a:pt x="313" y="11696"/>
                  </a:cubicBezTo>
                  <a:cubicBezTo>
                    <a:pt x="973" y="11603"/>
                    <a:pt x="1427" y="11167"/>
                    <a:pt x="1980" y="10819"/>
                  </a:cubicBezTo>
                  <a:cubicBezTo>
                    <a:pt x="2645" y="10402"/>
                    <a:pt x="3321" y="10009"/>
                    <a:pt x="3978" y="9580"/>
                  </a:cubicBezTo>
                  <a:cubicBezTo>
                    <a:pt x="5693" y="8463"/>
                    <a:pt x="7478" y="7450"/>
                    <a:pt x="9217" y="6368"/>
                  </a:cubicBezTo>
                  <a:cubicBezTo>
                    <a:pt x="10906" y="5316"/>
                    <a:pt x="12576" y="4222"/>
                    <a:pt x="14290" y="3208"/>
                  </a:cubicBezTo>
                  <a:cubicBezTo>
                    <a:pt x="15962" y="2218"/>
                    <a:pt x="17832" y="750"/>
                    <a:pt x="19796" y="515"/>
                  </a:cubicBezTo>
                  <a:cubicBezTo>
                    <a:pt x="20127" y="475"/>
                    <a:pt x="20065" y="0"/>
                    <a:pt x="19748"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16" name="Google Shape;1616;p44"/>
            <p:cNvSpPr/>
            <p:nvPr/>
          </p:nvSpPr>
          <p:spPr>
            <a:xfrm>
              <a:off x="11797720" y="3426741"/>
              <a:ext cx="347166" cy="217380"/>
            </a:xfrm>
            <a:custGeom>
              <a:avLst/>
              <a:gdLst/>
              <a:ahLst/>
              <a:cxnLst/>
              <a:rect l="l" t="t" r="r" b="b"/>
              <a:pathLst>
                <a:path w="16028" h="10036" extrusionOk="0">
                  <a:moveTo>
                    <a:pt x="15261" y="1"/>
                  </a:moveTo>
                  <a:cubicBezTo>
                    <a:pt x="14928" y="1"/>
                    <a:pt x="14551" y="180"/>
                    <a:pt x="14231" y="361"/>
                  </a:cubicBezTo>
                  <a:cubicBezTo>
                    <a:pt x="12874" y="1130"/>
                    <a:pt x="11628" y="2126"/>
                    <a:pt x="10272" y="2916"/>
                  </a:cubicBezTo>
                  <a:cubicBezTo>
                    <a:pt x="8383" y="4016"/>
                    <a:pt x="6700" y="5442"/>
                    <a:pt x="4862" y="6632"/>
                  </a:cubicBezTo>
                  <a:cubicBezTo>
                    <a:pt x="3270" y="7664"/>
                    <a:pt x="1798" y="8975"/>
                    <a:pt x="106" y="9835"/>
                  </a:cubicBezTo>
                  <a:cubicBezTo>
                    <a:pt x="1" y="9889"/>
                    <a:pt x="55" y="10035"/>
                    <a:pt x="154" y="10035"/>
                  </a:cubicBezTo>
                  <a:cubicBezTo>
                    <a:pt x="168" y="10035"/>
                    <a:pt x="183" y="10032"/>
                    <a:pt x="199" y="10025"/>
                  </a:cubicBezTo>
                  <a:cubicBezTo>
                    <a:pt x="1590" y="9426"/>
                    <a:pt x="2747" y="8500"/>
                    <a:pt x="4008" y="7683"/>
                  </a:cubicBezTo>
                  <a:cubicBezTo>
                    <a:pt x="5445" y="6750"/>
                    <a:pt x="6899" y="5869"/>
                    <a:pt x="8283" y="4854"/>
                  </a:cubicBezTo>
                  <a:cubicBezTo>
                    <a:pt x="9563" y="3915"/>
                    <a:pt x="10915" y="3160"/>
                    <a:pt x="12267" y="2330"/>
                  </a:cubicBezTo>
                  <a:cubicBezTo>
                    <a:pt x="12650" y="2095"/>
                    <a:pt x="14458" y="597"/>
                    <a:pt x="15234" y="597"/>
                  </a:cubicBezTo>
                  <a:cubicBezTo>
                    <a:pt x="15349" y="597"/>
                    <a:pt x="15442" y="630"/>
                    <a:pt x="15504" y="706"/>
                  </a:cubicBezTo>
                  <a:cubicBezTo>
                    <a:pt x="15556" y="770"/>
                    <a:pt x="15630" y="798"/>
                    <a:pt x="15704" y="798"/>
                  </a:cubicBezTo>
                  <a:cubicBezTo>
                    <a:pt x="15867" y="798"/>
                    <a:pt x="16027" y="661"/>
                    <a:pt x="15943" y="473"/>
                  </a:cubicBezTo>
                  <a:cubicBezTo>
                    <a:pt x="15784" y="124"/>
                    <a:pt x="15538" y="1"/>
                    <a:pt x="1526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17" name="Google Shape;1617;p44"/>
            <p:cNvSpPr/>
            <p:nvPr/>
          </p:nvSpPr>
          <p:spPr>
            <a:xfrm>
              <a:off x="12016724" y="3438524"/>
              <a:ext cx="156732" cy="96279"/>
            </a:xfrm>
            <a:custGeom>
              <a:avLst/>
              <a:gdLst/>
              <a:ahLst/>
              <a:cxnLst/>
              <a:rect l="l" t="t" r="r" b="b"/>
              <a:pathLst>
                <a:path w="7236" h="4445" extrusionOk="0">
                  <a:moveTo>
                    <a:pt x="5767" y="1"/>
                  </a:moveTo>
                  <a:cubicBezTo>
                    <a:pt x="5722" y="1"/>
                    <a:pt x="5679" y="16"/>
                    <a:pt x="5647" y="54"/>
                  </a:cubicBezTo>
                  <a:cubicBezTo>
                    <a:pt x="5366" y="385"/>
                    <a:pt x="4588" y="752"/>
                    <a:pt x="4235" y="1023"/>
                  </a:cubicBezTo>
                  <a:cubicBezTo>
                    <a:pt x="3844" y="1324"/>
                    <a:pt x="3463" y="1637"/>
                    <a:pt x="3065" y="1934"/>
                  </a:cubicBezTo>
                  <a:cubicBezTo>
                    <a:pt x="2055" y="2683"/>
                    <a:pt x="1068" y="3459"/>
                    <a:pt x="85" y="4243"/>
                  </a:cubicBezTo>
                  <a:cubicBezTo>
                    <a:pt x="0" y="4310"/>
                    <a:pt x="72" y="4445"/>
                    <a:pt x="162" y="4445"/>
                  </a:cubicBezTo>
                  <a:cubicBezTo>
                    <a:pt x="179" y="4445"/>
                    <a:pt x="196" y="4440"/>
                    <a:pt x="214" y="4429"/>
                  </a:cubicBezTo>
                  <a:lnTo>
                    <a:pt x="214" y="4428"/>
                  </a:lnTo>
                  <a:cubicBezTo>
                    <a:pt x="1705" y="3480"/>
                    <a:pt x="3189" y="2524"/>
                    <a:pt x="4585" y="1445"/>
                  </a:cubicBezTo>
                  <a:cubicBezTo>
                    <a:pt x="4824" y="1261"/>
                    <a:pt x="5649" y="551"/>
                    <a:pt x="5776" y="551"/>
                  </a:cubicBezTo>
                  <a:cubicBezTo>
                    <a:pt x="5778" y="551"/>
                    <a:pt x="5779" y="551"/>
                    <a:pt x="5780" y="552"/>
                  </a:cubicBezTo>
                  <a:cubicBezTo>
                    <a:pt x="5937" y="573"/>
                    <a:pt x="6603" y="1562"/>
                    <a:pt x="6695" y="1700"/>
                  </a:cubicBezTo>
                  <a:cubicBezTo>
                    <a:pt x="6748" y="1778"/>
                    <a:pt x="6815" y="1810"/>
                    <a:pt x="6883" y="1810"/>
                  </a:cubicBezTo>
                  <a:cubicBezTo>
                    <a:pt x="7058" y="1810"/>
                    <a:pt x="7235" y="1592"/>
                    <a:pt x="7162" y="1394"/>
                  </a:cubicBezTo>
                  <a:cubicBezTo>
                    <a:pt x="6933" y="783"/>
                    <a:pt x="6412" y="492"/>
                    <a:pt x="5933" y="66"/>
                  </a:cubicBezTo>
                  <a:cubicBezTo>
                    <a:pt x="5890" y="29"/>
                    <a:pt x="5827" y="1"/>
                    <a:pt x="5767"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18" name="Google Shape;1618;p44"/>
            <p:cNvSpPr/>
            <p:nvPr/>
          </p:nvSpPr>
          <p:spPr>
            <a:xfrm>
              <a:off x="11714719" y="3673990"/>
              <a:ext cx="63875" cy="20360"/>
            </a:xfrm>
            <a:custGeom>
              <a:avLst/>
              <a:gdLst/>
              <a:ahLst/>
              <a:cxnLst/>
              <a:rect l="l" t="t" r="r" b="b"/>
              <a:pathLst>
                <a:path w="2949" h="940" extrusionOk="0">
                  <a:moveTo>
                    <a:pt x="2683" y="0"/>
                  </a:moveTo>
                  <a:cubicBezTo>
                    <a:pt x="2667" y="0"/>
                    <a:pt x="2652" y="3"/>
                    <a:pt x="2636" y="8"/>
                  </a:cubicBezTo>
                  <a:cubicBezTo>
                    <a:pt x="2051" y="194"/>
                    <a:pt x="1449" y="516"/>
                    <a:pt x="832" y="516"/>
                  </a:cubicBezTo>
                  <a:cubicBezTo>
                    <a:pt x="657" y="516"/>
                    <a:pt x="482" y="490"/>
                    <a:pt x="305" y="428"/>
                  </a:cubicBezTo>
                  <a:cubicBezTo>
                    <a:pt x="283" y="421"/>
                    <a:pt x="263" y="418"/>
                    <a:pt x="243" y="418"/>
                  </a:cubicBezTo>
                  <a:cubicBezTo>
                    <a:pt x="85" y="418"/>
                    <a:pt x="1" y="638"/>
                    <a:pt x="169" y="724"/>
                  </a:cubicBezTo>
                  <a:cubicBezTo>
                    <a:pt x="462" y="875"/>
                    <a:pt x="772" y="940"/>
                    <a:pt x="1085" y="940"/>
                  </a:cubicBezTo>
                  <a:cubicBezTo>
                    <a:pt x="1692" y="940"/>
                    <a:pt x="2305" y="694"/>
                    <a:pt x="2805" y="349"/>
                  </a:cubicBezTo>
                  <a:cubicBezTo>
                    <a:pt x="2949" y="250"/>
                    <a:pt x="2840" y="0"/>
                    <a:pt x="2683"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19" name="Google Shape;1619;p44"/>
            <p:cNvSpPr/>
            <p:nvPr/>
          </p:nvSpPr>
          <p:spPr>
            <a:xfrm>
              <a:off x="11805474" y="3572838"/>
              <a:ext cx="159721" cy="95910"/>
            </a:xfrm>
            <a:custGeom>
              <a:avLst/>
              <a:gdLst/>
              <a:ahLst/>
              <a:cxnLst/>
              <a:rect l="l" t="t" r="r" b="b"/>
              <a:pathLst>
                <a:path w="7374" h="4428" extrusionOk="0">
                  <a:moveTo>
                    <a:pt x="7101" y="0"/>
                  </a:moveTo>
                  <a:cubicBezTo>
                    <a:pt x="7077" y="0"/>
                    <a:pt x="7052" y="6"/>
                    <a:pt x="7028" y="18"/>
                  </a:cubicBezTo>
                  <a:cubicBezTo>
                    <a:pt x="4614" y="1234"/>
                    <a:pt x="2434" y="2836"/>
                    <a:pt x="113" y="4205"/>
                  </a:cubicBezTo>
                  <a:cubicBezTo>
                    <a:pt x="1" y="4271"/>
                    <a:pt x="62" y="4427"/>
                    <a:pt x="170" y="4427"/>
                  </a:cubicBezTo>
                  <a:cubicBezTo>
                    <a:pt x="187" y="4427"/>
                    <a:pt x="206" y="4423"/>
                    <a:pt x="225" y="4414"/>
                  </a:cubicBezTo>
                  <a:cubicBezTo>
                    <a:pt x="2638" y="3236"/>
                    <a:pt x="4945" y="1748"/>
                    <a:pt x="7221" y="329"/>
                  </a:cubicBezTo>
                  <a:cubicBezTo>
                    <a:pt x="7373" y="233"/>
                    <a:pt x="7254" y="0"/>
                    <a:pt x="7101"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
        <p:nvSpPr>
          <p:cNvPr id="34" name="Text Box 33"/>
          <p:cNvSpPr txBox="1"/>
          <p:nvPr/>
        </p:nvSpPr>
        <p:spPr>
          <a:xfrm>
            <a:off x="579755" y="-5654040"/>
            <a:ext cx="5975985" cy="460375"/>
          </a:xfrm>
          <a:prstGeom prst="rect">
            <a:avLst/>
          </a:prstGeom>
          <a:noFill/>
        </p:spPr>
        <p:txBody>
          <a:bodyPr wrap="square" rtlCol="0">
            <a:spAutoFit/>
          </a:bodyPr>
          <a:lstStyle/>
          <a:p>
            <a:pPr marL="342900" indent="-342900">
              <a:buFont typeface="Wingdings 2" panose="05020102010507070707" charset="0"/>
              <a:buChar char="E"/>
            </a:pPr>
            <a:r>
              <a:rPr lang="vi-VN" altLang="en-US" sz="2400" b="1">
                <a:solidFill>
                  <a:schemeClr val="bg1"/>
                </a:solidFill>
                <a:latin typeface="Arial" panose="020B0604020202020204" pitchFamily="34" charset="0"/>
                <a:cs typeface="Arial" panose="020B0604020202020204" pitchFamily="34" charset="0"/>
              </a:rPr>
              <a:t>Đẩy lùi âm mưu “diễn biến hòa bình”</a:t>
            </a:r>
          </a:p>
        </p:txBody>
      </p:sp>
      <p:sp>
        <p:nvSpPr>
          <p:cNvPr id="10" name="Text Box 9"/>
          <p:cNvSpPr txBox="1"/>
          <p:nvPr/>
        </p:nvSpPr>
        <p:spPr>
          <a:xfrm>
            <a:off x="1790065" y="-3681095"/>
            <a:ext cx="5975985" cy="829945"/>
          </a:xfrm>
          <a:prstGeom prst="rect">
            <a:avLst/>
          </a:prstGeom>
          <a:noFill/>
        </p:spPr>
        <p:txBody>
          <a:bodyPr wrap="square" rtlCol="0">
            <a:spAutoFit/>
          </a:bodyPr>
          <a:lstStyle/>
          <a:p>
            <a:pPr marL="342900" indent="-342900">
              <a:buFont typeface="Wingdings 2" panose="05020102010507070707" charset="0"/>
              <a:buChar char="E"/>
            </a:pPr>
            <a:r>
              <a:rPr lang="vi-VN" altLang="en-US" sz="2400" b="1">
                <a:solidFill>
                  <a:schemeClr val="bg1"/>
                </a:solidFill>
                <a:latin typeface="Arial" panose="020B0604020202020204" pitchFamily="34" charset="0"/>
                <a:cs typeface="Arial" panose="020B0604020202020204" pitchFamily="34" charset="0"/>
              </a:rPr>
              <a:t>Tăng cường quốc phòng toàn dân và an ninh nhân dân</a:t>
            </a:r>
          </a:p>
        </p:txBody>
      </p:sp>
      <p:sp>
        <p:nvSpPr>
          <p:cNvPr id="11" name="Text Box 10"/>
          <p:cNvSpPr txBox="1"/>
          <p:nvPr/>
        </p:nvSpPr>
        <p:spPr>
          <a:xfrm>
            <a:off x="2443480" y="-1646555"/>
            <a:ext cx="5975985" cy="829945"/>
          </a:xfrm>
          <a:prstGeom prst="rect">
            <a:avLst/>
          </a:prstGeom>
          <a:noFill/>
        </p:spPr>
        <p:txBody>
          <a:bodyPr wrap="square" rtlCol="0">
            <a:spAutoFit/>
          </a:bodyPr>
          <a:lstStyle/>
          <a:p>
            <a:pPr marL="342900" indent="-342900">
              <a:buFont typeface="Wingdings 2" panose="05020102010507070707" charset="0"/>
              <a:buChar char="E"/>
            </a:pPr>
            <a:r>
              <a:rPr lang="vi-VN" altLang="en-US" sz="2400" b="1">
                <a:solidFill>
                  <a:schemeClr val="bg1"/>
                </a:solidFill>
                <a:latin typeface="Arial" panose="020B0604020202020204" pitchFamily="34" charset="0"/>
                <a:cs typeface="Arial" panose="020B0604020202020204" pitchFamily="34" charset="0"/>
              </a:rPr>
              <a:t>Giữ vững, tăng cường sự lãnh đạo tuyệt đối về mọi mặt của Đảng</a:t>
            </a:r>
          </a:p>
        </p:txBody>
      </p:sp>
      <p:pic>
        <p:nvPicPr>
          <p:cNvPr id="13" name="Picture 12" descr="images (1)"/>
          <p:cNvPicPr>
            <a:picLocks noChangeAspect="1"/>
          </p:cNvPicPr>
          <p:nvPr/>
        </p:nvPicPr>
        <p:blipFill>
          <a:blip r:embed="rId4"/>
          <a:stretch>
            <a:fillRect/>
          </a:stretch>
        </p:blipFill>
        <p:spPr>
          <a:xfrm>
            <a:off x="14662150" y="8333105"/>
            <a:ext cx="3683635" cy="2482850"/>
          </a:xfrm>
          <a:prstGeom prst="rect">
            <a:avLst/>
          </a:prstGeom>
          <a:ln>
            <a:solidFill>
              <a:schemeClr val="tx1"/>
            </a:solidFill>
          </a:ln>
          <a:effectLst>
            <a:glow rad="228600">
              <a:schemeClr val="accent4">
                <a:satMod val="175000"/>
                <a:alpha val="40000"/>
              </a:schemeClr>
            </a:glow>
            <a:outerShdw blurRad="50800" dist="38100" dir="2700000" algn="tl" rotWithShape="0">
              <a:prstClr val="black">
                <a:alpha val="40000"/>
              </a:prstClr>
            </a:outerShdw>
          </a:effectLst>
        </p:spPr>
      </p:pic>
      <p:pic>
        <p:nvPicPr>
          <p:cNvPr id="17" name="Picture 16" descr="tải xuống"/>
          <p:cNvPicPr>
            <a:picLocks noChangeAspect="1"/>
          </p:cNvPicPr>
          <p:nvPr/>
        </p:nvPicPr>
        <p:blipFill>
          <a:blip r:embed="rId5"/>
          <a:stretch>
            <a:fillRect/>
          </a:stretch>
        </p:blipFill>
        <p:spPr>
          <a:xfrm>
            <a:off x="15638780" y="-4387850"/>
            <a:ext cx="3340100" cy="2242820"/>
          </a:xfrm>
          <a:prstGeom prst="rect">
            <a:avLst/>
          </a:prstGeom>
          <a:ln>
            <a:solidFill>
              <a:schemeClr val="tx1"/>
            </a:solidFill>
          </a:ln>
          <a:effectLst>
            <a:glow rad="139700">
              <a:schemeClr val="accent4">
                <a:satMod val="175000"/>
                <a:alpha val="40000"/>
              </a:schemeClr>
            </a:glow>
          </a:effectLst>
        </p:spPr>
      </p:pic>
      <p:sp>
        <p:nvSpPr>
          <p:cNvPr id="108" name="Oval 4">
            <a:extLst>
              <a:ext uri="{FF2B5EF4-FFF2-40B4-BE49-F238E27FC236}">
                <a16:creationId xmlns:a16="http://schemas.microsoft.com/office/drawing/2014/main" id="{E66A9B60-F36D-4999-9644-257510643B96}"/>
              </a:ext>
            </a:extLst>
          </p:cNvPr>
          <p:cNvSpPr/>
          <p:nvPr/>
        </p:nvSpPr>
        <p:spPr>
          <a:xfrm rot="10513014">
            <a:off x="15518787" y="-6418290"/>
            <a:ext cx="3114675" cy="3114675"/>
          </a:xfrm>
          <a:prstGeom prst="ellipse">
            <a:avLst/>
          </a:prstGeom>
          <a:solidFill>
            <a:srgbClr val="BC7F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09" name="Google Shape;1979;p45">
            <a:extLst>
              <a:ext uri="{FF2B5EF4-FFF2-40B4-BE49-F238E27FC236}">
                <a16:creationId xmlns:a16="http://schemas.microsoft.com/office/drawing/2014/main" id="{64E0403F-2B8F-4EF5-ACD2-86C363B83625}"/>
              </a:ext>
            </a:extLst>
          </p:cNvPr>
          <p:cNvGrpSpPr/>
          <p:nvPr/>
        </p:nvGrpSpPr>
        <p:grpSpPr>
          <a:xfrm>
            <a:off x="-2817721" y="6242565"/>
            <a:ext cx="1352550" cy="1841500"/>
            <a:chOff x="2475306" y="2531490"/>
            <a:chExt cx="1411927" cy="1922354"/>
          </a:xfrm>
        </p:grpSpPr>
        <p:grpSp>
          <p:nvGrpSpPr>
            <p:cNvPr id="110" name="Google Shape;1980;p45">
              <a:extLst>
                <a:ext uri="{FF2B5EF4-FFF2-40B4-BE49-F238E27FC236}">
                  <a16:creationId xmlns:a16="http://schemas.microsoft.com/office/drawing/2014/main" id="{E9BA79F9-7353-49DE-8426-3BE2FA233557}"/>
                </a:ext>
              </a:extLst>
            </p:cNvPr>
            <p:cNvGrpSpPr/>
            <p:nvPr/>
          </p:nvGrpSpPr>
          <p:grpSpPr>
            <a:xfrm>
              <a:off x="2475306" y="2531490"/>
              <a:ext cx="1411927" cy="1922354"/>
              <a:chOff x="2541781" y="2498527"/>
              <a:chExt cx="1411927" cy="1922354"/>
            </a:xfrm>
          </p:grpSpPr>
          <p:sp>
            <p:nvSpPr>
              <p:cNvPr id="118" name="Google Shape;1981;p45">
                <a:extLst>
                  <a:ext uri="{FF2B5EF4-FFF2-40B4-BE49-F238E27FC236}">
                    <a16:creationId xmlns:a16="http://schemas.microsoft.com/office/drawing/2014/main" id="{164643BF-5036-4B5E-B506-E805480F4539}"/>
                  </a:ext>
                </a:extLst>
              </p:cNvPr>
              <p:cNvSpPr/>
              <p:nvPr/>
            </p:nvSpPr>
            <p:spPr>
              <a:xfrm>
                <a:off x="2917943" y="2716062"/>
                <a:ext cx="993735" cy="827487"/>
              </a:xfrm>
              <a:custGeom>
                <a:avLst/>
                <a:gdLst/>
                <a:ahLst/>
                <a:cxnLst/>
                <a:rect l="l" t="t" r="r" b="b"/>
                <a:pathLst>
                  <a:path w="71711" h="59714" extrusionOk="0">
                    <a:moveTo>
                      <a:pt x="62253" y="1"/>
                    </a:moveTo>
                    <a:cubicBezTo>
                      <a:pt x="61871" y="1"/>
                      <a:pt x="61577" y="307"/>
                      <a:pt x="61490" y="652"/>
                    </a:cubicBezTo>
                    <a:cubicBezTo>
                      <a:pt x="61255" y="789"/>
                      <a:pt x="61075" y="1026"/>
                      <a:pt x="61018" y="1381"/>
                    </a:cubicBezTo>
                    <a:cubicBezTo>
                      <a:pt x="60019" y="7474"/>
                      <a:pt x="57902" y="13031"/>
                      <a:pt x="53900" y="17804"/>
                    </a:cubicBezTo>
                    <a:cubicBezTo>
                      <a:pt x="53725" y="18006"/>
                      <a:pt x="53619" y="18262"/>
                      <a:pt x="53602" y="18529"/>
                    </a:cubicBezTo>
                    <a:cubicBezTo>
                      <a:pt x="52923" y="19187"/>
                      <a:pt x="52253" y="19855"/>
                      <a:pt x="51693" y="20634"/>
                    </a:cubicBezTo>
                    <a:cubicBezTo>
                      <a:pt x="51601" y="20762"/>
                      <a:pt x="51552" y="20918"/>
                      <a:pt x="51533" y="21080"/>
                    </a:cubicBezTo>
                    <a:cubicBezTo>
                      <a:pt x="50365" y="21837"/>
                      <a:pt x="49179" y="22469"/>
                      <a:pt x="48224" y="23480"/>
                    </a:cubicBezTo>
                    <a:cubicBezTo>
                      <a:pt x="47517" y="23791"/>
                      <a:pt x="46889" y="24203"/>
                      <a:pt x="46401" y="24835"/>
                    </a:cubicBezTo>
                    <a:cubicBezTo>
                      <a:pt x="43714" y="26511"/>
                      <a:pt x="40925" y="27182"/>
                      <a:pt x="37991" y="28217"/>
                    </a:cubicBezTo>
                    <a:cubicBezTo>
                      <a:pt x="37924" y="28242"/>
                      <a:pt x="37860" y="28275"/>
                      <a:pt x="37801" y="28314"/>
                    </a:cubicBezTo>
                    <a:cubicBezTo>
                      <a:pt x="37583" y="28214"/>
                      <a:pt x="37360" y="28127"/>
                      <a:pt x="37129" y="28057"/>
                    </a:cubicBezTo>
                    <a:cubicBezTo>
                      <a:pt x="37051" y="28033"/>
                      <a:pt x="36975" y="28022"/>
                      <a:pt x="36902" y="28022"/>
                    </a:cubicBezTo>
                    <a:cubicBezTo>
                      <a:pt x="36247" y="28022"/>
                      <a:pt x="35831" y="28904"/>
                      <a:pt x="36345" y="29405"/>
                    </a:cubicBezTo>
                    <a:cubicBezTo>
                      <a:pt x="37711" y="30741"/>
                      <a:pt x="37704" y="31685"/>
                      <a:pt x="36887" y="33232"/>
                    </a:cubicBezTo>
                    <a:cubicBezTo>
                      <a:pt x="36830" y="33322"/>
                      <a:pt x="36771" y="33412"/>
                      <a:pt x="36714" y="33502"/>
                    </a:cubicBezTo>
                    <a:cubicBezTo>
                      <a:pt x="36141" y="33710"/>
                      <a:pt x="35516" y="33843"/>
                      <a:pt x="34978" y="34082"/>
                    </a:cubicBezTo>
                    <a:cubicBezTo>
                      <a:pt x="34964" y="34089"/>
                      <a:pt x="34952" y="34096"/>
                      <a:pt x="34938" y="34103"/>
                    </a:cubicBezTo>
                    <a:cubicBezTo>
                      <a:pt x="34794" y="34053"/>
                      <a:pt x="34645" y="34018"/>
                      <a:pt x="34495" y="34003"/>
                    </a:cubicBezTo>
                    <a:cubicBezTo>
                      <a:pt x="34475" y="34001"/>
                      <a:pt x="34456" y="34000"/>
                      <a:pt x="34437" y="34000"/>
                    </a:cubicBezTo>
                    <a:cubicBezTo>
                      <a:pt x="34023" y="34000"/>
                      <a:pt x="33686" y="34419"/>
                      <a:pt x="33686" y="34809"/>
                    </a:cubicBezTo>
                    <a:cubicBezTo>
                      <a:pt x="33686" y="34866"/>
                      <a:pt x="33709" y="34913"/>
                      <a:pt x="33717" y="34963"/>
                    </a:cubicBezTo>
                    <a:cubicBezTo>
                      <a:pt x="33103" y="35647"/>
                      <a:pt x="32916" y="36532"/>
                      <a:pt x="33214" y="37588"/>
                    </a:cubicBezTo>
                    <a:cubicBezTo>
                      <a:pt x="32752" y="37622"/>
                      <a:pt x="32291" y="37664"/>
                      <a:pt x="31829" y="37717"/>
                    </a:cubicBezTo>
                    <a:cubicBezTo>
                      <a:pt x="31758" y="37728"/>
                      <a:pt x="31689" y="37749"/>
                      <a:pt x="31621" y="37775"/>
                    </a:cubicBezTo>
                    <a:cubicBezTo>
                      <a:pt x="31510" y="37465"/>
                      <a:pt x="31202" y="37260"/>
                      <a:pt x="30882" y="37243"/>
                    </a:cubicBezTo>
                    <a:cubicBezTo>
                      <a:pt x="30889" y="37060"/>
                      <a:pt x="30858" y="36887"/>
                      <a:pt x="30750" y="36745"/>
                    </a:cubicBezTo>
                    <a:cubicBezTo>
                      <a:pt x="30491" y="36398"/>
                      <a:pt x="30018" y="36127"/>
                      <a:pt x="29862" y="35727"/>
                    </a:cubicBezTo>
                    <a:cubicBezTo>
                      <a:pt x="29739" y="35408"/>
                      <a:pt x="29446" y="35123"/>
                      <a:pt x="29096" y="35123"/>
                    </a:cubicBezTo>
                    <a:cubicBezTo>
                      <a:pt x="29023" y="35123"/>
                      <a:pt x="28948" y="35135"/>
                      <a:pt x="28871" y="35162"/>
                    </a:cubicBezTo>
                    <a:cubicBezTo>
                      <a:pt x="27835" y="35524"/>
                      <a:pt x="26991" y="36634"/>
                      <a:pt x="26298" y="37700"/>
                    </a:cubicBezTo>
                    <a:cubicBezTo>
                      <a:pt x="25879" y="37756"/>
                      <a:pt x="25464" y="37825"/>
                      <a:pt x="25045" y="37878"/>
                    </a:cubicBezTo>
                    <a:cubicBezTo>
                      <a:pt x="25019" y="37799"/>
                      <a:pt x="24988" y="37723"/>
                      <a:pt x="24958" y="37643"/>
                    </a:cubicBezTo>
                    <a:cubicBezTo>
                      <a:pt x="24844" y="36736"/>
                      <a:pt x="24778" y="35820"/>
                      <a:pt x="24370" y="34967"/>
                    </a:cubicBezTo>
                    <a:cubicBezTo>
                      <a:pt x="24236" y="34686"/>
                      <a:pt x="23995" y="34568"/>
                      <a:pt x="23744" y="34568"/>
                    </a:cubicBezTo>
                    <a:cubicBezTo>
                      <a:pt x="23643" y="34568"/>
                      <a:pt x="23539" y="34588"/>
                      <a:pt x="23440" y="34624"/>
                    </a:cubicBezTo>
                    <a:cubicBezTo>
                      <a:pt x="22218" y="33293"/>
                      <a:pt x="19904" y="32826"/>
                      <a:pt x="20899" y="30260"/>
                    </a:cubicBezTo>
                    <a:cubicBezTo>
                      <a:pt x="21096" y="29753"/>
                      <a:pt x="20589" y="29225"/>
                      <a:pt x="20093" y="29225"/>
                    </a:cubicBezTo>
                    <a:cubicBezTo>
                      <a:pt x="19961" y="29225"/>
                      <a:pt x="19830" y="29263"/>
                      <a:pt x="19713" y="29348"/>
                    </a:cubicBezTo>
                    <a:cubicBezTo>
                      <a:pt x="17134" y="31228"/>
                      <a:pt x="13734" y="32433"/>
                      <a:pt x="11519" y="34818"/>
                    </a:cubicBezTo>
                    <a:cubicBezTo>
                      <a:pt x="11438" y="34786"/>
                      <a:pt x="11354" y="34768"/>
                      <a:pt x="11270" y="34768"/>
                    </a:cubicBezTo>
                    <a:cubicBezTo>
                      <a:pt x="11089" y="34768"/>
                      <a:pt x="10906" y="34849"/>
                      <a:pt x="10750" y="35045"/>
                    </a:cubicBezTo>
                    <a:cubicBezTo>
                      <a:pt x="9530" y="36584"/>
                      <a:pt x="8346" y="37885"/>
                      <a:pt x="7300" y="39279"/>
                    </a:cubicBezTo>
                    <a:cubicBezTo>
                      <a:pt x="7052" y="39424"/>
                      <a:pt x="6822" y="39596"/>
                      <a:pt x="6615" y="39791"/>
                    </a:cubicBezTo>
                    <a:cubicBezTo>
                      <a:pt x="6305" y="40080"/>
                      <a:pt x="6036" y="40411"/>
                      <a:pt x="5818" y="40773"/>
                    </a:cubicBezTo>
                    <a:cubicBezTo>
                      <a:pt x="4561" y="42431"/>
                      <a:pt x="3642" y="44242"/>
                      <a:pt x="2638" y="46097"/>
                    </a:cubicBezTo>
                    <a:cubicBezTo>
                      <a:pt x="1465" y="48265"/>
                      <a:pt x="49" y="50671"/>
                      <a:pt x="18" y="53217"/>
                    </a:cubicBezTo>
                    <a:cubicBezTo>
                      <a:pt x="0" y="54619"/>
                      <a:pt x="288" y="55684"/>
                      <a:pt x="795" y="56499"/>
                    </a:cubicBezTo>
                    <a:cubicBezTo>
                      <a:pt x="949" y="57264"/>
                      <a:pt x="1432" y="57988"/>
                      <a:pt x="2344" y="58509"/>
                    </a:cubicBezTo>
                    <a:cubicBezTo>
                      <a:pt x="2531" y="58616"/>
                      <a:pt x="2720" y="58724"/>
                      <a:pt x="2908" y="58831"/>
                    </a:cubicBezTo>
                    <a:cubicBezTo>
                      <a:pt x="3249" y="59028"/>
                      <a:pt x="3623" y="59167"/>
                      <a:pt x="4011" y="59238"/>
                    </a:cubicBezTo>
                    <a:cubicBezTo>
                      <a:pt x="4817" y="59528"/>
                      <a:pt x="5636" y="59714"/>
                      <a:pt x="6514" y="59714"/>
                    </a:cubicBezTo>
                    <a:cubicBezTo>
                      <a:pt x="6739" y="59714"/>
                      <a:pt x="6969" y="59701"/>
                      <a:pt x="7203" y="59676"/>
                    </a:cubicBezTo>
                    <a:cubicBezTo>
                      <a:pt x="7627" y="59631"/>
                      <a:pt x="8037" y="59508"/>
                      <a:pt x="8417" y="59312"/>
                    </a:cubicBezTo>
                    <a:cubicBezTo>
                      <a:pt x="8469" y="59338"/>
                      <a:pt x="8526" y="59351"/>
                      <a:pt x="8583" y="59351"/>
                    </a:cubicBezTo>
                    <a:cubicBezTo>
                      <a:pt x="8616" y="59351"/>
                      <a:pt x="8650" y="59347"/>
                      <a:pt x="8683" y="59338"/>
                    </a:cubicBezTo>
                    <a:cubicBezTo>
                      <a:pt x="8811" y="59305"/>
                      <a:pt x="8943" y="59281"/>
                      <a:pt x="9074" y="59264"/>
                    </a:cubicBezTo>
                    <a:cubicBezTo>
                      <a:pt x="10075" y="59401"/>
                      <a:pt x="11079" y="59515"/>
                      <a:pt x="12099" y="59515"/>
                    </a:cubicBezTo>
                    <a:cubicBezTo>
                      <a:pt x="12136" y="59515"/>
                      <a:pt x="12172" y="59515"/>
                      <a:pt x="12209" y="59515"/>
                    </a:cubicBezTo>
                    <a:cubicBezTo>
                      <a:pt x="13170" y="59506"/>
                      <a:pt x="14106" y="59376"/>
                      <a:pt x="15024" y="59174"/>
                    </a:cubicBezTo>
                    <a:cubicBezTo>
                      <a:pt x="16599" y="59213"/>
                      <a:pt x="18174" y="59274"/>
                      <a:pt x="19751" y="59352"/>
                    </a:cubicBezTo>
                    <a:cubicBezTo>
                      <a:pt x="21085" y="59419"/>
                      <a:pt x="22721" y="59590"/>
                      <a:pt x="24314" y="59590"/>
                    </a:cubicBezTo>
                    <a:cubicBezTo>
                      <a:pt x="25639" y="59590"/>
                      <a:pt x="26935" y="59471"/>
                      <a:pt x="28003" y="59077"/>
                    </a:cubicBezTo>
                    <a:cubicBezTo>
                      <a:pt x="28374" y="58940"/>
                      <a:pt x="28687" y="58748"/>
                      <a:pt x="28978" y="58531"/>
                    </a:cubicBezTo>
                    <a:cubicBezTo>
                      <a:pt x="29073" y="58561"/>
                      <a:pt x="29172" y="58582"/>
                      <a:pt x="29272" y="58594"/>
                    </a:cubicBezTo>
                    <a:cubicBezTo>
                      <a:pt x="29318" y="58744"/>
                      <a:pt x="29439" y="58870"/>
                      <a:pt x="29622" y="58870"/>
                    </a:cubicBezTo>
                    <a:cubicBezTo>
                      <a:pt x="29631" y="58870"/>
                      <a:pt x="29639" y="58869"/>
                      <a:pt x="29648" y="58869"/>
                    </a:cubicBezTo>
                    <a:cubicBezTo>
                      <a:pt x="29958" y="58850"/>
                      <a:pt x="30262" y="58777"/>
                      <a:pt x="30562" y="58692"/>
                    </a:cubicBezTo>
                    <a:cubicBezTo>
                      <a:pt x="31021" y="58564"/>
                      <a:pt x="30879" y="57897"/>
                      <a:pt x="30464" y="57897"/>
                    </a:cubicBezTo>
                    <a:cubicBezTo>
                      <a:pt x="30427" y="57897"/>
                      <a:pt x="30388" y="57902"/>
                      <a:pt x="30347" y="57913"/>
                    </a:cubicBezTo>
                    <a:lnTo>
                      <a:pt x="30337" y="57915"/>
                    </a:lnTo>
                    <a:cubicBezTo>
                      <a:pt x="30344" y="57894"/>
                      <a:pt x="30352" y="57877"/>
                      <a:pt x="30359" y="57855"/>
                    </a:cubicBezTo>
                    <a:cubicBezTo>
                      <a:pt x="30451" y="57484"/>
                      <a:pt x="30413" y="57103"/>
                      <a:pt x="30366" y="56724"/>
                    </a:cubicBezTo>
                    <a:cubicBezTo>
                      <a:pt x="31554" y="53987"/>
                      <a:pt x="30901" y="49771"/>
                      <a:pt x="30512" y="47164"/>
                    </a:cubicBezTo>
                    <a:lnTo>
                      <a:pt x="30512" y="47164"/>
                    </a:lnTo>
                    <a:cubicBezTo>
                      <a:pt x="30566" y="47165"/>
                      <a:pt x="30621" y="47165"/>
                      <a:pt x="30676" y="47165"/>
                    </a:cubicBezTo>
                    <a:cubicBezTo>
                      <a:pt x="30943" y="47165"/>
                      <a:pt x="31212" y="47155"/>
                      <a:pt x="31477" y="47136"/>
                    </a:cubicBezTo>
                    <a:cubicBezTo>
                      <a:pt x="31552" y="47135"/>
                      <a:pt x="31626" y="47135"/>
                      <a:pt x="31699" y="47135"/>
                    </a:cubicBezTo>
                    <a:cubicBezTo>
                      <a:pt x="31864" y="47135"/>
                      <a:pt x="32027" y="47137"/>
                      <a:pt x="32187" y="47143"/>
                    </a:cubicBezTo>
                    <a:cubicBezTo>
                      <a:pt x="32281" y="47240"/>
                      <a:pt x="32398" y="47313"/>
                      <a:pt x="32528" y="47354"/>
                    </a:cubicBezTo>
                    <a:cubicBezTo>
                      <a:pt x="33499" y="47641"/>
                      <a:pt x="34415" y="47744"/>
                      <a:pt x="35255" y="48289"/>
                    </a:cubicBezTo>
                    <a:cubicBezTo>
                      <a:pt x="35374" y="48599"/>
                      <a:pt x="35417" y="48931"/>
                      <a:pt x="35379" y="49260"/>
                    </a:cubicBezTo>
                    <a:cubicBezTo>
                      <a:pt x="35330" y="49760"/>
                      <a:pt x="35757" y="50047"/>
                      <a:pt x="36184" y="50047"/>
                    </a:cubicBezTo>
                    <a:cubicBezTo>
                      <a:pt x="36460" y="50047"/>
                      <a:pt x="36736" y="49927"/>
                      <a:pt x="36884" y="49667"/>
                    </a:cubicBezTo>
                    <a:cubicBezTo>
                      <a:pt x="37218" y="49078"/>
                      <a:pt x="37649" y="48588"/>
                      <a:pt x="38135" y="48152"/>
                    </a:cubicBezTo>
                    <a:cubicBezTo>
                      <a:pt x="38232" y="48152"/>
                      <a:pt x="38329" y="48135"/>
                      <a:pt x="38419" y="48100"/>
                    </a:cubicBezTo>
                    <a:cubicBezTo>
                      <a:pt x="38486" y="48076"/>
                      <a:pt x="38547" y="48045"/>
                      <a:pt x="38611" y="48017"/>
                    </a:cubicBezTo>
                    <a:cubicBezTo>
                      <a:pt x="38613" y="48017"/>
                      <a:pt x="38615" y="48015"/>
                      <a:pt x="38616" y="48015"/>
                    </a:cubicBezTo>
                    <a:cubicBezTo>
                      <a:pt x="39473" y="47655"/>
                      <a:pt x="40198" y="47079"/>
                      <a:pt x="40988" y="46613"/>
                    </a:cubicBezTo>
                    <a:cubicBezTo>
                      <a:pt x="41015" y="46622"/>
                      <a:pt x="41043" y="46629"/>
                      <a:pt x="41071" y="46636"/>
                    </a:cubicBezTo>
                    <a:cubicBezTo>
                      <a:pt x="41145" y="46892"/>
                      <a:pt x="41353" y="47082"/>
                      <a:pt x="41597" y="47169"/>
                    </a:cubicBezTo>
                    <a:cubicBezTo>
                      <a:pt x="41640" y="47318"/>
                      <a:pt x="41691" y="47465"/>
                      <a:pt x="41749" y="47610"/>
                    </a:cubicBezTo>
                    <a:cubicBezTo>
                      <a:pt x="41478" y="47830"/>
                      <a:pt x="41216" y="48064"/>
                      <a:pt x="40945" y="48287"/>
                    </a:cubicBezTo>
                    <a:cubicBezTo>
                      <a:pt x="40804" y="48386"/>
                      <a:pt x="40669" y="48493"/>
                      <a:pt x="40541" y="48607"/>
                    </a:cubicBezTo>
                    <a:cubicBezTo>
                      <a:pt x="39985" y="49105"/>
                      <a:pt x="40507" y="50016"/>
                      <a:pt x="41119" y="50016"/>
                    </a:cubicBezTo>
                    <a:cubicBezTo>
                      <a:pt x="41251" y="50016"/>
                      <a:pt x="41388" y="49973"/>
                      <a:pt x="41519" y="49874"/>
                    </a:cubicBezTo>
                    <a:cubicBezTo>
                      <a:pt x="41575" y="49833"/>
                      <a:pt x="41627" y="49788"/>
                      <a:pt x="41678" y="49745"/>
                    </a:cubicBezTo>
                    <a:cubicBezTo>
                      <a:pt x="41680" y="49746"/>
                      <a:pt x="41682" y="49748"/>
                      <a:pt x="41682" y="49750"/>
                    </a:cubicBezTo>
                    <a:cubicBezTo>
                      <a:pt x="42051" y="49421"/>
                      <a:pt x="42558" y="49234"/>
                      <a:pt x="42920" y="48907"/>
                    </a:cubicBezTo>
                    <a:cubicBezTo>
                      <a:pt x="42952" y="48911"/>
                      <a:pt x="42984" y="48913"/>
                      <a:pt x="43015" y="48913"/>
                    </a:cubicBezTo>
                    <a:cubicBezTo>
                      <a:pt x="43660" y="48913"/>
                      <a:pt x="44226" y="48101"/>
                      <a:pt x="43621" y="47558"/>
                    </a:cubicBezTo>
                    <a:cubicBezTo>
                      <a:pt x="43513" y="47458"/>
                      <a:pt x="43420" y="47345"/>
                      <a:pt x="43344" y="47221"/>
                    </a:cubicBezTo>
                    <a:cubicBezTo>
                      <a:pt x="43273" y="46774"/>
                      <a:pt x="43114" y="46341"/>
                      <a:pt x="42920" y="45917"/>
                    </a:cubicBezTo>
                    <a:cubicBezTo>
                      <a:pt x="42958" y="45723"/>
                      <a:pt x="42935" y="45521"/>
                      <a:pt x="42852" y="45341"/>
                    </a:cubicBezTo>
                    <a:cubicBezTo>
                      <a:pt x="42804" y="44695"/>
                      <a:pt x="42809" y="44050"/>
                      <a:pt x="42767" y="43561"/>
                    </a:cubicBezTo>
                    <a:cubicBezTo>
                      <a:pt x="42622" y="41874"/>
                      <a:pt x="42295" y="40219"/>
                      <a:pt x="42243" y="38521"/>
                    </a:cubicBezTo>
                    <a:cubicBezTo>
                      <a:pt x="42238" y="38332"/>
                      <a:pt x="42167" y="38152"/>
                      <a:pt x="42040" y="38012"/>
                    </a:cubicBezTo>
                    <a:cubicBezTo>
                      <a:pt x="44410" y="37660"/>
                      <a:pt x="46809" y="36790"/>
                      <a:pt x="48727" y="36009"/>
                    </a:cubicBezTo>
                    <a:cubicBezTo>
                      <a:pt x="52465" y="34487"/>
                      <a:pt x="56001" y="31692"/>
                      <a:pt x="58771" y="28799"/>
                    </a:cubicBezTo>
                    <a:cubicBezTo>
                      <a:pt x="60201" y="27304"/>
                      <a:pt x="61334" y="25515"/>
                      <a:pt x="62337" y="23630"/>
                    </a:cubicBezTo>
                    <a:cubicBezTo>
                      <a:pt x="62383" y="23578"/>
                      <a:pt x="62432" y="23530"/>
                      <a:pt x="62475" y="23476"/>
                    </a:cubicBezTo>
                    <a:cubicBezTo>
                      <a:pt x="62634" y="23423"/>
                      <a:pt x="62782" y="23307"/>
                      <a:pt x="62880" y="23104"/>
                    </a:cubicBezTo>
                    <a:cubicBezTo>
                      <a:pt x="62946" y="22972"/>
                      <a:pt x="63012" y="22839"/>
                      <a:pt x="63078" y="22708"/>
                    </a:cubicBezTo>
                    <a:cubicBezTo>
                      <a:pt x="63500" y="22124"/>
                      <a:pt x="63893" y="21518"/>
                      <a:pt x="64255" y="20893"/>
                    </a:cubicBezTo>
                    <a:cubicBezTo>
                      <a:pt x="64416" y="20757"/>
                      <a:pt x="64575" y="20622"/>
                      <a:pt x="64736" y="20485"/>
                    </a:cubicBezTo>
                    <a:cubicBezTo>
                      <a:pt x="65167" y="20116"/>
                      <a:pt x="65174" y="19552"/>
                      <a:pt x="64945" y="19100"/>
                    </a:cubicBezTo>
                    <a:cubicBezTo>
                      <a:pt x="66065" y="16919"/>
                      <a:pt x="67083" y="14698"/>
                      <a:pt x="67807" y="12330"/>
                    </a:cubicBezTo>
                    <a:cubicBezTo>
                      <a:pt x="67838" y="12230"/>
                      <a:pt x="67850" y="12124"/>
                      <a:pt x="67841" y="12018"/>
                    </a:cubicBezTo>
                    <a:cubicBezTo>
                      <a:pt x="68158" y="11307"/>
                      <a:pt x="68463" y="10589"/>
                      <a:pt x="68735" y="9851"/>
                    </a:cubicBezTo>
                    <a:cubicBezTo>
                      <a:pt x="69557" y="8146"/>
                      <a:pt x="70215" y="6413"/>
                      <a:pt x="70419" y="4445"/>
                    </a:cubicBezTo>
                    <a:cubicBezTo>
                      <a:pt x="70422" y="4414"/>
                      <a:pt x="70419" y="4388"/>
                      <a:pt x="70419" y="4359"/>
                    </a:cubicBezTo>
                    <a:cubicBezTo>
                      <a:pt x="70622" y="4011"/>
                      <a:pt x="70867" y="3689"/>
                      <a:pt x="71151" y="3401"/>
                    </a:cubicBezTo>
                    <a:cubicBezTo>
                      <a:pt x="71711" y="2843"/>
                      <a:pt x="71217" y="2039"/>
                      <a:pt x="70533" y="2039"/>
                    </a:cubicBezTo>
                    <a:cubicBezTo>
                      <a:pt x="70479" y="2039"/>
                      <a:pt x="70423" y="2044"/>
                      <a:pt x="70367" y="2055"/>
                    </a:cubicBezTo>
                    <a:cubicBezTo>
                      <a:pt x="69983" y="2128"/>
                      <a:pt x="69592" y="2161"/>
                      <a:pt x="69196" y="2161"/>
                    </a:cubicBezTo>
                    <a:cubicBezTo>
                      <a:pt x="67278" y="2161"/>
                      <a:pt x="65259" y="1379"/>
                      <a:pt x="63531" y="547"/>
                    </a:cubicBezTo>
                    <a:cubicBezTo>
                      <a:pt x="63211" y="322"/>
                      <a:pt x="62854" y="149"/>
                      <a:pt x="62480" y="36"/>
                    </a:cubicBezTo>
                    <a:cubicBezTo>
                      <a:pt x="62402" y="12"/>
                      <a:pt x="62326" y="1"/>
                      <a:pt x="62253" y="1"/>
                    </a:cubicBezTo>
                    <a:close/>
                  </a:path>
                </a:pathLst>
              </a:custGeom>
              <a:solidFill>
                <a:srgbClr val="FED58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9" name="Google Shape;1982;p45">
                <a:extLst>
                  <a:ext uri="{FF2B5EF4-FFF2-40B4-BE49-F238E27FC236}">
                    <a16:creationId xmlns:a16="http://schemas.microsoft.com/office/drawing/2014/main" id="{DA2AFB83-7781-486B-BC4A-D4FE51FFFC60}"/>
                  </a:ext>
                </a:extLst>
              </p:cNvPr>
              <p:cNvSpPr/>
              <p:nvPr/>
            </p:nvSpPr>
            <p:spPr>
              <a:xfrm>
                <a:off x="2728982" y="3503916"/>
                <a:ext cx="1216037" cy="118967"/>
              </a:xfrm>
              <a:custGeom>
                <a:avLst/>
                <a:gdLst/>
                <a:ahLst/>
                <a:cxnLst/>
                <a:rect l="l" t="t" r="r" b="b"/>
                <a:pathLst>
                  <a:path w="87753" h="8585" extrusionOk="0">
                    <a:moveTo>
                      <a:pt x="14098" y="0"/>
                    </a:moveTo>
                    <a:cubicBezTo>
                      <a:pt x="13261" y="0"/>
                      <a:pt x="12436" y="93"/>
                      <a:pt x="11557" y="232"/>
                    </a:cubicBezTo>
                    <a:cubicBezTo>
                      <a:pt x="10793" y="353"/>
                      <a:pt x="10035" y="399"/>
                      <a:pt x="9277" y="399"/>
                    </a:cubicBezTo>
                    <a:cubicBezTo>
                      <a:pt x="7976" y="399"/>
                      <a:pt x="6678" y="264"/>
                      <a:pt x="5365" y="147"/>
                    </a:cubicBezTo>
                    <a:cubicBezTo>
                      <a:pt x="4976" y="112"/>
                      <a:pt x="4582" y="91"/>
                      <a:pt x="4193" y="91"/>
                    </a:cubicBezTo>
                    <a:cubicBezTo>
                      <a:pt x="2183" y="91"/>
                      <a:pt x="332" y="676"/>
                      <a:pt x="153" y="3093"/>
                    </a:cubicBezTo>
                    <a:cubicBezTo>
                      <a:pt x="1" y="5181"/>
                      <a:pt x="177" y="6857"/>
                      <a:pt x="2353" y="7591"/>
                    </a:cubicBezTo>
                    <a:cubicBezTo>
                      <a:pt x="2792" y="7739"/>
                      <a:pt x="3273" y="7780"/>
                      <a:pt x="3764" y="7780"/>
                    </a:cubicBezTo>
                    <a:cubicBezTo>
                      <a:pt x="4368" y="7780"/>
                      <a:pt x="4987" y="7718"/>
                      <a:pt x="5560" y="7718"/>
                    </a:cubicBezTo>
                    <a:cubicBezTo>
                      <a:pt x="5639" y="7718"/>
                      <a:pt x="5717" y="7719"/>
                      <a:pt x="5795" y="7722"/>
                    </a:cubicBezTo>
                    <a:cubicBezTo>
                      <a:pt x="8166" y="7805"/>
                      <a:pt x="10526" y="8016"/>
                      <a:pt x="12899" y="8044"/>
                    </a:cubicBezTo>
                    <a:cubicBezTo>
                      <a:pt x="12909" y="8044"/>
                      <a:pt x="12919" y="8044"/>
                      <a:pt x="12930" y="8044"/>
                    </a:cubicBezTo>
                    <a:cubicBezTo>
                      <a:pt x="13356" y="8044"/>
                      <a:pt x="13691" y="7904"/>
                      <a:pt x="13939" y="7686"/>
                    </a:cubicBezTo>
                    <a:cubicBezTo>
                      <a:pt x="17254" y="7772"/>
                      <a:pt x="20586" y="7707"/>
                      <a:pt x="23912" y="7866"/>
                    </a:cubicBezTo>
                    <a:cubicBezTo>
                      <a:pt x="28132" y="8067"/>
                      <a:pt x="32357" y="8143"/>
                      <a:pt x="36583" y="8153"/>
                    </a:cubicBezTo>
                    <a:cubicBezTo>
                      <a:pt x="36587" y="8153"/>
                      <a:pt x="36591" y="8153"/>
                      <a:pt x="36595" y="8153"/>
                    </a:cubicBezTo>
                    <a:cubicBezTo>
                      <a:pt x="36833" y="8153"/>
                      <a:pt x="37070" y="8103"/>
                      <a:pt x="37286" y="8001"/>
                    </a:cubicBezTo>
                    <a:cubicBezTo>
                      <a:pt x="37504" y="8101"/>
                      <a:pt x="37741" y="8153"/>
                      <a:pt x="37982" y="8153"/>
                    </a:cubicBezTo>
                    <a:cubicBezTo>
                      <a:pt x="42579" y="8184"/>
                      <a:pt x="47165" y="8551"/>
                      <a:pt x="51761" y="8584"/>
                    </a:cubicBezTo>
                    <a:cubicBezTo>
                      <a:pt x="51763" y="8584"/>
                      <a:pt x="51766" y="8584"/>
                      <a:pt x="51769" y="8584"/>
                    </a:cubicBezTo>
                    <a:cubicBezTo>
                      <a:pt x="52182" y="8584"/>
                      <a:pt x="52507" y="8451"/>
                      <a:pt x="52754" y="8247"/>
                    </a:cubicBezTo>
                    <a:cubicBezTo>
                      <a:pt x="56225" y="8390"/>
                      <a:pt x="59696" y="8562"/>
                      <a:pt x="63172" y="8584"/>
                    </a:cubicBezTo>
                    <a:cubicBezTo>
                      <a:pt x="63174" y="8584"/>
                      <a:pt x="63176" y="8584"/>
                      <a:pt x="63178" y="8584"/>
                    </a:cubicBezTo>
                    <a:cubicBezTo>
                      <a:pt x="63705" y="8584"/>
                      <a:pt x="64092" y="8375"/>
                      <a:pt x="64349" y="8067"/>
                    </a:cubicBezTo>
                    <a:cubicBezTo>
                      <a:pt x="65142" y="8082"/>
                      <a:pt x="65933" y="8106"/>
                      <a:pt x="66724" y="8153"/>
                    </a:cubicBezTo>
                    <a:cubicBezTo>
                      <a:pt x="66760" y="8155"/>
                      <a:pt x="66796" y="8156"/>
                      <a:pt x="66831" y="8156"/>
                    </a:cubicBezTo>
                    <a:cubicBezTo>
                      <a:pt x="67275" y="8156"/>
                      <a:pt x="67612" y="7997"/>
                      <a:pt x="67852" y="7753"/>
                    </a:cubicBezTo>
                    <a:cubicBezTo>
                      <a:pt x="70491" y="7809"/>
                      <a:pt x="73127" y="7926"/>
                      <a:pt x="75767" y="7937"/>
                    </a:cubicBezTo>
                    <a:cubicBezTo>
                      <a:pt x="75777" y="7937"/>
                      <a:pt x="75788" y="7937"/>
                      <a:pt x="75798" y="7937"/>
                    </a:cubicBezTo>
                    <a:cubicBezTo>
                      <a:pt x="76040" y="7937"/>
                      <a:pt x="76280" y="7880"/>
                      <a:pt x="76497" y="7774"/>
                    </a:cubicBezTo>
                    <a:cubicBezTo>
                      <a:pt x="76694" y="7778"/>
                      <a:pt x="76891" y="7779"/>
                      <a:pt x="77088" y="7779"/>
                    </a:cubicBezTo>
                    <a:cubicBezTo>
                      <a:pt x="78164" y="7779"/>
                      <a:pt x="79237" y="7725"/>
                      <a:pt x="80311" y="7589"/>
                    </a:cubicBezTo>
                    <a:cubicBezTo>
                      <a:pt x="81280" y="7558"/>
                      <a:pt x="82250" y="7530"/>
                      <a:pt x="83219" y="7518"/>
                    </a:cubicBezTo>
                    <a:cubicBezTo>
                      <a:pt x="83373" y="7634"/>
                      <a:pt x="83548" y="7720"/>
                      <a:pt x="83735" y="7772"/>
                    </a:cubicBezTo>
                    <a:cubicBezTo>
                      <a:pt x="83870" y="7810"/>
                      <a:pt x="84009" y="7828"/>
                      <a:pt x="84147" y="7828"/>
                    </a:cubicBezTo>
                    <a:cubicBezTo>
                      <a:pt x="84854" y="7828"/>
                      <a:pt x="85546" y="7359"/>
                      <a:pt x="85720" y="6644"/>
                    </a:cubicBezTo>
                    <a:cubicBezTo>
                      <a:pt x="85734" y="6581"/>
                      <a:pt x="85755" y="6523"/>
                      <a:pt x="85772" y="6462"/>
                    </a:cubicBezTo>
                    <a:lnTo>
                      <a:pt x="85772" y="6462"/>
                    </a:lnTo>
                    <a:cubicBezTo>
                      <a:pt x="85770" y="6472"/>
                      <a:pt x="85771" y="6476"/>
                      <a:pt x="85773" y="6476"/>
                    </a:cubicBezTo>
                    <a:cubicBezTo>
                      <a:pt x="85788" y="6476"/>
                      <a:pt x="85889" y="6258"/>
                      <a:pt x="85909" y="6225"/>
                    </a:cubicBezTo>
                    <a:cubicBezTo>
                      <a:pt x="86066" y="5970"/>
                      <a:pt x="86262" y="5735"/>
                      <a:pt x="86444" y="5496"/>
                    </a:cubicBezTo>
                    <a:cubicBezTo>
                      <a:pt x="86922" y="4857"/>
                      <a:pt x="87154" y="4179"/>
                      <a:pt x="87270" y="3403"/>
                    </a:cubicBezTo>
                    <a:cubicBezTo>
                      <a:pt x="87752" y="2432"/>
                      <a:pt x="86898" y="1074"/>
                      <a:pt x="85728" y="1074"/>
                    </a:cubicBezTo>
                    <a:cubicBezTo>
                      <a:pt x="85484" y="1074"/>
                      <a:pt x="85226" y="1133"/>
                      <a:pt x="84964" y="1267"/>
                    </a:cubicBezTo>
                    <a:cubicBezTo>
                      <a:pt x="84924" y="1286"/>
                      <a:pt x="84879" y="1298"/>
                      <a:pt x="84837" y="1316"/>
                    </a:cubicBezTo>
                    <a:cubicBezTo>
                      <a:pt x="84725" y="1269"/>
                      <a:pt x="84605" y="1234"/>
                      <a:pt x="84486" y="1212"/>
                    </a:cubicBezTo>
                    <a:cubicBezTo>
                      <a:pt x="82657" y="868"/>
                      <a:pt x="80851" y="587"/>
                      <a:pt x="79024" y="587"/>
                    </a:cubicBezTo>
                    <a:cubicBezTo>
                      <a:pt x="78195" y="587"/>
                      <a:pt x="77362" y="645"/>
                      <a:pt x="76521" y="781"/>
                    </a:cubicBezTo>
                    <a:cubicBezTo>
                      <a:pt x="76090" y="852"/>
                      <a:pt x="75796" y="1047"/>
                      <a:pt x="75607" y="1305"/>
                    </a:cubicBezTo>
                    <a:cubicBezTo>
                      <a:pt x="74275" y="1331"/>
                      <a:pt x="72943" y="1368"/>
                      <a:pt x="71614" y="1413"/>
                    </a:cubicBezTo>
                    <a:cubicBezTo>
                      <a:pt x="71375" y="1259"/>
                      <a:pt x="71100" y="1170"/>
                      <a:pt x="70814" y="1155"/>
                    </a:cubicBezTo>
                    <a:cubicBezTo>
                      <a:pt x="70099" y="1111"/>
                      <a:pt x="69384" y="1095"/>
                      <a:pt x="68669" y="1095"/>
                    </a:cubicBezTo>
                    <a:cubicBezTo>
                      <a:pt x="66514" y="1095"/>
                      <a:pt x="64360" y="1245"/>
                      <a:pt x="62202" y="1264"/>
                    </a:cubicBezTo>
                    <a:cubicBezTo>
                      <a:pt x="61752" y="1267"/>
                      <a:pt x="61404" y="1426"/>
                      <a:pt x="61150" y="1665"/>
                    </a:cubicBezTo>
                    <a:cubicBezTo>
                      <a:pt x="59779" y="1605"/>
                      <a:pt x="58408" y="1549"/>
                      <a:pt x="57035" y="1478"/>
                    </a:cubicBezTo>
                    <a:cubicBezTo>
                      <a:pt x="57003" y="1477"/>
                      <a:pt x="56971" y="1476"/>
                      <a:pt x="56940" y="1476"/>
                    </a:cubicBezTo>
                    <a:cubicBezTo>
                      <a:pt x="56499" y="1476"/>
                      <a:pt x="56163" y="1634"/>
                      <a:pt x="55920" y="1875"/>
                    </a:cubicBezTo>
                    <a:cubicBezTo>
                      <a:pt x="55398" y="1757"/>
                      <a:pt x="54875" y="1638"/>
                      <a:pt x="54350" y="1516"/>
                    </a:cubicBezTo>
                    <a:cubicBezTo>
                      <a:pt x="53538" y="1328"/>
                      <a:pt x="52241" y="741"/>
                      <a:pt x="51171" y="741"/>
                    </a:cubicBezTo>
                    <a:cubicBezTo>
                      <a:pt x="50762" y="741"/>
                      <a:pt x="50387" y="826"/>
                      <a:pt x="50085" y="1053"/>
                    </a:cubicBezTo>
                    <a:cubicBezTo>
                      <a:pt x="50068" y="1053"/>
                      <a:pt x="50056" y="1047"/>
                      <a:pt x="50038" y="1047"/>
                    </a:cubicBezTo>
                    <a:lnTo>
                      <a:pt x="49500" y="1047"/>
                    </a:lnTo>
                    <a:cubicBezTo>
                      <a:pt x="49287" y="1047"/>
                      <a:pt x="49076" y="1087"/>
                      <a:pt x="48877" y="1167"/>
                    </a:cubicBezTo>
                    <a:cubicBezTo>
                      <a:pt x="45036" y="2055"/>
                      <a:pt x="41021" y="1645"/>
                      <a:pt x="37121" y="2181"/>
                    </a:cubicBezTo>
                    <a:cubicBezTo>
                      <a:pt x="36586" y="2256"/>
                      <a:pt x="36254" y="2524"/>
                      <a:pt x="36086" y="2872"/>
                    </a:cubicBezTo>
                    <a:cubicBezTo>
                      <a:pt x="29596" y="2849"/>
                      <a:pt x="23110" y="2706"/>
                      <a:pt x="16624" y="2534"/>
                    </a:cubicBezTo>
                    <a:cubicBezTo>
                      <a:pt x="17228" y="1674"/>
                      <a:pt x="17107" y="346"/>
                      <a:pt x="15805" y="137"/>
                    </a:cubicBezTo>
                    <a:cubicBezTo>
                      <a:pt x="15218" y="41"/>
                      <a:pt x="14655" y="0"/>
                      <a:pt x="14098" y="0"/>
                    </a:cubicBezTo>
                    <a:close/>
                  </a:path>
                </a:pathLst>
              </a:custGeom>
              <a:solidFill>
                <a:srgbClr val="FED58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0" name="Google Shape;1983;p45">
                <a:extLst>
                  <a:ext uri="{FF2B5EF4-FFF2-40B4-BE49-F238E27FC236}">
                    <a16:creationId xmlns:a16="http://schemas.microsoft.com/office/drawing/2014/main" id="{46C6B4EE-3939-4F74-BE69-B8436DD135C8}"/>
                  </a:ext>
                </a:extLst>
              </p:cNvPr>
              <p:cNvSpPr/>
              <p:nvPr/>
            </p:nvSpPr>
            <p:spPr>
              <a:xfrm>
                <a:off x="2823504" y="3611298"/>
                <a:ext cx="1069120" cy="747751"/>
              </a:xfrm>
              <a:custGeom>
                <a:avLst/>
                <a:gdLst/>
                <a:ahLst/>
                <a:cxnLst/>
                <a:rect l="l" t="t" r="r" b="b"/>
                <a:pathLst>
                  <a:path w="77151" h="53960" extrusionOk="0">
                    <a:moveTo>
                      <a:pt x="76197" y="0"/>
                    </a:moveTo>
                    <a:cubicBezTo>
                      <a:pt x="76116" y="0"/>
                      <a:pt x="76031" y="17"/>
                      <a:pt x="75944" y="53"/>
                    </a:cubicBezTo>
                    <a:cubicBezTo>
                      <a:pt x="75868" y="86"/>
                      <a:pt x="75806" y="129"/>
                      <a:pt x="75735" y="165"/>
                    </a:cubicBezTo>
                    <a:cubicBezTo>
                      <a:pt x="75732" y="165"/>
                      <a:pt x="75729" y="165"/>
                      <a:pt x="75726" y="165"/>
                    </a:cubicBezTo>
                    <a:cubicBezTo>
                      <a:pt x="75500" y="165"/>
                      <a:pt x="75279" y="229"/>
                      <a:pt x="75086" y="347"/>
                    </a:cubicBezTo>
                    <a:lnTo>
                      <a:pt x="71959" y="347"/>
                    </a:lnTo>
                    <a:cubicBezTo>
                      <a:pt x="71955" y="347"/>
                      <a:pt x="71951" y="347"/>
                      <a:pt x="71947" y="347"/>
                    </a:cubicBezTo>
                    <a:cubicBezTo>
                      <a:pt x="71839" y="347"/>
                      <a:pt x="71732" y="369"/>
                      <a:pt x="71632" y="411"/>
                    </a:cubicBezTo>
                    <a:cubicBezTo>
                      <a:pt x="71594" y="427"/>
                      <a:pt x="71568" y="454"/>
                      <a:pt x="71534" y="475"/>
                    </a:cubicBezTo>
                    <a:cubicBezTo>
                      <a:pt x="71492" y="501"/>
                      <a:pt x="71447" y="522"/>
                      <a:pt x="71412" y="555"/>
                    </a:cubicBezTo>
                    <a:cubicBezTo>
                      <a:pt x="71028" y="454"/>
                      <a:pt x="70634" y="404"/>
                      <a:pt x="70239" y="402"/>
                    </a:cubicBezTo>
                    <a:cubicBezTo>
                      <a:pt x="69268" y="402"/>
                      <a:pt x="68298" y="394"/>
                      <a:pt x="67332" y="295"/>
                    </a:cubicBezTo>
                    <a:cubicBezTo>
                      <a:pt x="67240" y="286"/>
                      <a:pt x="67147" y="281"/>
                      <a:pt x="67053" y="281"/>
                    </a:cubicBezTo>
                    <a:cubicBezTo>
                      <a:pt x="66668" y="281"/>
                      <a:pt x="66271" y="358"/>
                      <a:pt x="65885" y="489"/>
                    </a:cubicBezTo>
                    <a:cubicBezTo>
                      <a:pt x="64084" y="320"/>
                      <a:pt x="62259" y="264"/>
                      <a:pt x="60426" y="264"/>
                    </a:cubicBezTo>
                    <a:cubicBezTo>
                      <a:pt x="56770" y="264"/>
                      <a:pt x="53083" y="487"/>
                      <a:pt x="49491" y="487"/>
                    </a:cubicBezTo>
                    <a:cubicBezTo>
                      <a:pt x="49304" y="487"/>
                      <a:pt x="49116" y="487"/>
                      <a:pt x="48930" y="486"/>
                    </a:cubicBezTo>
                    <a:cubicBezTo>
                      <a:pt x="46959" y="471"/>
                      <a:pt x="44988" y="409"/>
                      <a:pt x="43017" y="409"/>
                    </a:cubicBezTo>
                    <a:cubicBezTo>
                      <a:pt x="41976" y="409"/>
                      <a:pt x="40934" y="427"/>
                      <a:pt x="39894" y="477"/>
                    </a:cubicBezTo>
                    <a:cubicBezTo>
                      <a:pt x="37989" y="568"/>
                      <a:pt x="36043" y="793"/>
                      <a:pt x="34114" y="793"/>
                    </a:cubicBezTo>
                    <a:cubicBezTo>
                      <a:pt x="33522" y="793"/>
                      <a:pt x="32932" y="772"/>
                      <a:pt x="32345" y="719"/>
                    </a:cubicBezTo>
                    <a:cubicBezTo>
                      <a:pt x="31673" y="318"/>
                      <a:pt x="30849" y="81"/>
                      <a:pt x="29869" y="81"/>
                    </a:cubicBezTo>
                    <a:lnTo>
                      <a:pt x="29331" y="81"/>
                    </a:lnTo>
                    <a:cubicBezTo>
                      <a:pt x="28907" y="82"/>
                      <a:pt x="28484" y="141"/>
                      <a:pt x="28076" y="255"/>
                    </a:cubicBezTo>
                    <a:cubicBezTo>
                      <a:pt x="27852" y="141"/>
                      <a:pt x="27605" y="80"/>
                      <a:pt x="27353" y="80"/>
                    </a:cubicBezTo>
                    <a:cubicBezTo>
                      <a:pt x="27346" y="80"/>
                      <a:pt x="27339" y="80"/>
                      <a:pt x="27331" y="81"/>
                    </a:cubicBezTo>
                    <a:lnTo>
                      <a:pt x="2849" y="81"/>
                    </a:lnTo>
                    <a:cubicBezTo>
                      <a:pt x="2794" y="81"/>
                      <a:pt x="2747" y="91"/>
                      <a:pt x="2695" y="94"/>
                    </a:cubicBezTo>
                    <a:cubicBezTo>
                      <a:pt x="2560" y="74"/>
                      <a:pt x="2424" y="64"/>
                      <a:pt x="2286" y="64"/>
                    </a:cubicBezTo>
                    <a:cubicBezTo>
                      <a:pt x="1855" y="64"/>
                      <a:pt x="1413" y="168"/>
                      <a:pt x="957" y="408"/>
                    </a:cubicBezTo>
                    <a:cubicBezTo>
                      <a:pt x="95" y="865"/>
                      <a:pt x="0" y="1715"/>
                      <a:pt x="327" y="2391"/>
                    </a:cubicBezTo>
                    <a:cubicBezTo>
                      <a:pt x="50" y="2971"/>
                      <a:pt x="152" y="3672"/>
                      <a:pt x="587" y="4178"/>
                    </a:cubicBezTo>
                    <a:cubicBezTo>
                      <a:pt x="601" y="6087"/>
                      <a:pt x="104" y="7965"/>
                      <a:pt x="265" y="9876"/>
                    </a:cubicBezTo>
                    <a:cubicBezTo>
                      <a:pt x="343" y="10790"/>
                      <a:pt x="943" y="11440"/>
                      <a:pt x="1880" y="11490"/>
                    </a:cubicBezTo>
                    <a:cubicBezTo>
                      <a:pt x="1932" y="11493"/>
                      <a:pt x="1983" y="11494"/>
                      <a:pt x="2034" y="11494"/>
                    </a:cubicBezTo>
                    <a:cubicBezTo>
                      <a:pt x="2178" y="11494"/>
                      <a:pt x="2318" y="11484"/>
                      <a:pt x="2458" y="11478"/>
                    </a:cubicBezTo>
                    <a:cubicBezTo>
                      <a:pt x="2514" y="11647"/>
                      <a:pt x="2612" y="11798"/>
                      <a:pt x="2746" y="11917"/>
                    </a:cubicBezTo>
                    <a:cubicBezTo>
                      <a:pt x="4058" y="13053"/>
                      <a:pt x="5013" y="15125"/>
                      <a:pt x="4587" y="16875"/>
                    </a:cubicBezTo>
                    <a:cubicBezTo>
                      <a:pt x="4461" y="17394"/>
                      <a:pt x="4655" y="17805"/>
                      <a:pt x="4973" y="18069"/>
                    </a:cubicBezTo>
                    <a:cubicBezTo>
                      <a:pt x="4918" y="18639"/>
                      <a:pt x="5328" y="19153"/>
                      <a:pt x="5865" y="19333"/>
                    </a:cubicBezTo>
                    <a:cubicBezTo>
                      <a:pt x="6192" y="19444"/>
                      <a:pt x="6538" y="19489"/>
                      <a:pt x="6894" y="19489"/>
                    </a:cubicBezTo>
                    <a:cubicBezTo>
                      <a:pt x="7274" y="19489"/>
                      <a:pt x="7665" y="19438"/>
                      <a:pt x="8058" y="19361"/>
                    </a:cubicBezTo>
                    <a:cubicBezTo>
                      <a:pt x="8119" y="19375"/>
                      <a:pt x="8182" y="19382"/>
                      <a:pt x="8245" y="19382"/>
                    </a:cubicBezTo>
                    <a:cubicBezTo>
                      <a:pt x="8277" y="19382"/>
                      <a:pt x="8309" y="19380"/>
                      <a:pt x="8340" y="19376"/>
                    </a:cubicBezTo>
                    <a:cubicBezTo>
                      <a:pt x="9268" y="19259"/>
                      <a:pt x="10201" y="19153"/>
                      <a:pt x="11106" y="18909"/>
                    </a:cubicBezTo>
                    <a:cubicBezTo>
                      <a:pt x="11707" y="19106"/>
                      <a:pt x="12325" y="19238"/>
                      <a:pt x="12979" y="19342"/>
                    </a:cubicBezTo>
                    <a:cubicBezTo>
                      <a:pt x="13057" y="19586"/>
                      <a:pt x="13232" y="19809"/>
                      <a:pt x="13542" y="19963"/>
                    </a:cubicBezTo>
                    <a:cubicBezTo>
                      <a:pt x="17328" y="21852"/>
                      <a:pt x="17381" y="29429"/>
                      <a:pt x="17141" y="33020"/>
                    </a:cubicBezTo>
                    <a:cubicBezTo>
                      <a:pt x="17111" y="33458"/>
                      <a:pt x="17285" y="33768"/>
                      <a:pt x="17546" y="33959"/>
                    </a:cubicBezTo>
                    <a:cubicBezTo>
                      <a:pt x="17518" y="34076"/>
                      <a:pt x="17529" y="34199"/>
                      <a:pt x="17574" y="34312"/>
                    </a:cubicBezTo>
                    <a:cubicBezTo>
                      <a:pt x="17740" y="34708"/>
                      <a:pt x="17861" y="35113"/>
                      <a:pt x="17963" y="35525"/>
                    </a:cubicBezTo>
                    <a:cubicBezTo>
                      <a:pt x="17797" y="35728"/>
                      <a:pt x="17733" y="35994"/>
                      <a:pt x="17788" y="36249"/>
                    </a:cubicBezTo>
                    <a:cubicBezTo>
                      <a:pt x="17845" y="36517"/>
                      <a:pt x="17923" y="36780"/>
                      <a:pt x="17999" y="37043"/>
                    </a:cubicBezTo>
                    <a:cubicBezTo>
                      <a:pt x="17960" y="37244"/>
                      <a:pt x="17975" y="37454"/>
                      <a:pt x="18046" y="37647"/>
                    </a:cubicBezTo>
                    <a:cubicBezTo>
                      <a:pt x="18389" y="38641"/>
                      <a:pt x="18775" y="39695"/>
                      <a:pt x="19093" y="40777"/>
                    </a:cubicBezTo>
                    <a:cubicBezTo>
                      <a:pt x="19029" y="40926"/>
                      <a:pt x="19012" y="41104"/>
                      <a:pt x="19081" y="41309"/>
                    </a:cubicBezTo>
                    <a:cubicBezTo>
                      <a:pt x="19308" y="42001"/>
                      <a:pt x="19518" y="42688"/>
                      <a:pt x="19672" y="43384"/>
                    </a:cubicBezTo>
                    <a:cubicBezTo>
                      <a:pt x="19706" y="43656"/>
                      <a:pt x="19732" y="43924"/>
                      <a:pt x="19746" y="44196"/>
                    </a:cubicBezTo>
                    <a:cubicBezTo>
                      <a:pt x="19627" y="44383"/>
                      <a:pt x="19583" y="44618"/>
                      <a:pt x="19618" y="44861"/>
                    </a:cubicBezTo>
                    <a:cubicBezTo>
                      <a:pt x="19653" y="45093"/>
                      <a:pt x="19680" y="45325"/>
                      <a:pt x="19710" y="45558"/>
                    </a:cubicBezTo>
                    <a:cubicBezTo>
                      <a:pt x="19694" y="45686"/>
                      <a:pt x="19680" y="45813"/>
                      <a:pt x="19660" y="45939"/>
                    </a:cubicBezTo>
                    <a:cubicBezTo>
                      <a:pt x="19611" y="46220"/>
                      <a:pt x="19661" y="46509"/>
                      <a:pt x="19801" y="46756"/>
                    </a:cubicBezTo>
                    <a:cubicBezTo>
                      <a:pt x="19801" y="46770"/>
                      <a:pt x="19805" y="46784"/>
                      <a:pt x="19805" y="46799"/>
                    </a:cubicBezTo>
                    <a:cubicBezTo>
                      <a:pt x="19807" y="47012"/>
                      <a:pt x="19878" y="47180"/>
                      <a:pt x="19987" y="47305"/>
                    </a:cubicBezTo>
                    <a:cubicBezTo>
                      <a:pt x="19718" y="48321"/>
                      <a:pt x="19159" y="49252"/>
                      <a:pt x="18661" y="50210"/>
                    </a:cubicBezTo>
                    <a:cubicBezTo>
                      <a:pt x="18081" y="51096"/>
                      <a:pt x="17387" y="51868"/>
                      <a:pt x="16597" y="52579"/>
                    </a:cubicBezTo>
                    <a:cubicBezTo>
                      <a:pt x="16062" y="53061"/>
                      <a:pt x="16490" y="53959"/>
                      <a:pt x="17167" y="53959"/>
                    </a:cubicBezTo>
                    <a:cubicBezTo>
                      <a:pt x="17858" y="53959"/>
                      <a:pt x="18529" y="53924"/>
                      <a:pt x="19211" y="53822"/>
                    </a:cubicBezTo>
                    <a:cubicBezTo>
                      <a:pt x="19353" y="53800"/>
                      <a:pt x="19471" y="53725"/>
                      <a:pt x="19564" y="53625"/>
                    </a:cubicBezTo>
                    <a:cubicBezTo>
                      <a:pt x="20206" y="53799"/>
                      <a:pt x="20843" y="53857"/>
                      <a:pt x="21493" y="53857"/>
                    </a:cubicBezTo>
                    <a:cubicBezTo>
                      <a:pt x="22251" y="53857"/>
                      <a:pt x="23025" y="53778"/>
                      <a:pt x="23842" y="53715"/>
                    </a:cubicBezTo>
                    <a:cubicBezTo>
                      <a:pt x="24094" y="53699"/>
                      <a:pt x="24337" y="53606"/>
                      <a:pt x="24534" y="53447"/>
                    </a:cubicBezTo>
                    <a:cubicBezTo>
                      <a:pt x="25034" y="53608"/>
                      <a:pt x="25558" y="53689"/>
                      <a:pt x="26084" y="53689"/>
                    </a:cubicBezTo>
                    <a:cubicBezTo>
                      <a:pt x="26090" y="53689"/>
                      <a:pt x="26095" y="53689"/>
                      <a:pt x="26101" y="53689"/>
                    </a:cubicBezTo>
                    <a:lnTo>
                      <a:pt x="57642" y="53689"/>
                    </a:lnTo>
                    <a:cubicBezTo>
                      <a:pt x="57648" y="53689"/>
                      <a:pt x="57654" y="53689"/>
                      <a:pt x="57661" y="53689"/>
                    </a:cubicBezTo>
                    <a:cubicBezTo>
                      <a:pt x="58125" y="53689"/>
                      <a:pt x="58588" y="53625"/>
                      <a:pt x="59036" y="53502"/>
                    </a:cubicBezTo>
                    <a:cubicBezTo>
                      <a:pt x="59334" y="53579"/>
                      <a:pt x="59650" y="53615"/>
                      <a:pt x="59973" y="53615"/>
                    </a:cubicBezTo>
                    <a:cubicBezTo>
                      <a:pt x="60804" y="53615"/>
                      <a:pt x="61682" y="53374"/>
                      <a:pt x="62437" y="52955"/>
                    </a:cubicBezTo>
                    <a:cubicBezTo>
                      <a:pt x="62629" y="52986"/>
                      <a:pt x="62823" y="53016"/>
                      <a:pt x="63026" y="53043"/>
                    </a:cubicBezTo>
                    <a:cubicBezTo>
                      <a:pt x="63680" y="53130"/>
                      <a:pt x="64339" y="53189"/>
                      <a:pt x="64997" y="53253"/>
                    </a:cubicBezTo>
                    <a:cubicBezTo>
                      <a:pt x="65053" y="53258"/>
                      <a:pt x="65144" y="53268"/>
                      <a:pt x="65241" y="53280"/>
                    </a:cubicBezTo>
                    <a:cubicBezTo>
                      <a:pt x="65584" y="53343"/>
                      <a:pt x="65923" y="53421"/>
                      <a:pt x="66257" y="53516"/>
                    </a:cubicBezTo>
                    <a:cubicBezTo>
                      <a:pt x="66667" y="53632"/>
                      <a:pt x="67082" y="53687"/>
                      <a:pt x="67495" y="53687"/>
                    </a:cubicBezTo>
                    <a:cubicBezTo>
                      <a:pt x="68236" y="53687"/>
                      <a:pt x="68967" y="53510"/>
                      <a:pt x="69631" y="53190"/>
                    </a:cubicBezTo>
                    <a:cubicBezTo>
                      <a:pt x="70133" y="53340"/>
                      <a:pt x="70660" y="53415"/>
                      <a:pt x="71186" y="53415"/>
                    </a:cubicBezTo>
                    <a:cubicBezTo>
                      <a:pt x="71772" y="53415"/>
                      <a:pt x="72357" y="53323"/>
                      <a:pt x="72910" y="53140"/>
                    </a:cubicBezTo>
                    <a:cubicBezTo>
                      <a:pt x="73081" y="53234"/>
                      <a:pt x="73272" y="53284"/>
                      <a:pt x="73467" y="53286"/>
                    </a:cubicBezTo>
                    <a:cubicBezTo>
                      <a:pt x="73715" y="53286"/>
                      <a:pt x="73964" y="53287"/>
                      <a:pt x="74212" y="53296"/>
                    </a:cubicBezTo>
                    <a:cubicBezTo>
                      <a:pt x="74336" y="53301"/>
                      <a:pt x="74461" y="53310"/>
                      <a:pt x="74585" y="53320"/>
                    </a:cubicBezTo>
                    <a:cubicBezTo>
                      <a:pt x="74613" y="53324"/>
                      <a:pt x="74625" y="53324"/>
                      <a:pt x="74643" y="53325"/>
                    </a:cubicBezTo>
                    <a:cubicBezTo>
                      <a:pt x="74662" y="53331"/>
                      <a:pt x="74693" y="53338"/>
                      <a:pt x="74759" y="53350"/>
                    </a:cubicBezTo>
                    <a:cubicBezTo>
                      <a:pt x="74836" y="53362"/>
                      <a:pt x="74915" y="53369"/>
                      <a:pt x="74993" y="53369"/>
                    </a:cubicBezTo>
                    <a:cubicBezTo>
                      <a:pt x="75033" y="53369"/>
                      <a:pt x="75073" y="53367"/>
                      <a:pt x="75113" y="53364"/>
                    </a:cubicBezTo>
                    <a:cubicBezTo>
                      <a:pt x="75327" y="53522"/>
                      <a:pt x="75584" y="53602"/>
                      <a:pt x="75841" y="53602"/>
                    </a:cubicBezTo>
                    <a:cubicBezTo>
                      <a:pt x="76150" y="53602"/>
                      <a:pt x="76459" y="53486"/>
                      <a:pt x="76692" y="53254"/>
                    </a:cubicBezTo>
                    <a:cubicBezTo>
                      <a:pt x="77102" y="52844"/>
                      <a:pt x="77151" y="52195"/>
                      <a:pt x="76844" y="51726"/>
                    </a:cubicBezTo>
                    <a:cubicBezTo>
                      <a:pt x="76839" y="51716"/>
                      <a:pt x="76838" y="51702"/>
                      <a:pt x="76832" y="51691"/>
                    </a:cubicBezTo>
                    <a:lnTo>
                      <a:pt x="76832" y="15253"/>
                    </a:lnTo>
                    <a:cubicBezTo>
                      <a:pt x="76909" y="15049"/>
                      <a:pt x="76931" y="14829"/>
                      <a:pt x="76896" y="14613"/>
                    </a:cubicBezTo>
                    <a:cubicBezTo>
                      <a:pt x="76869" y="14436"/>
                      <a:pt x="76853" y="14258"/>
                      <a:pt x="76832" y="14079"/>
                    </a:cubicBezTo>
                    <a:lnTo>
                      <a:pt x="76832" y="12566"/>
                    </a:lnTo>
                    <a:cubicBezTo>
                      <a:pt x="76834" y="12367"/>
                      <a:pt x="76786" y="12172"/>
                      <a:pt x="76694" y="11997"/>
                    </a:cubicBezTo>
                    <a:cubicBezTo>
                      <a:pt x="76654" y="10321"/>
                      <a:pt x="76732" y="8637"/>
                      <a:pt x="76616" y="6968"/>
                    </a:cubicBezTo>
                    <a:cubicBezTo>
                      <a:pt x="76602" y="6731"/>
                      <a:pt x="76521" y="6504"/>
                      <a:pt x="76381" y="6314"/>
                    </a:cubicBezTo>
                    <a:cubicBezTo>
                      <a:pt x="76410" y="5814"/>
                      <a:pt x="76452" y="5313"/>
                      <a:pt x="76509" y="4815"/>
                    </a:cubicBezTo>
                    <a:cubicBezTo>
                      <a:pt x="76533" y="4630"/>
                      <a:pt x="76510" y="4443"/>
                      <a:pt x="76445" y="4268"/>
                    </a:cubicBezTo>
                    <a:cubicBezTo>
                      <a:pt x="76478" y="4230"/>
                      <a:pt x="76507" y="4190"/>
                      <a:pt x="76533" y="4147"/>
                    </a:cubicBezTo>
                    <a:cubicBezTo>
                      <a:pt x="76962" y="3311"/>
                      <a:pt x="77066" y="2417"/>
                      <a:pt x="76921" y="1517"/>
                    </a:cubicBezTo>
                    <a:cubicBezTo>
                      <a:pt x="76938" y="1384"/>
                      <a:pt x="76933" y="1247"/>
                      <a:pt x="76907" y="1116"/>
                    </a:cubicBezTo>
                    <a:cubicBezTo>
                      <a:pt x="77077" y="640"/>
                      <a:pt x="76704" y="0"/>
                      <a:pt x="7619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1" name="Google Shape;1984;p45">
                <a:extLst>
                  <a:ext uri="{FF2B5EF4-FFF2-40B4-BE49-F238E27FC236}">
                    <a16:creationId xmlns:a16="http://schemas.microsoft.com/office/drawing/2014/main" id="{88F0BD34-0CB8-4FE5-A6A2-73237C3DA840}"/>
                  </a:ext>
                </a:extLst>
              </p:cNvPr>
              <p:cNvSpPr/>
              <p:nvPr/>
            </p:nvSpPr>
            <p:spPr>
              <a:xfrm>
                <a:off x="2718672" y="3497140"/>
                <a:ext cx="1235036" cy="125438"/>
              </a:xfrm>
              <a:custGeom>
                <a:avLst/>
                <a:gdLst/>
                <a:ahLst/>
                <a:cxnLst/>
                <a:rect l="l" t="t" r="r" b="b"/>
                <a:pathLst>
                  <a:path w="89124" h="9052" extrusionOk="0">
                    <a:moveTo>
                      <a:pt x="15216" y="1"/>
                    </a:moveTo>
                    <a:cubicBezTo>
                      <a:pt x="15212" y="1"/>
                      <a:pt x="15208" y="1"/>
                      <a:pt x="15204" y="1"/>
                    </a:cubicBezTo>
                    <a:cubicBezTo>
                      <a:pt x="11768" y="84"/>
                      <a:pt x="8332" y="146"/>
                      <a:pt x="4894" y="228"/>
                    </a:cubicBezTo>
                    <a:cubicBezTo>
                      <a:pt x="4866" y="228"/>
                      <a:pt x="4837" y="229"/>
                      <a:pt x="4808" y="229"/>
                    </a:cubicBezTo>
                    <a:cubicBezTo>
                      <a:pt x="4240" y="229"/>
                      <a:pt x="3465" y="108"/>
                      <a:pt x="2748" y="108"/>
                    </a:cubicBezTo>
                    <a:cubicBezTo>
                      <a:pt x="1782" y="108"/>
                      <a:pt x="920" y="326"/>
                      <a:pt x="802" y="1349"/>
                    </a:cubicBezTo>
                    <a:cubicBezTo>
                      <a:pt x="655" y="2608"/>
                      <a:pt x="0" y="8064"/>
                      <a:pt x="1953" y="8312"/>
                    </a:cubicBezTo>
                    <a:cubicBezTo>
                      <a:pt x="5326" y="8737"/>
                      <a:pt x="8791" y="8803"/>
                      <a:pt x="12246" y="8803"/>
                    </a:cubicBezTo>
                    <a:cubicBezTo>
                      <a:pt x="13815" y="8803"/>
                      <a:pt x="15381" y="8789"/>
                      <a:pt x="16936" y="8789"/>
                    </a:cubicBezTo>
                    <a:cubicBezTo>
                      <a:pt x="17714" y="8789"/>
                      <a:pt x="18489" y="8793"/>
                      <a:pt x="19260" y="8803"/>
                    </a:cubicBezTo>
                    <a:cubicBezTo>
                      <a:pt x="30019" y="8946"/>
                      <a:pt x="40785" y="9052"/>
                      <a:pt x="51551" y="9052"/>
                    </a:cubicBezTo>
                    <a:cubicBezTo>
                      <a:pt x="60403" y="9052"/>
                      <a:pt x="69255" y="8980"/>
                      <a:pt x="78102" y="8798"/>
                    </a:cubicBezTo>
                    <a:cubicBezTo>
                      <a:pt x="80437" y="8750"/>
                      <a:pt x="82788" y="8731"/>
                      <a:pt x="85116" y="8526"/>
                    </a:cubicBezTo>
                    <a:cubicBezTo>
                      <a:pt x="87602" y="8310"/>
                      <a:pt x="89123" y="4685"/>
                      <a:pt x="88090" y="2520"/>
                    </a:cubicBezTo>
                    <a:cubicBezTo>
                      <a:pt x="87446" y="1169"/>
                      <a:pt x="86703" y="1090"/>
                      <a:pt x="85317" y="984"/>
                    </a:cubicBezTo>
                    <a:cubicBezTo>
                      <a:pt x="84215" y="902"/>
                      <a:pt x="83107" y="874"/>
                      <a:pt x="81997" y="874"/>
                    </a:cubicBezTo>
                    <a:cubicBezTo>
                      <a:pt x="80500" y="874"/>
                      <a:pt x="79002" y="924"/>
                      <a:pt x="77515" y="955"/>
                    </a:cubicBezTo>
                    <a:cubicBezTo>
                      <a:pt x="71035" y="1085"/>
                      <a:pt x="64558" y="1436"/>
                      <a:pt x="58075" y="1453"/>
                    </a:cubicBezTo>
                    <a:cubicBezTo>
                      <a:pt x="57556" y="1455"/>
                      <a:pt x="57554" y="2262"/>
                      <a:pt x="58073" y="2262"/>
                    </a:cubicBezTo>
                    <a:cubicBezTo>
                      <a:pt x="58074" y="2262"/>
                      <a:pt x="58075" y="2262"/>
                      <a:pt x="58075" y="2262"/>
                    </a:cubicBezTo>
                    <a:cubicBezTo>
                      <a:pt x="64305" y="2244"/>
                      <a:pt x="70530" y="1929"/>
                      <a:pt x="76757" y="1779"/>
                    </a:cubicBezTo>
                    <a:cubicBezTo>
                      <a:pt x="78365" y="1740"/>
                      <a:pt x="79975" y="1705"/>
                      <a:pt x="81584" y="1705"/>
                    </a:cubicBezTo>
                    <a:cubicBezTo>
                      <a:pt x="82537" y="1705"/>
                      <a:pt x="83490" y="1717"/>
                      <a:pt x="84442" y="1748"/>
                    </a:cubicBezTo>
                    <a:cubicBezTo>
                      <a:pt x="85190" y="1772"/>
                      <a:pt x="85955" y="1798"/>
                      <a:pt x="86684" y="1971"/>
                    </a:cubicBezTo>
                    <a:cubicBezTo>
                      <a:pt x="88668" y="2440"/>
                      <a:pt x="87084" y="7385"/>
                      <a:pt x="85587" y="7664"/>
                    </a:cubicBezTo>
                    <a:cubicBezTo>
                      <a:pt x="83003" y="8144"/>
                      <a:pt x="80266" y="8268"/>
                      <a:pt x="77511" y="8268"/>
                    </a:cubicBezTo>
                    <a:cubicBezTo>
                      <a:pt x="74541" y="8268"/>
                      <a:pt x="71551" y="8124"/>
                      <a:pt x="68711" y="8124"/>
                    </a:cubicBezTo>
                    <a:cubicBezTo>
                      <a:pt x="68491" y="8124"/>
                      <a:pt x="68271" y="8124"/>
                      <a:pt x="68053" y="8126"/>
                    </a:cubicBezTo>
                    <a:cubicBezTo>
                      <a:pt x="60884" y="8187"/>
                      <a:pt x="53712" y="8224"/>
                      <a:pt x="46539" y="8224"/>
                    </a:cubicBezTo>
                    <a:cubicBezTo>
                      <a:pt x="34120" y="8224"/>
                      <a:pt x="21699" y="8113"/>
                      <a:pt x="9289" y="7820"/>
                    </a:cubicBezTo>
                    <a:cubicBezTo>
                      <a:pt x="6881" y="7763"/>
                      <a:pt x="4366" y="7855"/>
                      <a:pt x="1976" y="7505"/>
                    </a:cubicBezTo>
                    <a:cubicBezTo>
                      <a:pt x="1532" y="7441"/>
                      <a:pt x="788" y="1152"/>
                      <a:pt x="2413" y="1104"/>
                    </a:cubicBezTo>
                    <a:cubicBezTo>
                      <a:pt x="6677" y="974"/>
                      <a:pt x="10941" y="913"/>
                      <a:pt x="15204" y="808"/>
                    </a:cubicBezTo>
                    <a:cubicBezTo>
                      <a:pt x="15720" y="796"/>
                      <a:pt x="15725" y="1"/>
                      <a:pt x="1521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2" name="Google Shape;1985;p45">
                <a:extLst>
                  <a:ext uri="{FF2B5EF4-FFF2-40B4-BE49-F238E27FC236}">
                    <a16:creationId xmlns:a16="http://schemas.microsoft.com/office/drawing/2014/main" id="{1DAA1B59-286D-470E-9398-F2410C1649B4}"/>
                  </a:ext>
                </a:extLst>
              </p:cNvPr>
              <p:cNvSpPr/>
              <p:nvPr/>
            </p:nvSpPr>
            <p:spPr>
              <a:xfrm>
                <a:off x="2820095" y="3613321"/>
                <a:ext cx="11183" cy="159999"/>
              </a:xfrm>
              <a:custGeom>
                <a:avLst/>
                <a:gdLst/>
                <a:ahLst/>
                <a:cxnLst/>
                <a:rect l="l" t="t" r="r" b="b"/>
                <a:pathLst>
                  <a:path w="807" h="11546" extrusionOk="0">
                    <a:moveTo>
                      <a:pt x="404" y="1"/>
                    </a:moveTo>
                    <a:cubicBezTo>
                      <a:pt x="202" y="1"/>
                      <a:pt x="0" y="131"/>
                      <a:pt x="0" y="392"/>
                    </a:cubicBezTo>
                    <a:lnTo>
                      <a:pt x="0" y="11155"/>
                    </a:lnTo>
                    <a:cubicBezTo>
                      <a:pt x="0" y="11416"/>
                      <a:pt x="202" y="11546"/>
                      <a:pt x="404" y="11546"/>
                    </a:cubicBezTo>
                    <a:cubicBezTo>
                      <a:pt x="605" y="11546"/>
                      <a:pt x="807" y="11416"/>
                      <a:pt x="807" y="11155"/>
                    </a:cubicBezTo>
                    <a:lnTo>
                      <a:pt x="807" y="392"/>
                    </a:lnTo>
                    <a:cubicBezTo>
                      <a:pt x="807" y="131"/>
                      <a:pt x="605"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3" name="Google Shape;1986;p45">
                <a:extLst>
                  <a:ext uri="{FF2B5EF4-FFF2-40B4-BE49-F238E27FC236}">
                    <a16:creationId xmlns:a16="http://schemas.microsoft.com/office/drawing/2014/main" id="{7AEA1AF5-5495-438C-815E-D107AA677286}"/>
                  </a:ext>
                </a:extLst>
              </p:cNvPr>
              <p:cNvSpPr/>
              <p:nvPr/>
            </p:nvSpPr>
            <p:spPr>
              <a:xfrm>
                <a:off x="3034790" y="4348185"/>
                <a:ext cx="861756" cy="11211"/>
              </a:xfrm>
              <a:custGeom>
                <a:avLst/>
                <a:gdLst/>
                <a:ahLst/>
                <a:cxnLst/>
                <a:rect l="l" t="t" r="r" b="b"/>
                <a:pathLst>
                  <a:path w="62187" h="809" extrusionOk="0">
                    <a:moveTo>
                      <a:pt x="519" y="1"/>
                    </a:moveTo>
                    <a:cubicBezTo>
                      <a:pt x="0" y="1"/>
                      <a:pt x="0" y="809"/>
                      <a:pt x="519" y="809"/>
                    </a:cubicBezTo>
                    <a:lnTo>
                      <a:pt x="61665" y="809"/>
                    </a:lnTo>
                    <a:cubicBezTo>
                      <a:pt x="62186" y="809"/>
                      <a:pt x="62186" y="1"/>
                      <a:pt x="61665"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4" name="Google Shape;1987;p45">
                <a:extLst>
                  <a:ext uri="{FF2B5EF4-FFF2-40B4-BE49-F238E27FC236}">
                    <a16:creationId xmlns:a16="http://schemas.microsoft.com/office/drawing/2014/main" id="{10525CBB-83ED-497C-8D59-546E6975993E}"/>
                  </a:ext>
                </a:extLst>
              </p:cNvPr>
              <p:cNvSpPr/>
              <p:nvPr/>
            </p:nvSpPr>
            <p:spPr>
              <a:xfrm>
                <a:off x="3883714" y="3611451"/>
                <a:ext cx="11197" cy="747765"/>
              </a:xfrm>
              <a:custGeom>
                <a:avLst/>
                <a:gdLst/>
                <a:ahLst/>
                <a:cxnLst/>
                <a:rect l="l" t="t" r="r" b="b"/>
                <a:pathLst>
                  <a:path w="808" h="53961" extrusionOk="0">
                    <a:moveTo>
                      <a:pt x="404" y="1"/>
                    </a:moveTo>
                    <a:cubicBezTo>
                      <a:pt x="202" y="1"/>
                      <a:pt x="1" y="131"/>
                      <a:pt x="1" y="391"/>
                    </a:cubicBezTo>
                    <a:lnTo>
                      <a:pt x="1" y="53571"/>
                    </a:lnTo>
                    <a:cubicBezTo>
                      <a:pt x="1" y="53830"/>
                      <a:pt x="202" y="53960"/>
                      <a:pt x="404" y="53960"/>
                    </a:cubicBezTo>
                    <a:cubicBezTo>
                      <a:pt x="606" y="53960"/>
                      <a:pt x="807" y="53830"/>
                      <a:pt x="807" y="53571"/>
                    </a:cubicBezTo>
                    <a:lnTo>
                      <a:pt x="807" y="391"/>
                    </a:lnTo>
                    <a:cubicBezTo>
                      <a:pt x="807" y="131"/>
                      <a:pt x="606"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5" name="Google Shape;1988;p45">
                <a:extLst>
                  <a:ext uri="{FF2B5EF4-FFF2-40B4-BE49-F238E27FC236}">
                    <a16:creationId xmlns:a16="http://schemas.microsoft.com/office/drawing/2014/main" id="{91181BD7-59C5-4EFE-B994-AB00A78000D7}"/>
                  </a:ext>
                </a:extLst>
              </p:cNvPr>
              <p:cNvSpPr/>
              <p:nvPr/>
            </p:nvSpPr>
            <p:spPr>
              <a:xfrm>
                <a:off x="3002682" y="3711959"/>
                <a:ext cx="312057" cy="11183"/>
              </a:xfrm>
              <a:custGeom>
                <a:avLst/>
                <a:gdLst/>
                <a:ahLst/>
                <a:cxnLst/>
                <a:rect l="l" t="t" r="r" b="b"/>
                <a:pathLst>
                  <a:path w="22519" h="807" extrusionOk="0">
                    <a:moveTo>
                      <a:pt x="522" y="0"/>
                    </a:moveTo>
                    <a:cubicBezTo>
                      <a:pt x="1" y="0"/>
                      <a:pt x="1" y="807"/>
                      <a:pt x="522" y="807"/>
                    </a:cubicBezTo>
                    <a:lnTo>
                      <a:pt x="21999" y="807"/>
                    </a:lnTo>
                    <a:cubicBezTo>
                      <a:pt x="22518" y="807"/>
                      <a:pt x="22518" y="0"/>
                      <a:pt x="2199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6" name="Google Shape;1989;p45">
                <a:extLst>
                  <a:ext uri="{FF2B5EF4-FFF2-40B4-BE49-F238E27FC236}">
                    <a16:creationId xmlns:a16="http://schemas.microsoft.com/office/drawing/2014/main" id="{F7D0BC2D-A28B-43FD-BFFA-C96A3FF12983}"/>
                  </a:ext>
                </a:extLst>
              </p:cNvPr>
              <p:cNvSpPr/>
              <p:nvPr/>
            </p:nvSpPr>
            <p:spPr>
              <a:xfrm>
                <a:off x="3407695" y="3799247"/>
                <a:ext cx="157643" cy="11197"/>
              </a:xfrm>
              <a:custGeom>
                <a:avLst/>
                <a:gdLst/>
                <a:ahLst/>
                <a:cxnLst/>
                <a:rect l="l" t="t" r="r" b="b"/>
                <a:pathLst>
                  <a:path w="11376" h="808" extrusionOk="0">
                    <a:moveTo>
                      <a:pt x="522" y="1"/>
                    </a:moveTo>
                    <a:cubicBezTo>
                      <a:pt x="1" y="1"/>
                      <a:pt x="1" y="807"/>
                      <a:pt x="522" y="807"/>
                    </a:cubicBezTo>
                    <a:lnTo>
                      <a:pt x="10856" y="807"/>
                    </a:lnTo>
                    <a:cubicBezTo>
                      <a:pt x="11376" y="807"/>
                      <a:pt x="11376" y="1"/>
                      <a:pt x="1085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7" name="Google Shape;1990;p45">
                <a:extLst>
                  <a:ext uri="{FF2B5EF4-FFF2-40B4-BE49-F238E27FC236}">
                    <a16:creationId xmlns:a16="http://schemas.microsoft.com/office/drawing/2014/main" id="{91D4F78D-48E4-4C38-AD3E-E210C37E82FA}"/>
                  </a:ext>
                </a:extLst>
              </p:cNvPr>
              <p:cNvSpPr/>
              <p:nvPr/>
            </p:nvSpPr>
            <p:spPr>
              <a:xfrm>
                <a:off x="3168307" y="3964817"/>
                <a:ext cx="240414" cy="11183"/>
              </a:xfrm>
              <a:custGeom>
                <a:avLst/>
                <a:gdLst/>
                <a:ahLst/>
                <a:cxnLst/>
                <a:rect l="l" t="t" r="r" b="b"/>
                <a:pathLst>
                  <a:path w="17349" h="807" extrusionOk="0">
                    <a:moveTo>
                      <a:pt x="519" y="0"/>
                    </a:moveTo>
                    <a:cubicBezTo>
                      <a:pt x="0" y="0"/>
                      <a:pt x="0" y="807"/>
                      <a:pt x="519" y="807"/>
                    </a:cubicBezTo>
                    <a:lnTo>
                      <a:pt x="16828" y="807"/>
                    </a:lnTo>
                    <a:cubicBezTo>
                      <a:pt x="17349" y="807"/>
                      <a:pt x="17349" y="0"/>
                      <a:pt x="16828"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8" name="Google Shape;1991;p45">
                <a:extLst>
                  <a:ext uri="{FF2B5EF4-FFF2-40B4-BE49-F238E27FC236}">
                    <a16:creationId xmlns:a16="http://schemas.microsoft.com/office/drawing/2014/main" id="{E2FCF877-D8A7-43FA-AFAF-94C92946AB29}"/>
                  </a:ext>
                </a:extLst>
              </p:cNvPr>
              <p:cNvSpPr/>
              <p:nvPr/>
            </p:nvSpPr>
            <p:spPr>
              <a:xfrm>
                <a:off x="3559850" y="4029698"/>
                <a:ext cx="74858" cy="11197"/>
              </a:xfrm>
              <a:custGeom>
                <a:avLst/>
                <a:gdLst/>
                <a:ahLst/>
                <a:cxnLst/>
                <a:rect l="l" t="t" r="r" b="b"/>
                <a:pathLst>
                  <a:path w="5402" h="808" extrusionOk="0">
                    <a:moveTo>
                      <a:pt x="522" y="1"/>
                    </a:moveTo>
                    <a:cubicBezTo>
                      <a:pt x="1" y="1"/>
                      <a:pt x="1" y="807"/>
                      <a:pt x="522" y="807"/>
                    </a:cubicBezTo>
                    <a:lnTo>
                      <a:pt x="4882" y="807"/>
                    </a:lnTo>
                    <a:cubicBezTo>
                      <a:pt x="5402" y="807"/>
                      <a:pt x="5402" y="1"/>
                      <a:pt x="488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9" name="Google Shape;1992;p45">
                <a:extLst>
                  <a:ext uri="{FF2B5EF4-FFF2-40B4-BE49-F238E27FC236}">
                    <a16:creationId xmlns:a16="http://schemas.microsoft.com/office/drawing/2014/main" id="{45E33476-C5D1-4350-8205-141552943D31}"/>
                  </a:ext>
                </a:extLst>
              </p:cNvPr>
              <p:cNvSpPr/>
              <p:nvPr/>
            </p:nvSpPr>
            <p:spPr>
              <a:xfrm>
                <a:off x="3315972" y="4237796"/>
                <a:ext cx="372448" cy="11211"/>
              </a:xfrm>
              <a:custGeom>
                <a:avLst/>
                <a:gdLst/>
                <a:ahLst/>
                <a:cxnLst/>
                <a:rect l="l" t="t" r="r" b="b"/>
                <a:pathLst>
                  <a:path w="26877" h="809" extrusionOk="0">
                    <a:moveTo>
                      <a:pt x="521" y="0"/>
                    </a:moveTo>
                    <a:cubicBezTo>
                      <a:pt x="0" y="0"/>
                      <a:pt x="0" y="809"/>
                      <a:pt x="521" y="809"/>
                    </a:cubicBezTo>
                    <a:lnTo>
                      <a:pt x="26357" y="809"/>
                    </a:lnTo>
                    <a:cubicBezTo>
                      <a:pt x="26877" y="809"/>
                      <a:pt x="26877" y="0"/>
                      <a:pt x="2635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0" name="Google Shape;1993;p45">
                <a:extLst>
                  <a:ext uri="{FF2B5EF4-FFF2-40B4-BE49-F238E27FC236}">
                    <a16:creationId xmlns:a16="http://schemas.microsoft.com/office/drawing/2014/main" id="{F337FC73-AD09-441C-80BC-DA6C75C9F779}"/>
                  </a:ext>
                </a:extLst>
              </p:cNvPr>
              <p:cNvSpPr/>
              <p:nvPr/>
            </p:nvSpPr>
            <p:spPr>
              <a:xfrm>
                <a:off x="3734413" y="3884263"/>
                <a:ext cx="63634" cy="11183"/>
              </a:xfrm>
              <a:custGeom>
                <a:avLst/>
                <a:gdLst/>
                <a:ahLst/>
                <a:cxnLst/>
                <a:rect l="l" t="t" r="r" b="b"/>
                <a:pathLst>
                  <a:path w="4592" h="807" extrusionOk="0">
                    <a:moveTo>
                      <a:pt x="520" y="0"/>
                    </a:moveTo>
                    <a:cubicBezTo>
                      <a:pt x="1" y="0"/>
                      <a:pt x="1" y="807"/>
                      <a:pt x="520" y="807"/>
                    </a:cubicBezTo>
                    <a:lnTo>
                      <a:pt x="4072" y="807"/>
                    </a:lnTo>
                    <a:cubicBezTo>
                      <a:pt x="4591" y="807"/>
                      <a:pt x="4591" y="0"/>
                      <a:pt x="407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1" name="Google Shape;1994;p45">
                <a:extLst>
                  <a:ext uri="{FF2B5EF4-FFF2-40B4-BE49-F238E27FC236}">
                    <a16:creationId xmlns:a16="http://schemas.microsoft.com/office/drawing/2014/main" id="{D997A164-DF59-4DA8-84D5-696145857906}"/>
                  </a:ext>
                </a:extLst>
              </p:cNvPr>
              <p:cNvSpPr/>
              <p:nvPr/>
            </p:nvSpPr>
            <p:spPr>
              <a:xfrm>
                <a:off x="2932951" y="3907003"/>
                <a:ext cx="136968" cy="431398"/>
              </a:xfrm>
              <a:custGeom>
                <a:avLst/>
                <a:gdLst/>
                <a:ahLst/>
                <a:cxnLst/>
                <a:rect l="l" t="t" r="r" b="b"/>
                <a:pathLst>
                  <a:path w="9884" h="31131" extrusionOk="0">
                    <a:moveTo>
                      <a:pt x="1077" y="0"/>
                    </a:moveTo>
                    <a:cubicBezTo>
                      <a:pt x="272" y="0"/>
                      <a:pt x="1" y="1101"/>
                      <a:pt x="679" y="1505"/>
                    </a:cubicBezTo>
                    <a:cubicBezTo>
                      <a:pt x="1017" y="1705"/>
                      <a:pt x="1360" y="1896"/>
                      <a:pt x="1701" y="2090"/>
                    </a:cubicBezTo>
                    <a:cubicBezTo>
                      <a:pt x="2433" y="3897"/>
                      <a:pt x="3771" y="5486"/>
                      <a:pt x="3859" y="7484"/>
                    </a:cubicBezTo>
                    <a:cubicBezTo>
                      <a:pt x="3878" y="7922"/>
                      <a:pt x="4088" y="8233"/>
                      <a:pt x="4372" y="8425"/>
                    </a:cubicBezTo>
                    <a:cubicBezTo>
                      <a:pt x="4550" y="10518"/>
                      <a:pt x="4965" y="12587"/>
                      <a:pt x="5043" y="14695"/>
                    </a:cubicBezTo>
                    <a:cubicBezTo>
                      <a:pt x="5055" y="15050"/>
                      <a:pt x="5182" y="15318"/>
                      <a:pt x="5367" y="15510"/>
                    </a:cubicBezTo>
                    <a:cubicBezTo>
                      <a:pt x="5398" y="16156"/>
                      <a:pt x="5445" y="16802"/>
                      <a:pt x="5476" y="17449"/>
                    </a:cubicBezTo>
                    <a:cubicBezTo>
                      <a:pt x="5499" y="17972"/>
                      <a:pt x="5509" y="18493"/>
                      <a:pt x="5499" y="19018"/>
                    </a:cubicBezTo>
                    <a:cubicBezTo>
                      <a:pt x="5052" y="20160"/>
                      <a:pt x="5042" y="21453"/>
                      <a:pt x="5338" y="22658"/>
                    </a:cubicBezTo>
                    <a:cubicBezTo>
                      <a:pt x="5303" y="22727"/>
                      <a:pt x="5277" y="22802"/>
                      <a:pt x="5263" y="22879"/>
                    </a:cubicBezTo>
                    <a:cubicBezTo>
                      <a:pt x="5047" y="24041"/>
                      <a:pt x="4931" y="25206"/>
                      <a:pt x="4725" y="26347"/>
                    </a:cubicBezTo>
                    <a:cubicBezTo>
                      <a:pt x="4491" y="26925"/>
                      <a:pt x="4337" y="27533"/>
                      <a:pt x="4264" y="28152"/>
                    </a:cubicBezTo>
                    <a:cubicBezTo>
                      <a:pt x="4264" y="28175"/>
                      <a:pt x="4266" y="28197"/>
                      <a:pt x="4268" y="28218"/>
                    </a:cubicBezTo>
                    <a:cubicBezTo>
                      <a:pt x="4079" y="28803"/>
                      <a:pt x="3826" y="29367"/>
                      <a:pt x="3513" y="29897"/>
                    </a:cubicBezTo>
                    <a:cubicBezTo>
                      <a:pt x="3193" y="30439"/>
                      <a:pt x="3663" y="31131"/>
                      <a:pt x="4217" y="31131"/>
                    </a:cubicBezTo>
                    <a:cubicBezTo>
                      <a:pt x="4349" y="31131"/>
                      <a:pt x="4486" y="31091"/>
                      <a:pt x="4618" y="31002"/>
                    </a:cubicBezTo>
                    <a:cubicBezTo>
                      <a:pt x="4936" y="30785"/>
                      <a:pt x="5239" y="30564"/>
                      <a:pt x="5533" y="30337"/>
                    </a:cubicBezTo>
                    <a:cubicBezTo>
                      <a:pt x="5665" y="30337"/>
                      <a:pt x="5793" y="30307"/>
                      <a:pt x="5909" y="30249"/>
                    </a:cubicBezTo>
                    <a:cubicBezTo>
                      <a:pt x="7493" y="29473"/>
                      <a:pt x="8448" y="28024"/>
                      <a:pt x="9078" y="26430"/>
                    </a:cubicBezTo>
                    <a:cubicBezTo>
                      <a:pt x="9087" y="26407"/>
                      <a:pt x="9089" y="26390"/>
                      <a:pt x="9096" y="26369"/>
                    </a:cubicBezTo>
                    <a:cubicBezTo>
                      <a:pt x="9340" y="25829"/>
                      <a:pt x="9539" y="25263"/>
                      <a:pt x="9724" y="24706"/>
                    </a:cubicBezTo>
                    <a:cubicBezTo>
                      <a:pt x="9883" y="24231"/>
                      <a:pt x="9606" y="23889"/>
                      <a:pt x="9239" y="23769"/>
                    </a:cubicBezTo>
                    <a:cubicBezTo>
                      <a:pt x="9189" y="23494"/>
                      <a:pt x="9137" y="23219"/>
                      <a:pt x="9070" y="22949"/>
                    </a:cubicBezTo>
                    <a:cubicBezTo>
                      <a:pt x="9018" y="22634"/>
                      <a:pt x="8949" y="22322"/>
                      <a:pt x="8864" y="22016"/>
                    </a:cubicBezTo>
                    <a:cubicBezTo>
                      <a:pt x="8836" y="21920"/>
                      <a:pt x="8793" y="21830"/>
                      <a:pt x="8734" y="21751"/>
                    </a:cubicBezTo>
                    <a:cubicBezTo>
                      <a:pt x="8659" y="21517"/>
                      <a:pt x="8587" y="21282"/>
                      <a:pt x="8505" y="21048"/>
                    </a:cubicBezTo>
                    <a:cubicBezTo>
                      <a:pt x="8583" y="18822"/>
                      <a:pt x="8454" y="16599"/>
                      <a:pt x="8353" y="14373"/>
                    </a:cubicBezTo>
                    <a:cubicBezTo>
                      <a:pt x="8332" y="13869"/>
                      <a:pt x="7938" y="13612"/>
                      <a:pt x="7546" y="13596"/>
                    </a:cubicBezTo>
                    <a:cubicBezTo>
                      <a:pt x="7832" y="9222"/>
                      <a:pt x="7965" y="149"/>
                      <a:pt x="2703" y="135"/>
                    </a:cubicBezTo>
                    <a:cubicBezTo>
                      <a:pt x="2608" y="135"/>
                      <a:pt x="2514" y="148"/>
                      <a:pt x="2424" y="170"/>
                    </a:cubicBezTo>
                    <a:cubicBezTo>
                      <a:pt x="1986" y="64"/>
                      <a:pt x="1538" y="7"/>
                      <a:pt x="1088" y="0"/>
                    </a:cubicBezTo>
                    <a:cubicBezTo>
                      <a:pt x="1084" y="0"/>
                      <a:pt x="1080" y="0"/>
                      <a:pt x="107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2" name="Google Shape;1995;p45">
                <a:extLst>
                  <a:ext uri="{FF2B5EF4-FFF2-40B4-BE49-F238E27FC236}">
                    <a16:creationId xmlns:a16="http://schemas.microsoft.com/office/drawing/2014/main" id="{E9E7FD27-2919-4BFA-A097-20264B2A4E9C}"/>
                  </a:ext>
                </a:extLst>
              </p:cNvPr>
              <p:cNvSpPr/>
              <p:nvPr/>
            </p:nvSpPr>
            <p:spPr>
              <a:xfrm>
                <a:off x="2822202" y="3796905"/>
                <a:ext cx="47171" cy="57509"/>
              </a:xfrm>
              <a:custGeom>
                <a:avLst/>
                <a:gdLst/>
                <a:ahLst/>
                <a:cxnLst/>
                <a:rect l="l" t="t" r="r" b="b"/>
                <a:pathLst>
                  <a:path w="3404" h="4150" extrusionOk="0">
                    <a:moveTo>
                      <a:pt x="1145" y="1"/>
                    </a:moveTo>
                    <a:cubicBezTo>
                      <a:pt x="817" y="1"/>
                      <a:pt x="510" y="173"/>
                      <a:pt x="444" y="573"/>
                    </a:cubicBezTo>
                    <a:cubicBezTo>
                      <a:pt x="342" y="1184"/>
                      <a:pt x="239" y="1795"/>
                      <a:pt x="120" y="2403"/>
                    </a:cubicBezTo>
                    <a:cubicBezTo>
                      <a:pt x="1" y="3011"/>
                      <a:pt x="506" y="3401"/>
                      <a:pt x="976" y="3401"/>
                    </a:cubicBezTo>
                    <a:cubicBezTo>
                      <a:pt x="1059" y="3401"/>
                      <a:pt x="1142" y="3389"/>
                      <a:pt x="1219" y="3363"/>
                    </a:cubicBezTo>
                    <a:cubicBezTo>
                      <a:pt x="1245" y="3401"/>
                      <a:pt x="1275" y="3438"/>
                      <a:pt x="1302" y="3474"/>
                    </a:cubicBezTo>
                    <a:cubicBezTo>
                      <a:pt x="1302" y="3474"/>
                      <a:pt x="1302" y="3476"/>
                      <a:pt x="1304" y="3478"/>
                    </a:cubicBezTo>
                    <a:cubicBezTo>
                      <a:pt x="1401" y="3760"/>
                      <a:pt x="1621" y="3971"/>
                      <a:pt x="1889" y="4042"/>
                    </a:cubicBezTo>
                    <a:cubicBezTo>
                      <a:pt x="2020" y="4112"/>
                      <a:pt x="2171" y="4149"/>
                      <a:pt x="2322" y="4149"/>
                    </a:cubicBezTo>
                    <a:cubicBezTo>
                      <a:pt x="2641" y="4149"/>
                      <a:pt x="2957" y="3979"/>
                      <a:pt x="3075" y="3585"/>
                    </a:cubicBezTo>
                    <a:cubicBezTo>
                      <a:pt x="3404" y="2500"/>
                      <a:pt x="2509" y="1219"/>
                      <a:pt x="1919" y="379"/>
                    </a:cubicBezTo>
                    <a:cubicBezTo>
                      <a:pt x="1750" y="140"/>
                      <a:pt x="1439" y="1"/>
                      <a:pt x="1145" y="1"/>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3" name="Google Shape;1996;p45">
                <a:extLst>
                  <a:ext uri="{FF2B5EF4-FFF2-40B4-BE49-F238E27FC236}">
                    <a16:creationId xmlns:a16="http://schemas.microsoft.com/office/drawing/2014/main" id="{7075AEE3-1410-4119-B62D-6BA7571BEBF6}"/>
                  </a:ext>
                </a:extLst>
              </p:cNvPr>
              <p:cNvSpPr/>
              <p:nvPr/>
            </p:nvSpPr>
            <p:spPr>
              <a:xfrm>
                <a:off x="2674356" y="3898744"/>
                <a:ext cx="250072" cy="121239"/>
              </a:xfrm>
              <a:custGeom>
                <a:avLst/>
                <a:gdLst/>
                <a:ahLst/>
                <a:cxnLst/>
                <a:rect l="l" t="t" r="r" b="b"/>
                <a:pathLst>
                  <a:path w="18046" h="8749" extrusionOk="0">
                    <a:moveTo>
                      <a:pt x="8910" y="1"/>
                    </a:moveTo>
                    <a:cubicBezTo>
                      <a:pt x="4871" y="1"/>
                      <a:pt x="1521" y="3255"/>
                      <a:pt x="507" y="6975"/>
                    </a:cubicBezTo>
                    <a:cubicBezTo>
                      <a:pt x="491" y="7039"/>
                      <a:pt x="481" y="7105"/>
                      <a:pt x="477" y="7171"/>
                    </a:cubicBezTo>
                    <a:cubicBezTo>
                      <a:pt x="1" y="7579"/>
                      <a:pt x="311" y="8566"/>
                      <a:pt x="972" y="8566"/>
                    </a:cubicBezTo>
                    <a:cubicBezTo>
                      <a:pt x="995" y="8566"/>
                      <a:pt x="1019" y="8565"/>
                      <a:pt x="1043" y="8563"/>
                    </a:cubicBezTo>
                    <a:cubicBezTo>
                      <a:pt x="1419" y="8525"/>
                      <a:pt x="1793" y="8495"/>
                      <a:pt x="2168" y="8473"/>
                    </a:cubicBezTo>
                    <a:cubicBezTo>
                      <a:pt x="2302" y="8637"/>
                      <a:pt x="2488" y="8749"/>
                      <a:pt x="2700" y="8749"/>
                    </a:cubicBezTo>
                    <a:cubicBezTo>
                      <a:pt x="2781" y="8749"/>
                      <a:pt x="2867" y="8732"/>
                      <a:pt x="2954" y="8696"/>
                    </a:cubicBezTo>
                    <a:cubicBezTo>
                      <a:pt x="3155" y="8613"/>
                      <a:pt x="3354" y="8518"/>
                      <a:pt x="3552" y="8422"/>
                    </a:cubicBezTo>
                    <a:cubicBezTo>
                      <a:pt x="3775" y="8419"/>
                      <a:pt x="3998" y="8417"/>
                      <a:pt x="4221" y="8417"/>
                    </a:cubicBezTo>
                    <a:cubicBezTo>
                      <a:pt x="7214" y="8417"/>
                      <a:pt x="10215" y="8738"/>
                      <a:pt x="13194" y="8738"/>
                    </a:cubicBezTo>
                    <a:cubicBezTo>
                      <a:pt x="14604" y="8738"/>
                      <a:pt x="16010" y="8666"/>
                      <a:pt x="17407" y="8454"/>
                    </a:cubicBezTo>
                    <a:cubicBezTo>
                      <a:pt x="17864" y="8384"/>
                      <a:pt x="18046" y="7851"/>
                      <a:pt x="17969" y="7460"/>
                    </a:cubicBezTo>
                    <a:cubicBezTo>
                      <a:pt x="17036" y="2710"/>
                      <a:pt x="14146" y="368"/>
                      <a:pt x="9470" y="22"/>
                    </a:cubicBezTo>
                    <a:cubicBezTo>
                      <a:pt x="9282" y="8"/>
                      <a:pt x="9095" y="1"/>
                      <a:pt x="8910" y="1"/>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4" name="Google Shape;1997;p45">
                <a:extLst>
                  <a:ext uri="{FF2B5EF4-FFF2-40B4-BE49-F238E27FC236}">
                    <a16:creationId xmlns:a16="http://schemas.microsoft.com/office/drawing/2014/main" id="{E53A2CD2-F094-4A8C-BE75-28DC6F4311E9}"/>
                  </a:ext>
                </a:extLst>
              </p:cNvPr>
              <p:cNvSpPr/>
              <p:nvPr/>
            </p:nvSpPr>
            <p:spPr>
              <a:xfrm>
                <a:off x="2615212" y="4179594"/>
                <a:ext cx="343070" cy="186882"/>
              </a:xfrm>
              <a:custGeom>
                <a:avLst/>
                <a:gdLst/>
                <a:ahLst/>
                <a:cxnLst/>
                <a:rect l="l" t="t" r="r" b="b"/>
                <a:pathLst>
                  <a:path w="24757" h="13486" extrusionOk="0">
                    <a:moveTo>
                      <a:pt x="897" y="0"/>
                    </a:moveTo>
                    <a:cubicBezTo>
                      <a:pt x="424" y="0"/>
                      <a:pt x="0" y="577"/>
                      <a:pt x="172" y="1024"/>
                    </a:cubicBezTo>
                    <a:cubicBezTo>
                      <a:pt x="272" y="1284"/>
                      <a:pt x="406" y="1633"/>
                      <a:pt x="568" y="2002"/>
                    </a:cubicBezTo>
                    <a:cubicBezTo>
                      <a:pt x="213" y="3193"/>
                      <a:pt x="283" y="4277"/>
                      <a:pt x="598" y="5348"/>
                    </a:cubicBezTo>
                    <a:cubicBezTo>
                      <a:pt x="456" y="7179"/>
                      <a:pt x="641" y="8604"/>
                      <a:pt x="2026" y="10029"/>
                    </a:cubicBezTo>
                    <a:cubicBezTo>
                      <a:pt x="2022" y="10235"/>
                      <a:pt x="2097" y="10434"/>
                      <a:pt x="2237" y="10584"/>
                    </a:cubicBezTo>
                    <a:cubicBezTo>
                      <a:pt x="3374" y="11864"/>
                      <a:pt x="4787" y="12824"/>
                      <a:pt x="6468" y="13214"/>
                    </a:cubicBezTo>
                    <a:cubicBezTo>
                      <a:pt x="6536" y="13230"/>
                      <a:pt x="6602" y="13237"/>
                      <a:pt x="6664" y="13237"/>
                    </a:cubicBezTo>
                    <a:cubicBezTo>
                      <a:pt x="6892" y="13237"/>
                      <a:pt x="7077" y="13138"/>
                      <a:pt x="7215" y="12992"/>
                    </a:cubicBezTo>
                    <a:cubicBezTo>
                      <a:pt x="7231" y="12999"/>
                      <a:pt x="7247" y="13006"/>
                      <a:pt x="7262" y="13013"/>
                    </a:cubicBezTo>
                    <a:cubicBezTo>
                      <a:pt x="7369" y="13276"/>
                      <a:pt x="7603" y="13486"/>
                      <a:pt x="7975" y="13486"/>
                    </a:cubicBezTo>
                    <a:cubicBezTo>
                      <a:pt x="7981" y="13486"/>
                      <a:pt x="7986" y="13486"/>
                      <a:pt x="7991" y="13486"/>
                    </a:cubicBezTo>
                    <a:cubicBezTo>
                      <a:pt x="8147" y="13486"/>
                      <a:pt x="8298" y="13438"/>
                      <a:pt x="8427" y="13349"/>
                    </a:cubicBezTo>
                    <a:cubicBezTo>
                      <a:pt x="8686" y="13389"/>
                      <a:pt x="8947" y="13407"/>
                      <a:pt x="9210" y="13407"/>
                    </a:cubicBezTo>
                    <a:cubicBezTo>
                      <a:pt x="9591" y="13407"/>
                      <a:pt x="9977" y="13368"/>
                      <a:pt x="10369" y="13295"/>
                    </a:cubicBezTo>
                    <a:cubicBezTo>
                      <a:pt x="10465" y="13278"/>
                      <a:pt x="10556" y="13243"/>
                      <a:pt x="10639" y="13191"/>
                    </a:cubicBezTo>
                    <a:cubicBezTo>
                      <a:pt x="11227" y="13214"/>
                      <a:pt x="11818" y="13221"/>
                      <a:pt x="12410" y="13221"/>
                    </a:cubicBezTo>
                    <a:cubicBezTo>
                      <a:pt x="12968" y="13221"/>
                      <a:pt x="13528" y="13215"/>
                      <a:pt x="14086" y="13207"/>
                    </a:cubicBezTo>
                    <a:cubicBezTo>
                      <a:pt x="17101" y="13160"/>
                      <a:pt x="20579" y="13281"/>
                      <a:pt x="22674" y="10745"/>
                    </a:cubicBezTo>
                    <a:cubicBezTo>
                      <a:pt x="24756" y="8228"/>
                      <a:pt x="24446" y="3875"/>
                      <a:pt x="23852" y="918"/>
                    </a:cubicBezTo>
                    <a:cubicBezTo>
                      <a:pt x="23790" y="615"/>
                      <a:pt x="23449" y="323"/>
                      <a:pt x="23131" y="323"/>
                    </a:cubicBezTo>
                    <a:cubicBezTo>
                      <a:pt x="23111" y="323"/>
                      <a:pt x="23092" y="324"/>
                      <a:pt x="23074" y="326"/>
                    </a:cubicBezTo>
                    <a:cubicBezTo>
                      <a:pt x="22975" y="337"/>
                      <a:pt x="22878" y="347"/>
                      <a:pt x="22779" y="356"/>
                    </a:cubicBezTo>
                    <a:cubicBezTo>
                      <a:pt x="22741" y="347"/>
                      <a:pt x="22710" y="330"/>
                      <a:pt x="22670" y="326"/>
                    </a:cubicBezTo>
                    <a:cubicBezTo>
                      <a:pt x="20278" y="61"/>
                      <a:pt x="17887" y="63"/>
                      <a:pt x="15485" y="3"/>
                    </a:cubicBezTo>
                    <a:cubicBezTo>
                      <a:pt x="15476" y="2"/>
                      <a:pt x="15468" y="2"/>
                      <a:pt x="15460" y="2"/>
                    </a:cubicBezTo>
                    <a:cubicBezTo>
                      <a:pt x="15128" y="2"/>
                      <a:pt x="14909" y="173"/>
                      <a:pt x="14796" y="401"/>
                    </a:cubicBezTo>
                    <a:cubicBezTo>
                      <a:pt x="14295" y="340"/>
                      <a:pt x="13799" y="285"/>
                      <a:pt x="13304" y="245"/>
                    </a:cubicBezTo>
                    <a:cubicBezTo>
                      <a:pt x="12099" y="147"/>
                      <a:pt x="10894" y="119"/>
                      <a:pt x="9688" y="119"/>
                    </a:cubicBezTo>
                    <a:cubicBezTo>
                      <a:pt x="8125" y="119"/>
                      <a:pt x="6562" y="166"/>
                      <a:pt x="4998" y="166"/>
                    </a:cubicBezTo>
                    <a:cubicBezTo>
                      <a:pt x="3649" y="166"/>
                      <a:pt x="2299" y="131"/>
                      <a:pt x="951" y="3"/>
                    </a:cubicBezTo>
                    <a:cubicBezTo>
                      <a:pt x="933" y="1"/>
                      <a:pt x="915" y="0"/>
                      <a:pt x="89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5" name="Google Shape;1998;p45">
                <a:extLst>
                  <a:ext uri="{FF2B5EF4-FFF2-40B4-BE49-F238E27FC236}">
                    <a16:creationId xmlns:a16="http://schemas.microsoft.com/office/drawing/2014/main" id="{0E0B431E-40EE-4B91-BFFF-E83A909A12E9}"/>
                  </a:ext>
                </a:extLst>
              </p:cNvPr>
              <p:cNvSpPr/>
              <p:nvPr/>
            </p:nvSpPr>
            <p:spPr>
              <a:xfrm>
                <a:off x="2541781" y="3841637"/>
                <a:ext cx="474689" cy="579243"/>
              </a:xfrm>
              <a:custGeom>
                <a:avLst/>
                <a:gdLst/>
                <a:ahLst/>
                <a:cxnLst/>
                <a:rect l="l" t="t" r="r" b="b"/>
                <a:pathLst>
                  <a:path w="34255" h="41800" extrusionOk="0">
                    <a:moveTo>
                      <a:pt x="19930" y="809"/>
                    </a:moveTo>
                    <a:cubicBezTo>
                      <a:pt x="20068" y="809"/>
                      <a:pt x="20206" y="811"/>
                      <a:pt x="20346" y="815"/>
                    </a:cubicBezTo>
                    <a:lnTo>
                      <a:pt x="20346" y="815"/>
                    </a:lnTo>
                    <a:cubicBezTo>
                      <a:pt x="31126" y="2748"/>
                      <a:pt x="32825" y="15095"/>
                      <a:pt x="32923" y="24245"/>
                    </a:cubicBezTo>
                    <a:cubicBezTo>
                      <a:pt x="32977" y="29201"/>
                      <a:pt x="32266" y="35990"/>
                      <a:pt x="27841" y="39080"/>
                    </a:cubicBezTo>
                    <a:cubicBezTo>
                      <a:pt x="25757" y="40534"/>
                      <a:pt x="22726" y="40399"/>
                      <a:pt x="20311" y="40603"/>
                    </a:cubicBezTo>
                    <a:cubicBezTo>
                      <a:pt x="18407" y="40764"/>
                      <a:pt x="16549" y="40932"/>
                      <a:pt x="14678" y="40932"/>
                    </a:cubicBezTo>
                    <a:cubicBezTo>
                      <a:pt x="13567" y="40932"/>
                      <a:pt x="12451" y="40873"/>
                      <a:pt x="11318" y="40718"/>
                    </a:cubicBezTo>
                    <a:cubicBezTo>
                      <a:pt x="1" y="39163"/>
                      <a:pt x="1060" y="26198"/>
                      <a:pt x="3167" y="17923"/>
                    </a:cubicBezTo>
                    <a:cubicBezTo>
                      <a:pt x="5292" y="9576"/>
                      <a:pt x="10451" y="809"/>
                      <a:pt x="19930" y="809"/>
                    </a:cubicBezTo>
                    <a:close/>
                    <a:moveTo>
                      <a:pt x="19897" y="0"/>
                    </a:moveTo>
                    <a:cubicBezTo>
                      <a:pt x="9667" y="0"/>
                      <a:pt x="4471" y="9520"/>
                      <a:pt x="2197" y="18453"/>
                    </a:cubicBezTo>
                    <a:cubicBezTo>
                      <a:pt x="970" y="23281"/>
                      <a:pt x="472" y="28538"/>
                      <a:pt x="1676" y="33414"/>
                    </a:cubicBezTo>
                    <a:cubicBezTo>
                      <a:pt x="2940" y="38525"/>
                      <a:pt x="7140" y="40950"/>
                      <a:pt x="12118" y="41633"/>
                    </a:cubicBezTo>
                    <a:cubicBezTo>
                      <a:pt x="12989" y="41753"/>
                      <a:pt x="13863" y="41800"/>
                      <a:pt x="14739" y="41800"/>
                    </a:cubicBezTo>
                    <a:cubicBezTo>
                      <a:pt x="16902" y="41800"/>
                      <a:pt x="19071" y="41514"/>
                      <a:pt x="21216" y="41334"/>
                    </a:cubicBezTo>
                    <a:cubicBezTo>
                      <a:pt x="23683" y="41126"/>
                      <a:pt x="26022" y="40948"/>
                      <a:pt x="28248" y="39776"/>
                    </a:cubicBezTo>
                    <a:cubicBezTo>
                      <a:pt x="32664" y="37450"/>
                      <a:pt x="33441" y="30454"/>
                      <a:pt x="33690" y="26110"/>
                    </a:cubicBezTo>
                    <a:cubicBezTo>
                      <a:pt x="34255" y="16229"/>
                      <a:pt x="32132" y="2052"/>
                      <a:pt x="20486" y="23"/>
                    </a:cubicBezTo>
                    <a:cubicBezTo>
                      <a:pt x="20480" y="22"/>
                      <a:pt x="20475" y="21"/>
                      <a:pt x="20469" y="20"/>
                    </a:cubicBezTo>
                    <a:lnTo>
                      <a:pt x="20469" y="20"/>
                    </a:lnTo>
                    <a:cubicBezTo>
                      <a:pt x="20442" y="14"/>
                      <a:pt x="20412" y="10"/>
                      <a:pt x="20380" y="9"/>
                    </a:cubicBezTo>
                    <a:lnTo>
                      <a:pt x="20380" y="7"/>
                    </a:lnTo>
                    <a:cubicBezTo>
                      <a:pt x="20218" y="3"/>
                      <a:pt x="20057" y="0"/>
                      <a:pt x="1989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 name="Google Shape;1999;p45">
                <a:extLst>
                  <a:ext uri="{FF2B5EF4-FFF2-40B4-BE49-F238E27FC236}">
                    <a16:creationId xmlns:a16="http://schemas.microsoft.com/office/drawing/2014/main" id="{371012FD-A95D-4510-AC47-332C5C1CC70A}"/>
                  </a:ext>
                </a:extLst>
              </p:cNvPr>
              <p:cNvSpPr/>
              <p:nvPr/>
            </p:nvSpPr>
            <p:spPr>
              <a:xfrm>
                <a:off x="2719448" y="3761444"/>
                <a:ext cx="184402" cy="110486"/>
              </a:xfrm>
              <a:custGeom>
                <a:avLst/>
                <a:gdLst/>
                <a:ahLst/>
                <a:cxnLst/>
                <a:rect l="l" t="t" r="r" b="b"/>
                <a:pathLst>
                  <a:path w="13307" h="7973" extrusionOk="0">
                    <a:moveTo>
                      <a:pt x="7636" y="0"/>
                    </a:moveTo>
                    <a:cubicBezTo>
                      <a:pt x="4387" y="0"/>
                      <a:pt x="1" y="3433"/>
                      <a:pt x="2205" y="6807"/>
                    </a:cubicBezTo>
                    <a:cubicBezTo>
                      <a:pt x="2291" y="6939"/>
                      <a:pt x="2415" y="6993"/>
                      <a:pt x="2539" y="6993"/>
                    </a:cubicBezTo>
                    <a:cubicBezTo>
                      <a:pt x="2822" y="6993"/>
                      <a:pt x="3102" y="6704"/>
                      <a:pt x="2903" y="6400"/>
                    </a:cubicBezTo>
                    <a:lnTo>
                      <a:pt x="2901" y="6398"/>
                    </a:lnTo>
                    <a:cubicBezTo>
                      <a:pt x="1149" y="3717"/>
                      <a:pt x="4367" y="1607"/>
                      <a:pt x="6635" y="968"/>
                    </a:cubicBezTo>
                    <a:cubicBezTo>
                      <a:pt x="6988" y="868"/>
                      <a:pt x="7332" y="822"/>
                      <a:pt x="7665" y="822"/>
                    </a:cubicBezTo>
                    <a:cubicBezTo>
                      <a:pt x="8992" y="822"/>
                      <a:pt x="10155" y="1555"/>
                      <a:pt x="11108" y="2561"/>
                    </a:cubicBezTo>
                    <a:cubicBezTo>
                      <a:pt x="11998" y="3497"/>
                      <a:pt x="12819" y="5890"/>
                      <a:pt x="11859" y="7123"/>
                    </a:cubicBezTo>
                    <a:lnTo>
                      <a:pt x="11859" y="7123"/>
                    </a:lnTo>
                    <a:cubicBezTo>
                      <a:pt x="11713" y="7170"/>
                      <a:pt x="11596" y="7293"/>
                      <a:pt x="11596" y="7491"/>
                    </a:cubicBezTo>
                    <a:lnTo>
                      <a:pt x="11596" y="7572"/>
                    </a:lnTo>
                    <a:cubicBezTo>
                      <a:pt x="11596" y="7812"/>
                      <a:pt x="11799" y="7972"/>
                      <a:pt x="12008" y="7972"/>
                    </a:cubicBezTo>
                    <a:cubicBezTo>
                      <a:pt x="12106" y="7972"/>
                      <a:pt x="12205" y="7937"/>
                      <a:pt x="12285" y="7858"/>
                    </a:cubicBezTo>
                    <a:cubicBezTo>
                      <a:pt x="13306" y="6843"/>
                      <a:pt x="13244" y="4759"/>
                      <a:pt x="12652" y="3532"/>
                    </a:cubicBezTo>
                    <a:cubicBezTo>
                      <a:pt x="11729" y="1617"/>
                      <a:pt x="9967" y="70"/>
                      <a:pt x="7770" y="2"/>
                    </a:cubicBezTo>
                    <a:cubicBezTo>
                      <a:pt x="7726" y="1"/>
                      <a:pt x="7681" y="0"/>
                      <a:pt x="763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 name="Google Shape;2000;p45">
                <a:extLst>
                  <a:ext uri="{FF2B5EF4-FFF2-40B4-BE49-F238E27FC236}">
                    <a16:creationId xmlns:a16="http://schemas.microsoft.com/office/drawing/2014/main" id="{6D49FC12-BDD5-4429-959E-3689CA5DEE27}"/>
                  </a:ext>
                </a:extLst>
              </p:cNvPr>
              <p:cNvSpPr/>
              <p:nvPr/>
            </p:nvSpPr>
            <p:spPr>
              <a:xfrm>
                <a:off x="2771677" y="3791349"/>
                <a:ext cx="99469" cy="63758"/>
              </a:xfrm>
              <a:custGeom>
                <a:avLst/>
                <a:gdLst/>
                <a:ahLst/>
                <a:cxnLst/>
                <a:rect l="l" t="t" r="r" b="b"/>
                <a:pathLst>
                  <a:path w="7178" h="4601" extrusionOk="0">
                    <a:moveTo>
                      <a:pt x="3673" y="1"/>
                    </a:moveTo>
                    <a:cubicBezTo>
                      <a:pt x="1490" y="1"/>
                      <a:pt x="0" y="1883"/>
                      <a:pt x="494" y="3986"/>
                    </a:cubicBezTo>
                    <a:cubicBezTo>
                      <a:pt x="542" y="4188"/>
                      <a:pt x="694" y="4276"/>
                      <a:pt x="853" y="4276"/>
                    </a:cubicBezTo>
                    <a:cubicBezTo>
                      <a:pt x="1092" y="4276"/>
                      <a:pt x="1345" y="4076"/>
                      <a:pt x="1273" y="3771"/>
                    </a:cubicBezTo>
                    <a:lnTo>
                      <a:pt x="1272" y="3771"/>
                    </a:lnTo>
                    <a:cubicBezTo>
                      <a:pt x="896" y="2173"/>
                      <a:pt x="1961" y="944"/>
                      <a:pt x="3553" y="815"/>
                    </a:cubicBezTo>
                    <a:cubicBezTo>
                      <a:pt x="3639" y="808"/>
                      <a:pt x="3723" y="804"/>
                      <a:pt x="3804" y="804"/>
                    </a:cubicBezTo>
                    <a:cubicBezTo>
                      <a:pt x="5589" y="804"/>
                      <a:pt x="6292" y="2456"/>
                      <a:pt x="5985" y="4095"/>
                    </a:cubicBezTo>
                    <a:cubicBezTo>
                      <a:pt x="5928" y="4400"/>
                      <a:pt x="6187" y="4601"/>
                      <a:pt x="6423" y="4601"/>
                    </a:cubicBezTo>
                    <a:cubicBezTo>
                      <a:pt x="6579" y="4601"/>
                      <a:pt x="6726" y="4513"/>
                      <a:pt x="6764" y="4310"/>
                    </a:cubicBezTo>
                    <a:cubicBezTo>
                      <a:pt x="7178" y="2092"/>
                      <a:pt x="6160" y="24"/>
                      <a:pt x="3705" y="1"/>
                    </a:cubicBezTo>
                    <a:cubicBezTo>
                      <a:pt x="3694" y="1"/>
                      <a:pt x="3683" y="1"/>
                      <a:pt x="367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 name="Google Shape;2001;p45">
                <a:extLst>
                  <a:ext uri="{FF2B5EF4-FFF2-40B4-BE49-F238E27FC236}">
                    <a16:creationId xmlns:a16="http://schemas.microsoft.com/office/drawing/2014/main" id="{9F238283-967C-42C2-AB7A-156AE9543319}"/>
                  </a:ext>
                </a:extLst>
              </p:cNvPr>
              <p:cNvSpPr/>
              <p:nvPr/>
            </p:nvSpPr>
            <p:spPr>
              <a:xfrm>
                <a:off x="2660111" y="3892245"/>
                <a:ext cx="276845" cy="163172"/>
              </a:xfrm>
              <a:custGeom>
                <a:avLst/>
                <a:gdLst/>
                <a:ahLst/>
                <a:cxnLst/>
                <a:rect l="l" t="t" r="r" b="b"/>
                <a:pathLst>
                  <a:path w="19978" h="11775" extrusionOk="0">
                    <a:moveTo>
                      <a:pt x="10271" y="826"/>
                    </a:moveTo>
                    <a:cubicBezTo>
                      <a:pt x="11283" y="826"/>
                      <a:pt x="12280" y="976"/>
                      <a:pt x="13186" y="1266"/>
                    </a:cubicBezTo>
                    <a:cubicBezTo>
                      <a:pt x="13232" y="1281"/>
                      <a:pt x="13276" y="1288"/>
                      <a:pt x="13317" y="1288"/>
                    </a:cubicBezTo>
                    <a:cubicBezTo>
                      <a:pt x="13357" y="1288"/>
                      <a:pt x="13395" y="1281"/>
                      <a:pt x="13429" y="1269"/>
                    </a:cubicBezTo>
                    <a:lnTo>
                      <a:pt x="13429" y="1269"/>
                    </a:lnTo>
                    <a:cubicBezTo>
                      <a:pt x="15692" y="2081"/>
                      <a:pt x="17092" y="3750"/>
                      <a:pt x="17990" y="5911"/>
                    </a:cubicBezTo>
                    <a:cubicBezTo>
                      <a:pt x="18542" y="7235"/>
                      <a:pt x="19067" y="10854"/>
                      <a:pt x="16548" y="10948"/>
                    </a:cubicBezTo>
                    <a:cubicBezTo>
                      <a:pt x="16094" y="10964"/>
                      <a:pt x="15638" y="10971"/>
                      <a:pt x="15179" y="10971"/>
                    </a:cubicBezTo>
                    <a:cubicBezTo>
                      <a:pt x="12462" y="10971"/>
                      <a:pt x="9680" y="10724"/>
                      <a:pt x="6951" y="10724"/>
                    </a:cubicBezTo>
                    <a:cubicBezTo>
                      <a:pt x="6750" y="10724"/>
                      <a:pt x="6550" y="10725"/>
                      <a:pt x="6350" y="10728"/>
                    </a:cubicBezTo>
                    <a:cubicBezTo>
                      <a:pt x="6170" y="10730"/>
                      <a:pt x="5990" y="10732"/>
                      <a:pt x="5811" y="10732"/>
                    </a:cubicBezTo>
                    <a:cubicBezTo>
                      <a:pt x="4957" y="10732"/>
                      <a:pt x="4115" y="10698"/>
                      <a:pt x="3259" y="10574"/>
                    </a:cubicBezTo>
                    <a:cubicBezTo>
                      <a:pt x="252" y="10133"/>
                      <a:pt x="2205" y="6355"/>
                      <a:pt x="3020" y="4723"/>
                    </a:cubicBezTo>
                    <a:cubicBezTo>
                      <a:pt x="4352" y="2055"/>
                      <a:pt x="7371" y="826"/>
                      <a:pt x="10271" y="826"/>
                    </a:cubicBezTo>
                    <a:close/>
                    <a:moveTo>
                      <a:pt x="10305" y="0"/>
                    </a:moveTo>
                    <a:cubicBezTo>
                      <a:pt x="6866" y="0"/>
                      <a:pt x="3592" y="1777"/>
                      <a:pt x="1966" y="5033"/>
                    </a:cubicBezTo>
                    <a:cubicBezTo>
                      <a:pt x="1415" y="6134"/>
                      <a:pt x="1" y="8717"/>
                      <a:pt x="835" y="9961"/>
                    </a:cubicBezTo>
                    <a:cubicBezTo>
                      <a:pt x="1817" y="11429"/>
                      <a:pt x="3588" y="11493"/>
                      <a:pt x="5220" y="11538"/>
                    </a:cubicBezTo>
                    <a:cubicBezTo>
                      <a:pt x="5532" y="11547"/>
                      <a:pt x="5844" y="11550"/>
                      <a:pt x="6156" y="11550"/>
                    </a:cubicBezTo>
                    <a:cubicBezTo>
                      <a:pt x="7995" y="11550"/>
                      <a:pt x="9830" y="11424"/>
                      <a:pt x="11664" y="11424"/>
                    </a:cubicBezTo>
                    <a:cubicBezTo>
                      <a:pt x="12759" y="11424"/>
                      <a:pt x="13855" y="11469"/>
                      <a:pt x="14950" y="11613"/>
                    </a:cubicBezTo>
                    <a:cubicBezTo>
                      <a:pt x="15400" y="11671"/>
                      <a:pt x="16072" y="11775"/>
                      <a:pt x="16742" y="11775"/>
                    </a:cubicBezTo>
                    <a:cubicBezTo>
                      <a:pt x="17757" y="11775"/>
                      <a:pt x="18767" y="11537"/>
                      <a:pt x="18996" y="10543"/>
                    </a:cubicBezTo>
                    <a:cubicBezTo>
                      <a:pt x="19977" y="6260"/>
                      <a:pt x="17613" y="1768"/>
                      <a:pt x="13401" y="408"/>
                    </a:cubicBezTo>
                    <a:cubicBezTo>
                      <a:pt x="13355" y="393"/>
                      <a:pt x="13311" y="386"/>
                      <a:pt x="13270" y="386"/>
                    </a:cubicBezTo>
                    <a:cubicBezTo>
                      <a:pt x="13225" y="386"/>
                      <a:pt x="13184" y="394"/>
                      <a:pt x="13146" y="409"/>
                    </a:cubicBezTo>
                    <a:lnTo>
                      <a:pt x="13146" y="409"/>
                    </a:lnTo>
                    <a:cubicBezTo>
                      <a:pt x="12207" y="134"/>
                      <a:pt x="11250" y="0"/>
                      <a:pt x="103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 name="Google Shape;2002;p45">
                <a:extLst>
                  <a:ext uri="{FF2B5EF4-FFF2-40B4-BE49-F238E27FC236}">
                    <a16:creationId xmlns:a16="http://schemas.microsoft.com/office/drawing/2014/main" id="{292497C8-7998-4B34-8FFD-098104442C24}"/>
                  </a:ext>
                </a:extLst>
              </p:cNvPr>
              <p:cNvSpPr/>
              <p:nvPr/>
            </p:nvSpPr>
            <p:spPr>
              <a:xfrm>
                <a:off x="2613342" y="4145352"/>
                <a:ext cx="341089" cy="15451"/>
              </a:xfrm>
              <a:custGeom>
                <a:avLst/>
                <a:gdLst/>
                <a:ahLst/>
                <a:cxnLst/>
                <a:rect l="l" t="t" r="r" b="b"/>
                <a:pathLst>
                  <a:path w="24614" h="1115" extrusionOk="0">
                    <a:moveTo>
                      <a:pt x="10850" y="0"/>
                    </a:moveTo>
                    <a:cubicBezTo>
                      <a:pt x="7992" y="0"/>
                      <a:pt x="5134" y="153"/>
                      <a:pt x="2274" y="153"/>
                    </a:cubicBezTo>
                    <a:cubicBezTo>
                      <a:pt x="1690" y="153"/>
                      <a:pt x="1106" y="147"/>
                      <a:pt x="521" y="132"/>
                    </a:cubicBezTo>
                    <a:cubicBezTo>
                      <a:pt x="518" y="131"/>
                      <a:pt x="514" y="131"/>
                      <a:pt x="510" y="131"/>
                    </a:cubicBezTo>
                    <a:cubicBezTo>
                      <a:pt x="0" y="131"/>
                      <a:pt x="6" y="926"/>
                      <a:pt x="521" y="940"/>
                    </a:cubicBezTo>
                    <a:cubicBezTo>
                      <a:pt x="1236" y="958"/>
                      <a:pt x="1951" y="966"/>
                      <a:pt x="2666" y="966"/>
                    </a:cubicBezTo>
                    <a:cubicBezTo>
                      <a:pt x="5755" y="966"/>
                      <a:pt x="8843" y="825"/>
                      <a:pt x="11933" y="825"/>
                    </a:cubicBezTo>
                    <a:cubicBezTo>
                      <a:pt x="12140" y="825"/>
                      <a:pt x="12346" y="826"/>
                      <a:pt x="12552" y="827"/>
                    </a:cubicBezTo>
                    <a:cubicBezTo>
                      <a:pt x="15286" y="846"/>
                      <a:pt x="17999" y="1114"/>
                      <a:pt x="20719" y="1114"/>
                    </a:cubicBezTo>
                    <a:cubicBezTo>
                      <a:pt x="21844" y="1114"/>
                      <a:pt x="22969" y="1069"/>
                      <a:pt x="24098" y="940"/>
                    </a:cubicBezTo>
                    <a:cubicBezTo>
                      <a:pt x="24591" y="883"/>
                      <a:pt x="24613" y="129"/>
                      <a:pt x="24149" y="129"/>
                    </a:cubicBezTo>
                    <a:cubicBezTo>
                      <a:pt x="24133" y="129"/>
                      <a:pt x="24116" y="130"/>
                      <a:pt x="24098" y="132"/>
                    </a:cubicBezTo>
                    <a:cubicBezTo>
                      <a:pt x="22882" y="271"/>
                      <a:pt x="21664" y="321"/>
                      <a:pt x="20447" y="321"/>
                    </a:cubicBezTo>
                    <a:cubicBezTo>
                      <a:pt x="17817" y="321"/>
                      <a:pt x="15185" y="88"/>
                      <a:pt x="12552" y="21"/>
                    </a:cubicBezTo>
                    <a:cubicBezTo>
                      <a:pt x="11985" y="6"/>
                      <a:pt x="11418" y="0"/>
                      <a:pt x="1085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0" name="Google Shape;2003;p45">
                <a:extLst>
                  <a:ext uri="{FF2B5EF4-FFF2-40B4-BE49-F238E27FC236}">
                    <a16:creationId xmlns:a16="http://schemas.microsoft.com/office/drawing/2014/main" id="{290F53A5-FDD0-4DAF-A546-EBD6A84999A2}"/>
                  </a:ext>
                </a:extLst>
              </p:cNvPr>
              <p:cNvSpPr/>
              <p:nvPr/>
            </p:nvSpPr>
            <p:spPr>
              <a:xfrm>
                <a:off x="2610515" y="4148484"/>
                <a:ext cx="356401" cy="225933"/>
              </a:xfrm>
              <a:custGeom>
                <a:avLst/>
                <a:gdLst/>
                <a:ahLst/>
                <a:cxnLst/>
                <a:rect l="l" t="t" r="r" b="b"/>
                <a:pathLst>
                  <a:path w="25719" h="16304" extrusionOk="0">
                    <a:moveTo>
                      <a:pt x="678" y="1"/>
                    </a:moveTo>
                    <a:cubicBezTo>
                      <a:pt x="476" y="1"/>
                      <a:pt x="262" y="131"/>
                      <a:pt x="241" y="388"/>
                    </a:cubicBezTo>
                    <a:lnTo>
                      <a:pt x="241" y="390"/>
                    </a:lnTo>
                    <a:cubicBezTo>
                      <a:pt x="0" y="3252"/>
                      <a:pt x="291" y="5981"/>
                      <a:pt x="589" y="8824"/>
                    </a:cubicBezTo>
                    <a:cubicBezTo>
                      <a:pt x="745" y="10316"/>
                      <a:pt x="1037" y="12070"/>
                      <a:pt x="2135" y="13191"/>
                    </a:cubicBezTo>
                    <a:cubicBezTo>
                      <a:pt x="4555" y="15660"/>
                      <a:pt x="7669" y="16304"/>
                      <a:pt x="10894" y="16304"/>
                    </a:cubicBezTo>
                    <a:cubicBezTo>
                      <a:pt x="12236" y="16304"/>
                      <a:pt x="13597" y="16192"/>
                      <a:pt x="14936" y="16054"/>
                    </a:cubicBezTo>
                    <a:cubicBezTo>
                      <a:pt x="18540" y="15680"/>
                      <a:pt x="21778" y="16214"/>
                      <a:pt x="23733" y="12632"/>
                    </a:cubicBezTo>
                    <a:cubicBezTo>
                      <a:pt x="25718" y="8993"/>
                      <a:pt x="24801" y="4449"/>
                      <a:pt x="24624" y="551"/>
                    </a:cubicBezTo>
                    <a:cubicBezTo>
                      <a:pt x="24612" y="292"/>
                      <a:pt x="24404" y="162"/>
                      <a:pt x="24203" y="162"/>
                    </a:cubicBezTo>
                    <a:cubicBezTo>
                      <a:pt x="24001" y="162"/>
                      <a:pt x="23805" y="292"/>
                      <a:pt x="23816" y="551"/>
                    </a:cubicBezTo>
                    <a:cubicBezTo>
                      <a:pt x="23953" y="3546"/>
                      <a:pt x="24358" y="6361"/>
                      <a:pt x="23902" y="9357"/>
                    </a:cubicBezTo>
                    <a:cubicBezTo>
                      <a:pt x="23646" y="11038"/>
                      <a:pt x="23026" y="12611"/>
                      <a:pt x="21879" y="13878"/>
                    </a:cubicBezTo>
                    <a:cubicBezTo>
                      <a:pt x="20494" y="15407"/>
                      <a:pt x="17582" y="15092"/>
                      <a:pt x="15709" y="15177"/>
                    </a:cubicBezTo>
                    <a:cubicBezTo>
                      <a:pt x="13960" y="15257"/>
                      <a:pt x="12231" y="15438"/>
                      <a:pt x="10546" y="15438"/>
                    </a:cubicBezTo>
                    <a:cubicBezTo>
                      <a:pt x="8020" y="15438"/>
                      <a:pt x="5592" y="15031"/>
                      <a:pt x="3341" y="13266"/>
                    </a:cubicBezTo>
                    <a:cubicBezTo>
                      <a:pt x="345" y="10917"/>
                      <a:pt x="760" y="3807"/>
                      <a:pt x="1047" y="388"/>
                    </a:cubicBezTo>
                    <a:cubicBezTo>
                      <a:pt x="1069" y="129"/>
                      <a:pt x="879" y="1"/>
                      <a:pt x="67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1" name="Google Shape;2004;p45">
                <a:extLst>
                  <a:ext uri="{FF2B5EF4-FFF2-40B4-BE49-F238E27FC236}">
                    <a16:creationId xmlns:a16="http://schemas.microsoft.com/office/drawing/2014/main" id="{A9D7DFC2-365D-48FC-B803-146CC0B634B7}"/>
                  </a:ext>
                </a:extLst>
              </p:cNvPr>
              <p:cNvSpPr/>
              <p:nvPr/>
            </p:nvSpPr>
            <p:spPr>
              <a:xfrm>
                <a:off x="2939367" y="4099872"/>
                <a:ext cx="63883" cy="62151"/>
              </a:xfrm>
              <a:custGeom>
                <a:avLst/>
                <a:gdLst/>
                <a:ahLst/>
                <a:cxnLst/>
                <a:rect l="l" t="t" r="r" b="b"/>
                <a:pathLst>
                  <a:path w="4610" h="4485" extrusionOk="0">
                    <a:moveTo>
                      <a:pt x="2077" y="819"/>
                    </a:moveTo>
                    <a:cubicBezTo>
                      <a:pt x="2142" y="819"/>
                      <a:pt x="2209" y="835"/>
                      <a:pt x="2278" y="869"/>
                    </a:cubicBezTo>
                    <a:cubicBezTo>
                      <a:pt x="3166" y="1303"/>
                      <a:pt x="1658" y="2726"/>
                      <a:pt x="845" y="3398"/>
                    </a:cubicBezTo>
                    <a:lnTo>
                      <a:pt x="845" y="3398"/>
                    </a:lnTo>
                    <a:cubicBezTo>
                      <a:pt x="964" y="2561"/>
                      <a:pt x="1395" y="819"/>
                      <a:pt x="2077" y="819"/>
                    </a:cubicBezTo>
                    <a:close/>
                    <a:moveTo>
                      <a:pt x="2060" y="0"/>
                    </a:moveTo>
                    <a:cubicBezTo>
                      <a:pt x="702" y="0"/>
                      <a:pt x="29" y="2676"/>
                      <a:pt x="5" y="3737"/>
                    </a:cubicBezTo>
                    <a:cubicBezTo>
                      <a:pt x="0" y="3943"/>
                      <a:pt x="123" y="4067"/>
                      <a:pt x="275" y="4110"/>
                    </a:cubicBezTo>
                    <a:lnTo>
                      <a:pt x="275" y="4110"/>
                    </a:lnTo>
                    <a:cubicBezTo>
                      <a:pt x="301" y="4307"/>
                      <a:pt x="453" y="4484"/>
                      <a:pt x="642" y="4484"/>
                    </a:cubicBezTo>
                    <a:cubicBezTo>
                      <a:pt x="710" y="4484"/>
                      <a:pt x="782" y="4461"/>
                      <a:pt x="855" y="4409"/>
                    </a:cubicBezTo>
                    <a:cubicBezTo>
                      <a:pt x="1773" y="3744"/>
                      <a:pt x="4610" y="1392"/>
                      <a:pt x="2792" y="241"/>
                    </a:cubicBezTo>
                    <a:cubicBezTo>
                      <a:pt x="2529" y="74"/>
                      <a:pt x="2285" y="0"/>
                      <a:pt x="206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2" name="Google Shape;2005;p45">
                <a:extLst>
                  <a:ext uri="{FF2B5EF4-FFF2-40B4-BE49-F238E27FC236}">
                    <a16:creationId xmlns:a16="http://schemas.microsoft.com/office/drawing/2014/main" id="{6496C4F0-DE18-45DA-BD5A-2243A83AC98B}"/>
                  </a:ext>
                </a:extLst>
              </p:cNvPr>
              <p:cNvSpPr/>
              <p:nvPr/>
            </p:nvSpPr>
            <p:spPr>
              <a:xfrm>
                <a:off x="2613342" y="4175132"/>
                <a:ext cx="331042" cy="11225"/>
              </a:xfrm>
              <a:custGeom>
                <a:avLst/>
                <a:gdLst/>
                <a:ahLst/>
                <a:cxnLst/>
                <a:rect l="l" t="t" r="r" b="b"/>
                <a:pathLst>
                  <a:path w="23889" h="810" extrusionOk="0">
                    <a:moveTo>
                      <a:pt x="521" y="1"/>
                    </a:moveTo>
                    <a:cubicBezTo>
                      <a:pt x="0" y="1"/>
                      <a:pt x="0" y="809"/>
                      <a:pt x="521" y="809"/>
                    </a:cubicBezTo>
                    <a:lnTo>
                      <a:pt x="23369" y="809"/>
                    </a:lnTo>
                    <a:cubicBezTo>
                      <a:pt x="23889" y="809"/>
                      <a:pt x="23889" y="1"/>
                      <a:pt x="23369"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3" name="Google Shape;2006;p45">
                <a:extLst>
                  <a:ext uri="{FF2B5EF4-FFF2-40B4-BE49-F238E27FC236}">
                    <a16:creationId xmlns:a16="http://schemas.microsoft.com/office/drawing/2014/main" id="{3CAF41AD-4B9D-46D8-B4BD-4E1AF75DCFC8}"/>
                  </a:ext>
                </a:extLst>
              </p:cNvPr>
              <p:cNvSpPr/>
              <p:nvPr/>
            </p:nvSpPr>
            <p:spPr>
              <a:xfrm>
                <a:off x="2645172" y="4122751"/>
                <a:ext cx="11211" cy="30972"/>
              </a:xfrm>
              <a:custGeom>
                <a:avLst/>
                <a:gdLst/>
                <a:ahLst/>
                <a:cxnLst/>
                <a:rect l="l" t="t" r="r" b="b"/>
                <a:pathLst>
                  <a:path w="809" h="2235" extrusionOk="0">
                    <a:moveTo>
                      <a:pt x="405" y="0"/>
                    </a:moveTo>
                    <a:cubicBezTo>
                      <a:pt x="203" y="0"/>
                      <a:pt x="1" y="130"/>
                      <a:pt x="1" y="390"/>
                    </a:cubicBezTo>
                    <a:lnTo>
                      <a:pt x="1" y="1844"/>
                    </a:lnTo>
                    <a:cubicBezTo>
                      <a:pt x="1" y="2104"/>
                      <a:pt x="203" y="2235"/>
                      <a:pt x="405" y="2235"/>
                    </a:cubicBezTo>
                    <a:cubicBezTo>
                      <a:pt x="607" y="2235"/>
                      <a:pt x="809" y="2104"/>
                      <a:pt x="809" y="1844"/>
                    </a:cubicBezTo>
                    <a:lnTo>
                      <a:pt x="809" y="390"/>
                    </a:lnTo>
                    <a:cubicBezTo>
                      <a:pt x="809" y="130"/>
                      <a:pt x="607" y="0"/>
                      <a:pt x="4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4" name="Google Shape;2007;p45">
                <a:extLst>
                  <a:ext uri="{FF2B5EF4-FFF2-40B4-BE49-F238E27FC236}">
                    <a16:creationId xmlns:a16="http://schemas.microsoft.com/office/drawing/2014/main" id="{7E5980C7-0A2B-42BE-8001-1D4DC6324987}"/>
                  </a:ext>
                </a:extLst>
              </p:cNvPr>
              <p:cNvSpPr/>
              <p:nvPr/>
            </p:nvSpPr>
            <p:spPr>
              <a:xfrm>
                <a:off x="2704468" y="4121642"/>
                <a:ext cx="11225" cy="28699"/>
              </a:xfrm>
              <a:custGeom>
                <a:avLst/>
                <a:gdLst/>
                <a:ahLst/>
                <a:cxnLst/>
                <a:rect l="l" t="t" r="r" b="b"/>
                <a:pathLst>
                  <a:path w="810" h="2071" extrusionOk="0">
                    <a:moveTo>
                      <a:pt x="405" y="1"/>
                    </a:moveTo>
                    <a:cubicBezTo>
                      <a:pt x="203" y="1"/>
                      <a:pt x="1" y="131"/>
                      <a:pt x="1" y="390"/>
                    </a:cubicBezTo>
                    <a:lnTo>
                      <a:pt x="1" y="1682"/>
                    </a:lnTo>
                    <a:cubicBezTo>
                      <a:pt x="1" y="1941"/>
                      <a:pt x="203" y="2071"/>
                      <a:pt x="405" y="2071"/>
                    </a:cubicBezTo>
                    <a:cubicBezTo>
                      <a:pt x="607" y="2071"/>
                      <a:pt x="809" y="1941"/>
                      <a:pt x="809" y="1682"/>
                    </a:cubicBezTo>
                    <a:lnTo>
                      <a:pt x="809" y="390"/>
                    </a:lnTo>
                    <a:cubicBezTo>
                      <a:pt x="809" y="131"/>
                      <a:pt x="607" y="1"/>
                      <a:pt x="405"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5" name="Google Shape;2008;p45">
                <a:extLst>
                  <a:ext uri="{FF2B5EF4-FFF2-40B4-BE49-F238E27FC236}">
                    <a16:creationId xmlns:a16="http://schemas.microsoft.com/office/drawing/2014/main" id="{131BBABA-DB8F-458A-9A31-A1A770E3D86A}"/>
                  </a:ext>
                </a:extLst>
              </p:cNvPr>
              <p:cNvSpPr/>
              <p:nvPr/>
            </p:nvSpPr>
            <p:spPr>
              <a:xfrm>
                <a:off x="2774975" y="4119411"/>
                <a:ext cx="11183" cy="30930"/>
              </a:xfrm>
              <a:custGeom>
                <a:avLst/>
                <a:gdLst/>
                <a:ahLst/>
                <a:cxnLst/>
                <a:rect l="l" t="t" r="r" b="b"/>
                <a:pathLst>
                  <a:path w="807" h="2232" extrusionOk="0">
                    <a:moveTo>
                      <a:pt x="404" y="1"/>
                    </a:moveTo>
                    <a:cubicBezTo>
                      <a:pt x="202" y="1"/>
                      <a:pt x="0" y="131"/>
                      <a:pt x="0" y="390"/>
                    </a:cubicBezTo>
                    <a:lnTo>
                      <a:pt x="0" y="1843"/>
                    </a:lnTo>
                    <a:cubicBezTo>
                      <a:pt x="0" y="2102"/>
                      <a:pt x="202" y="2232"/>
                      <a:pt x="404" y="2232"/>
                    </a:cubicBezTo>
                    <a:cubicBezTo>
                      <a:pt x="605" y="2232"/>
                      <a:pt x="807" y="2102"/>
                      <a:pt x="807" y="1843"/>
                    </a:cubicBezTo>
                    <a:lnTo>
                      <a:pt x="807" y="390"/>
                    </a:lnTo>
                    <a:cubicBezTo>
                      <a:pt x="807" y="131"/>
                      <a:pt x="605"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6" name="Google Shape;2009;p45">
                <a:extLst>
                  <a:ext uri="{FF2B5EF4-FFF2-40B4-BE49-F238E27FC236}">
                    <a16:creationId xmlns:a16="http://schemas.microsoft.com/office/drawing/2014/main" id="{627EFC02-C2E5-447B-B727-03C76973275E}"/>
                  </a:ext>
                </a:extLst>
              </p:cNvPr>
              <p:cNvSpPr/>
              <p:nvPr/>
            </p:nvSpPr>
            <p:spPr>
              <a:xfrm>
                <a:off x="2847672" y="4122751"/>
                <a:ext cx="11225" cy="32080"/>
              </a:xfrm>
              <a:custGeom>
                <a:avLst/>
                <a:gdLst/>
                <a:ahLst/>
                <a:cxnLst/>
                <a:rect l="l" t="t" r="r" b="b"/>
                <a:pathLst>
                  <a:path w="810" h="2315" extrusionOk="0">
                    <a:moveTo>
                      <a:pt x="405" y="0"/>
                    </a:moveTo>
                    <a:cubicBezTo>
                      <a:pt x="203" y="0"/>
                      <a:pt x="1" y="130"/>
                      <a:pt x="1" y="390"/>
                    </a:cubicBezTo>
                    <a:lnTo>
                      <a:pt x="1" y="1925"/>
                    </a:lnTo>
                    <a:cubicBezTo>
                      <a:pt x="1" y="2185"/>
                      <a:pt x="203" y="2315"/>
                      <a:pt x="405" y="2315"/>
                    </a:cubicBezTo>
                    <a:cubicBezTo>
                      <a:pt x="607" y="2315"/>
                      <a:pt x="809" y="2185"/>
                      <a:pt x="809" y="1925"/>
                    </a:cubicBezTo>
                    <a:lnTo>
                      <a:pt x="809" y="390"/>
                    </a:lnTo>
                    <a:cubicBezTo>
                      <a:pt x="809" y="130"/>
                      <a:pt x="607" y="0"/>
                      <a:pt x="4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7" name="Google Shape;2010;p45">
                <a:extLst>
                  <a:ext uri="{FF2B5EF4-FFF2-40B4-BE49-F238E27FC236}">
                    <a16:creationId xmlns:a16="http://schemas.microsoft.com/office/drawing/2014/main" id="{A5D4443D-2A8A-47A9-9FF8-B4C771BE06BB}"/>
                  </a:ext>
                </a:extLst>
              </p:cNvPr>
              <p:cNvSpPr/>
              <p:nvPr/>
            </p:nvSpPr>
            <p:spPr>
              <a:xfrm>
                <a:off x="2906982" y="4121642"/>
                <a:ext cx="11211" cy="32080"/>
              </a:xfrm>
              <a:custGeom>
                <a:avLst/>
                <a:gdLst/>
                <a:ahLst/>
                <a:cxnLst/>
                <a:rect l="l" t="t" r="r" b="b"/>
                <a:pathLst>
                  <a:path w="809" h="2315" extrusionOk="0">
                    <a:moveTo>
                      <a:pt x="404" y="1"/>
                    </a:moveTo>
                    <a:cubicBezTo>
                      <a:pt x="202" y="1"/>
                      <a:pt x="0" y="131"/>
                      <a:pt x="0" y="390"/>
                    </a:cubicBezTo>
                    <a:lnTo>
                      <a:pt x="0" y="1924"/>
                    </a:lnTo>
                    <a:cubicBezTo>
                      <a:pt x="0" y="2184"/>
                      <a:pt x="202" y="2315"/>
                      <a:pt x="404" y="2315"/>
                    </a:cubicBezTo>
                    <a:cubicBezTo>
                      <a:pt x="606" y="2315"/>
                      <a:pt x="809" y="2184"/>
                      <a:pt x="809" y="1924"/>
                    </a:cubicBezTo>
                    <a:lnTo>
                      <a:pt x="809" y="390"/>
                    </a:lnTo>
                    <a:cubicBezTo>
                      <a:pt x="809" y="131"/>
                      <a:pt x="606"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8" name="Google Shape;2011;p45">
                <a:extLst>
                  <a:ext uri="{FF2B5EF4-FFF2-40B4-BE49-F238E27FC236}">
                    <a16:creationId xmlns:a16="http://schemas.microsoft.com/office/drawing/2014/main" id="{BC6B1258-9396-4E76-9081-EA165CB1F78F}"/>
                  </a:ext>
                </a:extLst>
              </p:cNvPr>
              <p:cNvSpPr/>
              <p:nvPr/>
            </p:nvSpPr>
            <p:spPr>
              <a:xfrm>
                <a:off x="2673760" y="4009577"/>
                <a:ext cx="246040" cy="11183"/>
              </a:xfrm>
              <a:custGeom>
                <a:avLst/>
                <a:gdLst/>
                <a:ahLst/>
                <a:cxnLst/>
                <a:rect l="l" t="t" r="r" b="b"/>
                <a:pathLst>
                  <a:path w="17755" h="807" extrusionOk="0">
                    <a:moveTo>
                      <a:pt x="522" y="0"/>
                    </a:moveTo>
                    <a:cubicBezTo>
                      <a:pt x="1" y="0"/>
                      <a:pt x="1" y="807"/>
                      <a:pt x="522" y="807"/>
                    </a:cubicBezTo>
                    <a:lnTo>
                      <a:pt x="17233" y="807"/>
                    </a:lnTo>
                    <a:cubicBezTo>
                      <a:pt x="17754" y="807"/>
                      <a:pt x="17754" y="0"/>
                      <a:pt x="1723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9" name="Google Shape;2012;p45">
                <a:extLst>
                  <a:ext uri="{FF2B5EF4-FFF2-40B4-BE49-F238E27FC236}">
                    <a16:creationId xmlns:a16="http://schemas.microsoft.com/office/drawing/2014/main" id="{EF6B775D-0201-4603-8BF0-EAA0D081BB10}"/>
                  </a:ext>
                </a:extLst>
              </p:cNvPr>
              <p:cNvSpPr/>
              <p:nvPr/>
            </p:nvSpPr>
            <p:spPr>
              <a:xfrm>
                <a:off x="2903989" y="3873066"/>
                <a:ext cx="221748" cy="501364"/>
              </a:xfrm>
              <a:custGeom>
                <a:avLst/>
                <a:gdLst/>
                <a:ahLst/>
                <a:cxnLst/>
                <a:rect l="l" t="t" r="r" b="b"/>
                <a:pathLst>
                  <a:path w="16002" h="36180" extrusionOk="0">
                    <a:moveTo>
                      <a:pt x="4128" y="0"/>
                    </a:moveTo>
                    <a:cubicBezTo>
                      <a:pt x="2968" y="0"/>
                      <a:pt x="1748" y="178"/>
                      <a:pt x="486" y="393"/>
                    </a:cubicBezTo>
                    <a:cubicBezTo>
                      <a:pt x="1" y="475"/>
                      <a:pt x="171" y="1179"/>
                      <a:pt x="623" y="1179"/>
                    </a:cubicBezTo>
                    <a:cubicBezTo>
                      <a:pt x="648" y="1179"/>
                      <a:pt x="674" y="1176"/>
                      <a:pt x="701" y="1172"/>
                    </a:cubicBezTo>
                    <a:cubicBezTo>
                      <a:pt x="1893" y="969"/>
                      <a:pt x="3019" y="807"/>
                      <a:pt x="4075" y="807"/>
                    </a:cubicBezTo>
                    <a:cubicBezTo>
                      <a:pt x="6146" y="807"/>
                      <a:pt x="7947" y="1430"/>
                      <a:pt x="9451" y="3590"/>
                    </a:cubicBezTo>
                    <a:cubicBezTo>
                      <a:pt x="12011" y="7269"/>
                      <a:pt x="11407" y="12308"/>
                      <a:pt x="11586" y="16542"/>
                    </a:cubicBezTo>
                    <a:cubicBezTo>
                      <a:pt x="11741" y="20213"/>
                      <a:pt x="13287" y="23610"/>
                      <a:pt x="13405" y="27286"/>
                    </a:cubicBezTo>
                    <a:cubicBezTo>
                      <a:pt x="13512" y="30636"/>
                      <a:pt x="10063" y="35385"/>
                      <a:pt x="6336" y="35385"/>
                    </a:cubicBezTo>
                    <a:cubicBezTo>
                      <a:pt x="5788" y="35385"/>
                      <a:pt x="5234" y="35282"/>
                      <a:pt x="4684" y="35057"/>
                    </a:cubicBezTo>
                    <a:cubicBezTo>
                      <a:pt x="4630" y="35035"/>
                      <a:pt x="4580" y="35025"/>
                      <a:pt x="4534" y="35025"/>
                    </a:cubicBezTo>
                    <a:cubicBezTo>
                      <a:pt x="4163" y="35025"/>
                      <a:pt x="4046" y="35662"/>
                      <a:pt x="4469" y="35836"/>
                    </a:cubicBezTo>
                    <a:cubicBezTo>
                      <a:pt x="5051" y="36074"/>
                      <a:pt x="5634" y="36180"/>
                      <a:pt x="6211" y="36180"/>
                    </a:cubicBezTo>
                    <a:cubicBezTo>
                      <a:pt x="8762" y="36180"/>
                      <a:pt x="11185" y="34107"/>
                      <a:pt x="12695" y="32178"/>
                    </a:cubicBezTo>
                    <a:cubicBezTo>
                      <a:pt x="16001" y="27958"/>
                      <a:pt x="13055" y="22225"/>
                      <a:pt x="12482" y="17677"/>
                    </a:cubicBezTo>
                    <a:cubicBezTo>
                      <a:pt x="11850" y="12666"/>
                      <a:pt x="13204" y="6597"/>
                      <a:pt x="9585" y="2380"/>
                    </a:cubicBezTo>
                    <a:cubicBezTo>
                      <a:pt x="8007" y="543"/>
                      <a:pt x="6158" y="0"/>
                      <a:pt x="4128"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0" name="Google Shape;2013;p45">
                <a:extLst>
                  <a:ext uri="{FF2B5EF4-FFF2-40B4-BE49-F238E27FC236}">
                    <a16:creationId xmlns:a16="http://schemas.microsoft.com/office/drawing/2014/main" id="{A90C266B-98A1-426B-BE96-2B40C6F71F09}"/>
                  </a:ext>
                </a:extLst>
              </p:cNvPr>
              <p:cNvSpPr/>
              <p:nvPr/>
            </p:nvSpPr>
            <p:spPr>
              <a:xfrm>
                <a:off x="2927851" y="3900255"/>
                <a:ext cx="149813" cy="447168"/>
              </a:xfrm>
              <a:custGeom>
                <a:avLst/>
                <a:gdLst/>
                <a:ahLst/>
                <a:cxnLst/>
                <a:rect l="l" t="t" r="r" b="b"/>
                <a:pathLst>
                  <a:path w="10811" h="32269" extrusionOk="0">
                    <a:moveTo>
                      <a:pt x="2105" y="0"/>
                    </a:moveTo>
                    <a:cubicBezTo>
                      <a:pt x="1605" y="0"/>
                      <a:pt x="1066" y="50"/>
                      <a:pt x="485" y="155"/>
                    </a:cubicBezTo>
                    <a:cubicBezTo>
                      <a:pt x="1" y="242"/>
                      <a:pt x="169" y="941"/>
                      <a:pt x="618" y="941"/>
                    </a:cubicBezTo>
                    <a:cubicBezTo>
                      <a:pt x="644" y="941"/>
                      <a:pt x="671" y="939"/>
                      <a:pt x="699" y="934"/>
                    </a:cubicBezTo>
                    <a:lnTo>
                      <a:pt x="701" y="931"/>
                    </a:lnTo>
                    <a:cubicBezTo>
                      <a:pt x="1205" y="840"/>
                      <a:pt x="1673" y="796"/>
                      <a:pt x="2107" y="796"/>
                    </a:cubicBezTo>
                    <a:cubicBezTo>
                      <a:pt x="7671" y="796"/>
                      <a:pt x="7657" y="7908"/>
                      <a:pt x="7755" y="12437"/>
                    </a:cubicBezTo>
                    <a:cubicBezTo>
                      <a:pt x="7798" y="14476"/>
                      <a:pt x="7792" y="16531"/>
                      <a:pt x="8178" y="18542"/>
                    </a:cubicBezTo>
                    <a:cubicBezTo>
                      <a:pt x="8583" y="20645"/>
                      <a:pt x="9505" y="22520"/>
                      <a:pt x="9716" y="24687"/>
                    </a:cubicBezTo>
                    <a:cubicBezTo>
                      <a:pt x="10025" y="27859"/>
                      <a:pt x="6613" y="30955"/>
                      <a:pt x="3822" y="31482"/>
                    </a:cubicBezTo>
                    <a:cubicBezTo>
                      <a:pt x="3340" y="31571"/>
                      <a:pt x="3507" y="32268"/>
                      <a:pt x="3954" y="32268"/>
                    </a:cubicBezTo>
                    <a:cubicBezTo>
                      <a:pt x="3980" y="32268"/>
                      <a:pt x="4008" y="32266"/>
                      <a:pt x="4037" y="32261"/>
                    </a:cubicBezTo>
                    <a:cubicBezTo>
                      <a:pt x="7970" y="31523"/>
                      <a:pt x="10810" y="27637"/>
                      <a:pt x="10428" y="23707"/>
                    </a:cubicBezTo>
                    <a:cubicBezTo>
                      <a:pt x="10206" y="21423"/>
                      <a:pt x="9027" y="19331"/>
                      <a:pt x="8759" y="17041"/>
                    </a:cubicBezTo>
                    <a:cubicBezTo>
                      <a:pt x="8555" y="15314"/>
                      <a:pt x="8586" y="13550"/>
                      <a:pt x="8548" y="11812"/>
                    </a:cubicBezTo>
                    <a:cubicBezTo>
                      <a:pt x="8438" y="6738"/>
                      <a:pt x="7917" y="0"/>
                      <a:pt x="21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1" name="Google Shape;2014;p45">
                <a:extLst>
                  <a:ext uri="{FF2B5EF4-FFF2-40B4-BE49-F238E27FC236}">
                    <a16:creationId xmlns:a16="http://schemas.microsoft.com/office/drawing/2014/main" id="{76997740-6189-48BF-B071-BF8E135D1983}"/>
                  </a:ext>
                </a:extLst>
              </p:cNvPr>
              <p:cNvSpPr/>
              <p:nvPr/>
            </p:nvSpPr>
            <p:spPr>
              <a:xfrm>
                <a:off x="2818599" y="3791958"/>
                <a:ext cx="11197" cy="55569"/>
              </a:xfrm>
              <a:custGeom>
                <a:avLst/>
                <a:gdLst/>
                <a:ahLst/>
                <a:cxnLst/>
                <a:rect l="l" t="t" r="r" b="b"/>
                <a:pathLst>
                  <a:path w="808" h="4010" extrusionOk="0">
                    <a:moveTo>
                      <a:pt x="404" y="0"/>
                    </a:moveTo>
                    <a:cubicBezTo>
                      <a:pt x="203" y="0"/>
                      <a:pt x="1" y="130"/>
                      <a:pt x="1" y="390"/>
                    </a:cubicBezTo>
                    <a:lnTo>
                      <a:pt x="1" y="3620"/>
                    </a:lnTo>
                    <a:cubicBezTo>
                      <a:pt x="1" y="3880"/>
                      <a:pt x="203" y="4009"/>
                      <a:pt x="404" y="4009"/>
                    </a:cubicBezTo>
                    <a:cubicBezTo>
                      <a:pt x="606" y="4009"/>
                      <a:pt x="808" y="3880"/>
                      <a:pt x="808" y="3620"/>
                    </a:cubicBezTo>
                    <a:lnTo>
                      <a:pt x="808" y="390"/>
                    </a:lnTo>
                    <a:cubicBezTo>
                      <a:pt x="808" y="130"/>
                      <a:pt x="606" y="0"/>
                      <a:pt x="40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2" name="Google Shape;2015;p45">
                <a:extLst>
                  <a:ext uri="{FF2B5EF4-FFF2-40B4-BE49-F238E27FC236}">
                    <a16:creationId xmlns:a16="http://schemas.microsoft.com/office/drawing/2014/main" id="{11CC68C5-2013-40ED-A864-B3E2B618BA58}"/>
                  </a:ext>
                </a:extLst>
              </p:cNvPr>
              <p:cNvSpPr/>
              <p:nvPr/>
            </p:nvSpPr>
            <p:spPr>
              <a:xfrm>
                <a:off x="3202216" y="3109061"/>
                <a:ext cx="255796" cy="133766"/>
              </a:xfrm>
              <a:custGeom>
                <a:avLst/>
                <a:gdLst/>
                <a:ahLst/>
                <a:cxnLst/>
                <a:rect l="l" t="t" r="r" b="b"/>
                <a:pathLst>
                  <a:path w="18459" h="9653" extrusionOk="0">
                    <a:moveTo>
                      <a:pt x="2596" y="1"/>
                    </a:moveTo>
                    <a:cubicBezTo>
                      <a:pt x="2392" y="1"/>
                      <a:pt x="2185" y="70"/>
                      <a:pt x="2023" y="218"/>
                    </a:cubicBezTo>
                    <a:cubicBezTo>
                      <a:pt x="1934" y="299"/>
                      <a:pt x="1860" y="387"/>
                      <a:pt x="1775" y="470"/>
                    </a:cubicBezTo>
                    <a:cubicBezTo>
                      <a:pt x="1739" y="465"/>
                      <a:pt x="1702" y="463"/>
                      <a:pt x="1666" y="463"/>
                    </a:cubicBezTo>
                    <a:cubicBezTo>
                      <a:pt x="1536" y="463"/>
                      <a:pt x="1409" y="496"/>
                      <a:pt x="1299" y="576"/>
                    </a:cubicBezTo>
                    <a:cubicBezTo>
                      <a:pt x="321" y="1280"/>
                      <a:pt x="1" y="2364"/>
                      <a:pt x="91" y="3534"/>
                    </a:cubicBezTo>
                    <a:cubicBezTo>
                      <a:pt x="113" y="3811"/>
                      <a:pt x="247" y="4012"/>
                      <a:pt x="427" y="4140"/>
                    </a:cubicBezTo>
                    <a:cubicBezTo>
                      <a:pt x="434" y="4170"/>
                      <a:pt x="432" y="4199"/>
                      <a:pt x="440" y="4228"/>
                    </a:cubicBezTo>
                    <a:cubicBezTo>
                      <a:pt x="958" y="6072"/>
                      <a:pt x="3222" y="5864"/>
                      <a:pt x="4500" y="6714"/>
                    </a:cubicBezTo>
                    <a:cubicBezTo>
                      <a:pt x="4477" y="6771"/>
                      <a:pt x="4458" y="6832"/>
                      <a:pt x="4441" y="6891"/>
                    </a:cubicBezTo>
                    <a:cubicBezTo>
                      <a:pt x="4337" y="7268"/>
                      <a:pt x="4361" y="7689"/>
                      <a:pt x="4392" y="8070"/>
                    </a:cubicBezTo>
                    <a:cubicBezTo>
                      <a:pt x="4432" y="8563"/>
                      <a:pt x="4662" y="9068"/>
                      <a:pt x="5178" y="9210"/>
                    </a:cubicBezTo>
                    <a:cubicBezTo>
                      <a:pt x="5268" y="9235"/>
                      <a:pt x="5354" y="9246"/>
                      <a:pt x="5439" y="9246"/>
                    </a:cubicBezTo>
                    <a:cubicBezTo>
                      <a:pt x="6372" y="9246"/>
                      <a:pt x="7016" y="7837"/>
                      <a:pt x="7429" y="7033"/>
                    </a:cubicBezTo>
                    <a:cubicBezTo>
                      <a:pt x="7645" y="7064"/>
                      <a:pt x="7865" y="7081"/>
                      <a:pt x="8085" y="7086"/>
                    </a:cubicBezTo>
                    <a:cubicBezTo>
                      <a:pt x="8093" y="7087"/>
                      <a:pt x="8101" y="7087"/>
                      <a:pt x="8110" y="7087"/>
                    </a:cubicBezTo>
                    <a:cubicBezTo>
                      <a:pt x="8262" y="7087"/>
                      <a:pt x="8412" y="7042"/>
                      <a:pt x="8538" y="6956"/>
                    </a:cubicBezTo>
                    <a:cubicBezTo>
                      <a:pt x="8549" y="6962"/>
                      <a:pt x="8554" y="6969"/>
                      <a:pt x="8564" y="6976"/>
                    </a:cubicBezTo>
                    <a:cubicBezTo>
                      <a:pt x="9487" y="7533"/>
                      <a:pt x="9856" y="8719"/>
                      <a:pt x="10752" y="9325"/>
                    </a:cubicBezTo>
                    <a:cubicBezTo>
                      <a:pt x="11040" y="9519"/>
                      <a:pt x="11467" y="9653"/>
                      <a:pt x="11880" y="9653"/>
                    </a:cubicBezTo>
                    <a:cubicBezTo>
                      <a:pt x="12351" y="9653"/>
                      <a:pt x="12804" y="9479"/>
                      <a:pt x="13010" y="9025"/>
                    </a:cubicBezTo>
                    <a:cubicBezTo>
                      <a:pt x="13550" y="7831"/>
                      <a:pt x="12468" y="6567"/>
                      <a:pt x="14161" y="6126"/>
                    </a:cubicBezTo>
                    <a:cubicBezTo>
                      <a:pt x="15348" y="5814"/>
                      <a:pt x="16361" y="5078"/>
                      <a:pt x="17083" y="4105"/>
                    </a:cubicBezTo>
                    <a:cubicBezTo>
                      <a:pt x="18459" y="2251"/>
                      <a:pt x="16261" y="12"/>
                      <a:pt x="14332" y="12"/>
                    </a:cubicBezTo>
                    <a:cubicBezTo>
                      <a:pt x="14197" y="12"/>
                      <a:pt x="14062" y="23"/>
                      <a:pt x="13930" y="46"/>
                    </a:cubicBezTo>
                    <a:cubicBezTo>
                      <a:pt x="13060" y="197"/>
                      <a:pt x="12693" y="1318"/>
                      <a:pt x="12449" y="2021"/>
                    </a:cubicBezTo>
                    <a:cubicBezTo>
                      <a:pt x="11900" y="3600"/>
                      <a:pt x="10801" y="5089"/>
                      <a:pt x="9090" y="5475"/>
                    </a:cubicBezTo>
                    <a:cubicBezTo>
                      <a:pt x="9051" y="5468"/>
                      <a:pt x="9010" y="5464"/>
                      <a:pt x="8970" y="5464"/>
                    </a:cubicBezTo>
                    <a:cubicBezTo>
                      <a:pt x="8814" y="5464"/>
                      <a:pt x="8660" y="5517"/>
                      <a:pt x="8535" y="5615"/>
                    </a:cubicBezTo>
                    <a:cubicBezTo>
                      <a:pt x="8403" y="5521"/>
                      <a:pt x="8246" y="5473"/>
                      <a:pt x="8083" y="5473"/>
                    </a:cubicBezTo>
                    <a:cubicBezTo>
                      <a:pt x="7602" y="5464"/>
                      <a:pt x="7121" y="5362"/>
                      <a:pt x="6657" y="5191"/>
                    </a:cubicBezTo>
                    <a:cubicBezTo>
                      <a:pt x="5291" y="4213"/>
                      <a:pt x="3909" y="3408"/>
                      <a:pt x="3613" y="1544"/>
                    </a:cubicBezTo>
                    <a:cubicBezTo>
                      <a:pt x="3593" y="1409"/>
                      <a:pt x="3511" y="1298"/>
                      <a:pt x="3413" y="1203"/>
                    </a:cubicBezTo>
                    <a:cubicBezTo>
                      <a:pt x="3401" y="1066"/>
                      <a:pt x="3397" y="927"/>
                      <a:pt x="3401" y="789"/>
                    </a:cubicBezTo>
                    <a:cubicBezTo>
                      <a:pt x="3418" y="292"/>
                      <a:pt x="3013" y="1"/>
                      <a:pt x="2596"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3" name="Google Shape;2016;p45">
                <a:extLst>
                  <a:ext uri="{FF2B5EF4-FFF2-40B4-BE49-F238E27FC236}">
                    <a16:creationId xmlns:a16="http://schemas.microsoft.com/office/drawing/2014/main" id="{FD8F137C-4475-4A62-95BC-76D585625990}"/>
                  </a:ext>
                </a:extLst>
              </p:cNvPr>
              <p:cNvSpPr/>
              <p:nvPr/>
            </p:nvSpPr>
            <p:spPr>
              <a:xfrm>
                <a:off x="3062158" y="2656516"/>
                <a:ext cx="494948" cy="432673"/>
              </a:xfrm>
              <a:custGeom>
                <a:avLst/>
                <a:gdLst/>
                <a:ahLst/>
                <a:cxnLst/>
                <a:rect l="l" t="t" r="r" b="b"/>
                <a:pathLst>
                  <a:path w="35717" h="31223" extrusionOk="0">
                    <a:moveTo>
                      <a:pt x="2087" y="1"/>
                    </a:moveTo>
                    <a:cubicBezTo>
                      <a:pt x="1931" y="1"/>
                      <a:pt x="1789" y="89"/>
                      <a:pt x="1757" y="293"/>
                    </a:cubicBezTo>
                    <a:lnTo>
                      <a:pt x="1759" y="293"/>
                    </a:lnTo>
                    <a:cubicBezTo>
                      <a:pt x="0" y="11797"/>
                      <a:pt x="720" y="27652"/>
                      <a:pt x="14584" y="30828"/>
                    </a:cubicBezTo>
                    <a:cubicBezTo>
                      <a:pt x="15751" y="31096"/>
                      <a:pt x="16870" y="31222"/>
                      <a:pt x="17939" y="31222"/>
                    </a:cubicBezTo>
                    <a:cubicBezTo>
                      <a:pt x="29869" y="31222"/>
                      <a:pt x="35717" y="15533"/>
                      <a:pt x="34249" y="5261"/>
                    </a:cubicBezTo>
                    <a:cubicBezTo>
                      <a:pt x="34220" y="5056"/>
                      <a:pt x="34079" y="4968"/>
                      <a:pt x="33924" y="4968"/>
                    </a:cubicBezTo>
                    <a:cubicBezTo>
                      <a:pt x="33691" y="4968"/>
                      <a:pt x="33426" y="5169"/>
                      <a:pt x="33470" y="5476"/>
                    </a:cubicBezTo>
                    <a:cubicBezTo>
                      <a:pt x="34998" y="16171"/>
                      <a:pt x="28894" y="30242"/>
                      <a:pt x="17421" y="30242"/>
                    </a:cubicBezTo>
                    <a:cubicBezTo>
                      <a:pt x="16027" y="30242"/>
                      <a:pt x="14554" y="30034"/>
                      <a:pt x="13006" y="29587"/>
                    </a:cubicBezTo>
                    <a:cubicBezTo>
                      <a:pt x="985" y="26118"/>
                      <a:pt x="1020" y="10425"/>
                      <a:pt x="2536" y="508"/>
                    </a:cubicBezTo>
                    <a:cubicBezTo>
                      <a:pt x="2583" y="202"/>
                      <a:pt x="2321" y="1"/>
                      <a:pt x="208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4" name="Google Shape;2017;p45">
                <a:extLst>
                  <a:ext uri="{FF2B5EF4-FFF2-40B4-BE49-F238E27FC236}">
                    <a16:creationId xmlns:a16="http://schemas.microsoft.com/office/drawing/2014/main" id="{25EAE585-E4A9-4EF6-AE90-927F1AE78D66}"/>
                  </a:ext>
                </a:extLst>
              </p:cNvPr>
              <p:cNvSpPr/>
              <p:nvPr/>
            </p:nvSpPr>
            <p:spPr>
              <a:xfrm>
                <a:off x="3519941" y="2813910"/>
                <a:ext cx="70438" cy="69329"/>
              </a:xfrm>
              <a:custGeom>
                <a:avLst/>
                <a:gdLst/>
                <a:ahLst/>
                <a:cxnLst/>
                <a:rect l="l" t="t" r="r" b="b"/>
                <a:pathLst>
                  <a:path w="5083" h="5003" extrusionOk="0">
                    <a:moveTo>
                      <a:pt x="2806" y="1"/>
                    </a:moveTo>
                    <a:cubicBezTo>
                      <a:pt x="1946" y="1"/>
                      <a:pt x="1038" y="432"/>
                      <a:pt x="525" y="1232"/>
                    </a:cubicBezTo>
                    <a:cubicBezTo>
                      <a:pt x="330" y="1539"/>
                      <a:pt x="609" y="1828"/>
                      <a:pt x="891" y="1828"/>
                    </a:cubicBezTo>
                    <a:cubicBezTo>
                      <a:pt x="1014" y="1828"/>
                      <a:pt x="1137" y="1773"/>
                      <a:pt x="1223" y="1641"/>
                    </a:cubicBezTo>
                    <a:cubicBezTo>
                      <a:pt x="1575" y="1090"/>
                      <a:pt x="2194" y="793"/>
                      <a:pt x="2772" y="793"/>
                    </a:cubicBezTo>
                    <a:cubicBezTo>
                      <a:pt x="3451" y="793"/>
                      <a:pt x="4072" y="1204"/>
                      <a:pt x="4134" y="2100"/>
                    </a:cubicBezTo>
                    <a:cubicBezTo>
                      <a:pt x="4232" y="3502"/>
                      <a:pt x="3152" y="4183"/>
                      <a:pt x="1993" y="4183"/>
                    </a:cubicBezTo>
                    <a:cubicBezTo>
                      <a:pt x="1599" y="4183"/>
                      <a:pt x="1195" y="4104"/>
                      <a:pt x="826" y="3948"/>
                    </a:cubicBezTo>
                    <a:cubicBezTo>
                      <a:pt x="767" y="3923"/>
                      <a:pt x="710" y="3912"/>
                      <a:pt x="655" y="3912"/>
                    </a:cubicBezTo>
                    <a:cubicBezTo>
                      <a:pt x="265" y="3912"/>
                      <a:pt x="1" y="4467"/>
                      <a:pt x="419" y="4644"/>
                    </a:cubicBezTo>
                    <a:cubicBezTo>
                      <a:pt x="960" y="4873"/>
                      <a:pt x="1514" y="5003"/>
                      <a:pt x="2067" y="5003"/>
                    </a:cubicBezTo>
                    <a:cubicBezTo>
                      <a:pt x="2554" y="5003"/>
                      <a:pt x="3041" y="4903"/>
                      <a:pt x="3516" y="4682"/>
                    </a:cubicBezTo>
                    <a:cubicBezTo>
                      <a:pt x="4558" y="4201"/>
                      <a:pt x="5083" y="2906"/>
                      <a:pt x="4915" y="1812"/>
                    </a:cubicBezTo>
                    <a:cubicBezTo>
                      <a:pt x="4726" y="573"/>
                      <a:pt x="3798" y="1"/>
                      <a:pt x="280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5" name="Google Shape;2018;p45">
                <a:extLst>
                  <a:ext uri="{FF2B5EF4-FFF2-40B4-BE49-F238E27FC236}">
                    <a16:creationId xmlns:a16="http://schemas.microsoft.com/office/drawing/2014/main" id="{15F30D4B-048B-4B83-8401-BDD94E6BD323}"/>
                  </a:ext>
                </a:extLst>
              </p:cNvPr>
              <p:cNvSpPr/>
              <p:nvPr/>
            </p:nvSpPr>
            <p:spPr>
              <a:xfrm>
                <a:off x="3526703" y="2834267"/>
                <a:ext cx="36515" cy="36556"/>
              </a:xfrm>
              <a:custGeom>
                <a:avLst/>
                <a:gdLst/>
                <a:ahLst/>
                <a:cxnLst/>
                <a:rect l="l" t="t" r="r" b="b"/>
                <a:pathLst>
                  <a:path w="2635" h="2638" extrusionOk="0">
                    <a:moveTo>
                      <a:pt x="2072" y="0"/>
                    </a:moveTo>
                    <a:cubicBezTo>
                      <a:pt x="1981" y="0"/>
                      <a:pt x="1887" y="40"/>
                      <a:pt x="1806" y="134"/>
                    </a:cubicBezTo>
                    <a:cubicBezTo>
                      <a:pt x="1427" y="577"/>
                      <a:pt x="759" y="660"/>
                      <a:pt x="283" y="973"/>
                    </a:cubicBezTo>
                    <a:cubicBezTo>
                      <a:pt x="115" y="1084"/>
                      <a:pt x="1" y="1342"/>
                      <a:pt x="137" y="1525"/>
                    </a:cubicBezTo>
                    <a:cubicBezTo>
                      <a:pt x="558" y="2092"/>
                      <a:pt x="1217" y="2216"/>
                      <a:pt x="1787" y="2573"/>
                    </a:cubicBezTo>
                    <a:cubicBezTo>
                      <a:pt x="1858" y="2618"/>
                      <a:pt x="1929" y="2637"/>
                      <a:pt x="1995" y="2637"/>
                    </a:cubicBezTo>
                    <a:cubicBezTo>
                      <a:pt x="2339" y="2637"/>
                      <a:pt x="2564" y="2108"/>
                      <a:pt x="2196" y="1877"/>
                    </a:cubicBezTo>
                    <a:cubicBezTo>
                      <a:pt x="1913" y="1698"/>
                      <a:pt x="1507" y="1593"/>
                      <a:pt x="1187" y="1412"/>
                    </a:cubicBezTo>
                    <a:lnTo>
                      <a:pt x="1187" y="1412"/>
                    </a:lnTo>
                    <a:cubicBezTo>
                      <a:pt x="1616" y="1224"/>
                      <a:pt x="2064" y="1071"/>
                      <a:pt x="2377" y="705"/>
                    </a:cubicBezTo>
                    <a:cubicBezTo>
                      <a:pt x="2635" y="405"/>
                      <a:pt x="2366" y="0"/>
                      <a:pt x="207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6" name="Google Shape;2019;p45">
                <a:extLst>
                  <a:ext uri="{FF2B5EF4-FFF2-40B4-BE49-F238E27FC236}">
                    <a16:creationId xmlns:a16="http://schemas.microsoft.com/office/drawing/2014/main" id="{7807C683-254E-45DB-B5DD-A47384F761C0}"/>
                  </a:ext>
                </a:extLst>
              </p:cNvPr>
              <p:cNvSpPr/>
              <p:nvPr/>
            </p:nvSpPr>
            <p:spPr>
              <a:xfrm>
                <a:off x="3021320" y="2836775"/>
                <a:ext cx="79154" cy="85099"/>
              </a:xfrm>
              <a:custGeom>
                <a:avLst/>
                <a:gdLst/>
                <a:ahLst/>
                <a:cxnLst/>
                <a:rect l="l" t="t" r="r" b="b"/>
                <a:pathLst>
                  <a:path w="5712" h="6141" extrusionOk="0">
                    <a:moveTo>
                      <a:pt x="3438" y="1"/>
                    </a:moveTo>
                    <a:cubicBezTo>
                      <a:pt x="1619" y="1"/>
                      <a:pt x="1" y="2274"/>
                      <a:pt x="363" y="4060"/>
                    </a:cubicBezTo>
                    <a:cubicBezTo>
                      <a:pt x="644" y="5453"/>
                      <a:pt x="1887" y="6140"/>
                      <a:pt x="3154" y="6140"/>
                    </a:cubicBezTo>
                    <a:cubicBezTo>
                      <a:pt x="3994" y="6140"/>
                      <a:pt x="4845" y="5838"/>
                      <a:pt x="5431" y="5239"/>
                    </a:cubicBezTo>
                    <a:cubicBezTo>
                      <a:pt x="5711" y="4954"/>
                      <a:pt x="5437" y="4548"/>
                      <a:pt x="5130" y="4548"/>
                    </a:cubicBezTo>
                    <a:cubicBezTo>
                      <a:pt x="5038" y="4548"/>
                      <a:pt x="4944" y="4584"/>
                      <a:pt x="4860" y="4670"/>
                    </a:cubicBezTo>
                    <a:cubicBezTo>
                      <a:pt x="4410" y="5128"/>
                      <a:pt x="3797" y="5357"/>
                      <a:pt x="3193" y="5357"/>
                    </a:cubicBezTo>
                    <a:cubicBezTo>
                      <a:pt x="2352" y="5357"/>
                      <a:pt x="1530" y="4914"/>
                      <a:pt x="1194" y="4031"/>
                    </a:cubicBezTo>
                    <a:cubicBezTo>
                      <a:pt x="689" y="2708"/>
                      <a:pt x="2059" y="835"/>
                      <a:pt x="3452" y="835"/>
                    </a:cubicBezTo>
                    <a:cubicBezTo>
                      <a:pt x="3736" y="835"/>
                      <a:pt x="4021" y="913"/>
                      <a:pt x="4291" y="1088"/>
                    </a:cubicBezTo>
                    <a:cubicBezTo>
                      <a:pt x="4362" y="1135"/>
                      <a:pt x="4433" y="1155"/>
                      <a:pt x="4500" y="1155"/>
                    </a:cubicBezTo>
                    <a:cubicBezTo>
                      <a:pt x="4838" y="1155"/>
                      <a:pt x="5060" y="628"/>
                      <a:pt x="4697" y="391"/>
                    </a:cubicBezTo>
                    <a:cubicBezTo>
                      <a:pt x="4281" y="120"/>
                      <a:pt x="3854" y="1"/>
                      <a:pt x="343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7" name="Google Shape;2020;p45">
                <a:extLst>
                  <a:ext uri="{FF2B5EF4-FFF2-40B4-BE49-F238E27FC236}">
                    <a16:creationId xmlns:a16="http://schemas.microsoft.com/office/drawing/2014/main" id="{47E1EEA1-C854-45BB-AB57-EB1582A7DF5C}"/>
                  </a:ext>
                </a:extLst>
              </p:cNvPr>
              <p:cNvSpPr/>
              <p:nvPr/>
            </p:nvSpPr>
            <p:spPr>
              <a:xfrm>
                <a:off x="3051280" y="2862979"/>
                <a:ext cx="40325" cy="37083"/>
              </a:xfrm>
              <a:custGeom>
                <a:avLst/>
                <a:gdLst/>
                <a:ahLst/>
                <a:cxnLst/>
                <a:rect l="l" t="t" r="r" b="b"/>
                <a:pathLst>
                  <a:path w="2910" h="2676" extrusionOk="0">
                    <a:moveTo>
                      <a:pt x="576" y="1"/>
                    </a:moveTo>
                    <a:cubicBezTo>
                      <a:pt x="150" y="1"/>
                      <a:pt x="0" y="678"/>
                      <a:pt x="468" y="793"/>
                    </a:cubicBezTo>
                    <a:cubicBezTo>
                      <a:pt x="902" y="901"/>
                      <a:pt x="1313" y="1071"/>
                      <a:pt x="1728" y="1231"/>
                    </a:cubicBezTo>
                    <a:lnTo>
                      <a:pt x="1728" y="1231"/>
                    </a:lnTo>
                    <a:cubicBezTo>
                      <a:pt x="1483" y="1479"/>
                      <a:pt x="1226" y="1716"/>
                      <a:pt x="993" y="1976"/>
                    </a:cubicBezTo>
                    <a:cubicBezTo>
                      <a:pt x="728" y="2271"/>
                      <a:pt x="998" y="2676"/>
                      <a:pt x="1297" y="2676"/>
                    </a:cubicBezTo>
                    <a:cubicBezTo>
                      <a:pt x="1388" y="2676"/>
                      <a:pt x="1482" y="2638"/>
                      <a:pt x="1564" y="2547"/>
                    </a:cubicBezTo>
                    <a:cubicBezTo>
                      <a:pt x="1936" y="2133"/>
                      <a:pt x="2367" y="1777"/>
                      <a:pt x="2717" y="1342"/>
                    </a:cubicBezTo>
                    <a:cubicBezTo>
                      <a:pt x="2909" y="1103"/>
                      <a:pt x="2849" y="767"/>
                      <a:pt x="2539" y="667"/>
                    </a:cubicBezTo>
                    <a:cubicBezTo>
                      <a:pt x="1914" y="466"/>
                      <a:pt x="1322" y="174"/>
                      <a:pt x="683" y="14"/>
                    </a:cubicBezTo>
                    <a:cubicBezTo>
                      <a:pt x="646" y="5"/>
                      <a:pt x="610" y="1"/>
                      <a:pt x="57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8" name="Google Shape;2021;p45">
                <a:extLst>
                  <a:ext uri="{FF2B5EF4-FFF2-40B4-BE49-F238E27FC236}">
                    <a16:creationId xmlns:a16="http://schemas.microsoft.com/office/drawing/2014/main" id="{55E73EF4-F13B-404A-BAFD-DDD2C48E091D}"/>
                  </a:ext>
                </a:extLst>
              </p:cNvPr>
              <p:cNvSpPr/>
              <p:nvPr/>
            </p:nvSpPr>
            <p:spPr>
              <a:xfrm>
                <a:off x="3031450" y="2498527"/>
                <a:ext cx="510469" cy="295761"/>
              </a:xfrm>
              <a:custGeom>
                <a:avLst/>
                <a:gdLst/>
                <a:ahLst/>
                <a:cxnLst/>
                <a:rect l="l" t="t" r="r" b="b"/>
                <a:pathLst>
                  <a:path w="36837" h="21343" extrusionOk="0">
                    <a:moveTo>
                      <a:pt x="19037" y="1"/>
                    </a:moveTo>
                    <a:cubicBezTo>
                      <a:pt x="14538" y="1"/>
                      <a:pt x="9184" y="4030"/>
                      <a:pt x="4832" y="4030"/>
                    </a:cubicBezTo>
                    <a:cubicBezTo>
                      <a:pt x="3320" y="4030"/>
                      <a:pt x="1930" y="3544"/>
                      <a:pt x="738" y="2234"/>
                    </a:cubicBezTo>
                    <a:cubicBezTo>
                      <a:pt x="658" y="2146"/>
                      <a:pt x="563" y="2109"/>
                      <a:pt x="470" y="2109"/>
                    </a:cubicBezTo>
                    <a:cubicBezTo>
                      <a:pt x="230" y="2109"/>
                      <a:pt x="0" y="2357"/>
                      <a:pt x="63" y="2627"/>
                    </a:cubicBezTo>
                    <a:cubicBezTo>
                      <a:pt x="871" y="6169"/>
                      <a:pt x="989" y="9798"/>
                      <a:pt x="4229" y="11971"/>
                    </a:cubicBezTo>
                    <a:cubicBezTo>
                      <a:pt x="5690" y="12951"/>
                      <a:pt x="7388" y="13312"/>
                      <a:pt x="9148" y="13312"/>
                    </a:cubicBezTo>
                    <a:cubicBezTo>
                      <a:pt x="12068" y="13312"/>
                      <a:pt x="15159" y="12318"/>
                      <a:pt x="17622" y="11507"/>
                    </a:cubicBezTo>
                    <a:cubicBezTo>
                      <a:pt x="18528" y="11211"/>
                      <a:pt x="19407" y="10806"/>
                      <a:pt x="20299" y="10467"/>
                    </a:cubicBezTo>
                    <a:cubicBezTo>
                      <a:pt x="20914" y="10233"/>
                      <a:pt x="21479" y="10130"/>
                      <a:pt x="22007" y="10130"/>
                    </a:cubicBezTo>
                    <a:cubicBezTo>
                      <a:pt x="23669" y="10130"/>
                      <a:pt x="24953" y="11155"/>
                      <a:pt x="26229" y="12343"/>
                    </a:cubicBezTo>
                    <a:cubicBezTo>
                      <a:pt x="27578" y="13598"/>
                      <a:pt x="29182" y="14396"/>
                      <a:pt x="30950" y="14850"/>
                    </a:cubicBezTo>
                    <a:cubicBezTo>
                      <a:pt x="32419" y="15229"/>
                      <a:pt x="31606" y="17505"/>
                      <a:pt x="32231" y="18590"/>
                    </a:cubicBezTo>
                    <a:cubicBezTo>
                      <a:pt x="33162" y="20207"/>
                      <a:pt x="34412" y="20791"/>
                      <a:pt x="36169" y="21324"/>
                    </a:cubicBezTo>
                    <a:cubicBezTo>
                      <a:pt x="36213" y="21337"/>
                      <a:pt x="36254" y="21343"/>
                      <a:pt x="36293" y="21343"/>
                    </a:cubicBezTo>
                    <a:cubicBezTo>
                      <a:pt x="36701" y="21343"/>
                      <a:pt x="36837" y="20682"/>
                      <a:pt x="36384" y="20545"/>
                    </a:cubicBezTo>
                    <a:cubicBezTo>
                      <a:pt x="33557" y="19686"/>
                      <a:pt x="32733" y="17093"/>
                      <a:pt x="32464" y="14562"/>
                    </a:cubicBezTo>
                    <a:cubicBezTo>
                      <a:pt x="32438" y="14325"/>
                      <a:pt x="32298" y="14181"/>
                      <a:pt x="32061" y="14159"/>
                    </a:cubicBezTo>
                    <a:cubicBezTo>
                      <a:pt x="28206" y="13773"/>
                      <a:pt x="26894" y="10666"/>
                      <a:pt x="23778" y="9310"/>
                    </a:cubicBezTo>
                    <a:cubicBezTo>
                      <a:pt x="23409" y="9150"/>
                      <a:pt x="23009" y="9083"/>
                      <a:pt x="22593" y="9083"/>
                    </a:cubicBezTo>
                    <a:cubicBezTo>
                      <a:pt x="21121" y="9083"/>
                      <a:pt x="19454" y="9922"/>
                      <a:pt x="18291" y="10389"/>
                    </a:cubicBezTo>
                    <a:cubicBezTo>
                      <a:pt x="15567" y="11483"/>
                      <a:pt x="12592" y="12377"/>
                      <a:pt x="9638" y="12377"/>
                    </a:cubicBezTo>
                    <a:cubicBezTo>
                      <a:pt x="8522" y="12377"/>
                      <a:pt x="7409" y="12249"/>
                      <a:pt x="6314" y="11957"/>
                    </a:cubicBezTo>
                    <a:cubicBezTo>
                      <a:pt x="2288" y="10883"/>
                      <a:pt x="1768" y="7089"/>
                      <a:pt x="1093" y="3628"/>
                    </a:cubicBezTo>
                    <a:lnTo>
                      <a:pt x="1093" y="3628"/>
                    </a:lnTo>
                    <a:cubicBezTo>
                      <a:pt x="2143" y="4365"/>
                      <a:pt x="3356" y="4652"/>
                      <a:pt x="4645" y="4652"/>
                    </a:cubicBezTo>
                    <a:cubicBezTo>
                      <a:pt x="8378" y="4652"/>
                      <a:pt x="12754" y="2251"/>
                      <a:pt x="15685" y="1450"/>
                    </a:cubicBezTo>
                    <a:cubicBezTo>
                      <a:pt x="16570" y="1208"/>
                      <a:pt x="17424" y="1086"/>
                      <a:pt x="18246" y="1086"/>
                    </a:cubicBezTo>
                    <a:cubicBezTo>
                      <a:pt x="20307" y="1086"/>
                      <a:pt x="22170" y="1853"/>
                      <a:pt x="23823" y="3427"/>
                    </a:cubicBezTo>
                    <a:cubicBezTo>
                      <a:pt x="24607" y="4174"/>
                      <a:pt x="25841" y="4211"/>
                      <a:pt x="26842" y="4328"/>
                    </a:cubicBezTo>
                    <a:cubicBezTo>
                      <a:pt x="30602" y="4768"/>
                      <a:pt x="33507" y="5275"/>
                      <a:pt x="34677" y="9376"/>
                    </a:cubicBezTo>
                    <a:cubicBezTo>
                      <a:pt x="35288" y="11530"/>
                      <a:pt x="35516" y="14356"/>
                      <a:pt x="35622" y="16569"/>
                    </a:cubicBezTo>
                    <a:cubicBezTo>
                      <a:pt x="35634" y="16828"/>
                      <a:pt x="35842" y="16959"/>
                      <a:pt x="36045" y="16959"/>
                    </a:cubicBezTo>
                    <a:cubicBezTo>
                      <a:pt x="36247" y="16959"/>
                      <a:pt x="36442" y="16829"/>
                      <a:pt x="36430" y="16569"/>
                    </a:cubicBezTo>
                    <a:cubicBezTo>
                      <a:pt x="36288" y="13615"/>
                      <a:pt x="36294" y="8673"/>
                      <a:pt x="34176" y="6354"/>
                    </a:cubicBezTo>
                    <a:cubicBezTo>
                      <a:pt x="33385" y="5486"/>
                      <a:pt x="32342" y="4382"/>
                      <a:pt x="31166" y="4038"/>
                    </a:cubicBezTo>
                    <a:cubicBezTo>
                      <a:pt x="28532" y="3264"/>
                      <a:pt x="25502" y="4060"/>
                      <a:pt x="23385" y="1848"/>
                    </a:cubicBezTo>
                    <a:cubicBezTo>
                      <a:pt x="22096" y="499"/>
                      <a:pt x="20619" y="1"/>
                      <a:pt x="1903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9" name="Google Shape;2022;p45">
                <a:extLst>
                  <a:ext uri="{FF2B5EF4-FFF2-40B4-BE49-F238E27FC236}">
                    <a16:creationId xmlns:a16="http://schemas.microsoft.com/office/drawing/2014/main" id="{8E7EF5AA-2EE2-4E79-B960-1DDACCCD7CA7}"/>
                  </a:ext>
                </a:extLst>
              </p:cNvPr>
              <p:cNvSpPr/>
              <p:nvPr/>
            </p:nvSpPr>
            <p:spPr>
              <a:xfrm>
                <a:off x="3078898" y="2673353"/>
                <a:ext cx="86706" cy="169491"/>
              </a:xfrm>
              <a:custGeom>
                <a:avLst/>
                <a:gdLst/>
                <a:ahLst/>
                <a:cxnLst/>
                <a:rect l="l" t="t" r="r" b="b"/>
                <a:pathLst>
                  <a:path w="6257" h="12231" extrusionOk="0">
                    <a:moveTo>
                      <a:pt x="5692" y="1"/>
                    </a:moveTo>
                    <a:cubicBezTo>
                      <a:pt x="5569" y="1"/>
                      <a:pt x="5444" y="55"/>
                      <a:pt x="5358" y="186"/>
                    </a:cubicBezTo>
                    <a:cubicBezTo>
                      <a:pt x="4143" y="2033"/>
                      <a:pt x="2691" y="3693"/>
                      <a:pt x="1725" y="5696"/>
                    </a:cubicBezTo>
                    <a:cubicBezTo>
                      <a:pt x="838" y="7529"/>
                      <a:pt x="367" y="9724"/>
                      <a:pt x="49" y="11723"/>
                    </a:cubicBezTo>
                    <a:cubicBezTo>
                      <a:pt x="0" y="12029"/>
                      <a:pt x="262" y="12230"/>
                      <a:pt x="496" y="12230"/>
                    </a:cubicBezTo>
                    <a:cubicBezTo>
                      <a:pt x="651" y="12230"/>
                      <a:pt x="795" y="12142"/>
                      <a:pt x="828" y="11938"/>
                    </a:cubicBezTo>
                    <a:cubicBezTo>
                      <a:pt x="1112" y="10157"/>
                      <a:pt x="1598" y="8424"/>
                      <a:pt x="2182" y="6719"/>
                    </a:cubicBezTo>
                    <a:cubicBezTo>
                      <a:pt x="2973" y="4417"/>
                      <a:pt x="4740" y="2595"/>
                      <a:pt x="6056" y="594"/>
                    </a:cubicBezTo>
                    <a:cubicBezTo>
                      <a:pt x="6256" y="290"/>
                      <a:pt x="5976" y="1"/>
                      <a:pt x="569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0" name="Google Shape;2023;p45">
                <a:extLst>
                  <a:ext uri="{FF2B5EF4-FFF2-40B4-BE49-F238E27FC236}">
                    <a16:creationId xmlns:a16="http://schemas.microsoft.com/office/drawing/2014/main" id="{9ED7C216-8918-4F7D-88D3-4C1B40D4582B}"/>
                  </a:ext>
                </a:extLst>
              </p:cNvPr>
              <p:cNvSpPr/>
              <p:nvPr/>
            </p:nvSpPr>
            <p:spPr>
              <a:xfrm>
                <a:off x="3040485" y="2545546"/>
                <a:ext cx="499452" cy="239929"/>
              </a:xfrm>
              <a:custGeom>
                <a:avLst/>
                <a:gdLst/>
                <a:ahLst/>
                <a:cxnLst/>
                <a:rect l="l" t="t" r="r" b="b"/>
                <a:pathLst>
                  <a:path w="36042" h="17314" extrusionOk="0">
                    <a:moveTo>
                      <a:pt x="491" y="0"/>
                    </a:moveTo>
                    <a:cubicBezTo>
                      <a:pt x="242" y="0"/>
                      <a:pt x="1" y="194"/>
                      <a:pt x="112" y="489"/>
                    </a:cubicBezTo>
                    <a:cubicBezTo>
                      <a:pt x="960" y="2751"/>
                      <a:pt x="3702" y="3404"/>
                      <a:pt x="5797" y="4053"/>
                    </a:cubicBezTo>
                    <a:cubicBezTo>
                      <a:pt x="8057" y="4755"/>
                      <a:pt x="10405" y="5028"/>
                      <a:pt x="12759" y="5028"/>
                    </a:cubicBezTo>
                    <a:cubicBezTo>
                      <a:pt x="14534" y="5028"/>
                      <a:pt x="16313" y="4873"/>
                      <a:pt x="18059" y="4628"/>
                    </a:cubicBezTo>
                    <a:cubicBezTo>
                      <a:pt x="19776" y="4386"/>
                      <a:pt x="22311" y="3349"/>
                      <a:pt x="24495" y="3349"/>
                    </a:cubicBezTo>
                    <a:cubicBezTo>
                      <a:pt x="25797" y="3349"/>
                      <a:pt x="26974" y="3718"/>
                      <a:pt x="27777" y="4844"/>
                    </a:cubicBezTo>
                    <a:cubicBezTo>
                      <a:pt x="28588" y="5980"/>
                      <a:pt x="29164" y="7330"/>
                      <a:pt x="30353" y="8152"/>
                    </a:cubicBezTo>
                    <a:cubicBezTo>
                      <a:pt x="30807" y="8467"/>
                      <a:pt x="31236" y="8789"/>
                      <a:pt x="31766" y="8974"/>
                    </a:cubicBezTo>
                    <a:cubicBezTo>
                      <a:pt x="33363" y="9533"/>
                      <a:pt x="33185" y="11090"/>
                      <a:pt x="33071" y="12485"/>
                    </a:cubicBezTo>
                    <a:cubicBezTo>
                      <a:pt x="32906" y="14507"/>
                      <a:pt x="33981" y="15639"/>
                      <a:pt x="35122" y="17143"/>
                    </a:cubicBezTo>
                    <a:cubicBezTo>
                      <a:pt x="35214" y="17264"/>
                      <a:pt x="35340" y="17314"/>
                      <a:pt x="35464" y="17314"/>
                    </a:cubicBezTo>
                    <a:cubicBezTo>
                      <a:pt x="35759" y="17314"/>
                      <a:pt x="36042" y="17028"/>
                      <a:pt x="35820" y="16736"/>
                    </a:cubicBezTo>
                    <a:lnTo>
                      <a:pt x="35822" y="16736"/>
                    </a:lnTo>
                    <a:cubicBezTo>
                      <a:pt x="34847" y="15454"/>
                      <a:pt x="33933" y="14405"/>
                      <a:pt x="33879" y="12485"/>
                    </a:cubicBezTo>
                    <a:cubicBezTo>
                      <a:pt x="33879" y="12473"/>
                      <a:pt x="34122" y="10127"/>
                      <a:pt x="34122" y="9613"/>
                    </a:cubicBezTo>
                    <a:cubicBezTo>
                      <a:pt x="34122" y="9101"/>
                      <a:pt x="33801" y="8860"/>
                      <a:pt x="33419" y="8652"/>
                    </a:cubicBezTo>
                    <a:cubicBezTo>
                      <a:pt x="31451" y="7583"/>
                      <a:pt x="30223" y="7235"/>
                      <a:pt x="28948" y="5196"/>
                    </a:cubicBezTo>
                    <a:cubicBezTo>
                      <a:pt x="28382" y="4290"/>
                      <a:pt x="27642" y="2888"/>
                      <a:pt x="26503" y="2554"/>
                    </a:cubicBezTo>
                    <a:cubicBezTo>
                      <a:pt x="25960" y="2394"/>
                      <a:pt x="25459" y="2325"/>
                      <a:pt x="24974" y="2325"/>
                    </a:cubicBezTo>
                    <a:cubicBezTo>
                      <a:pt x="24025" y="2325"/>
                      <a:pt x="23134" y="2586"/>
                      <a:pt x="22086" y="2928"/>
                    </a:cubicBezTo>
                    <a:cubicBezTo>
                      <a:pt x="19726" y="3696"/>
                      <a:pt x="17183" y="3996"/>
                      <a:pt x="14724" y="4192"/>
                    </a:cubicBezTo>
                    <a:cubicBezTo>
                      <a:pt x="14189" y="4234"/>
                      <a:pt x="13655" y="4254"/>
                      <a:pt x="13122" y="4254"/>
                    </a:cubicBezTo>
                    <a:cubicBezTo>
                      <a:pt x="11096" y="4254"/>
                      <a:pt x="9079" y="3968"/>
                      <a:pt x="7098" y="3553"/>
                    </a:cubicBezTo>
                    <a:cubicBezTo>
                      <a:pt x="5139" y="3144"/>
                      <a:pt x="1661" y="2327"/>
                      <a:pt x="891" y="274"/>
                    </a:cubicBezTo>
                    <a:cubicBezTo>
                      <a:pt x="819" y="83"/>
                      <a:pt x="653" y="0"/>
                      <a:pt x="491"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1" name="Google Shape;2024;p45">
                <a:extLst>
                  <a:ext uri="{FF2B5EF4-FFF2-40B4-BE49-F238E27FC236}">
                    <a16:creationId xmlns:a16="http://schemas.microsoft.com/office/drawing/2014/main" id="{FCCDF36B-354E-4BF2-9287-AE70B2BB9FBF}"/>
                  </a:ext>
                </a:extLst>
              </p:cNvPr>
              <p:cNvSpPr/>
              <p:nvPr/>
            </p:nvSpPr>
            <p:spPr>
              <a:xfrm>
                <a:off x="3235294" y="3066657"/>
                <a:ext cx="156798" cy="125521"/>
              </a:xfrm>
              <a:custGeom>
                <a:avLst/>
                <a:gdLst/>
                <a:ahLst/>
                <a:cxnLst/>
                <a:rect l="l" t="t" r="r" b="b"/>
                <a:pathLst>
                  <a:path w="11315" h="9058" extrusionOk="0">
                    <a:moveTo>
                      <a:pt x="10491" y="1"/>
                    </a:moveTo>
                    <a:cubicBezTo>
                      <a:pt x="10290" y="1"/>
                      <a:pt x="10106" y="128"/>
                      <a:pt x="10138" y="385"/>
                    </a:cubicBezTo>
                    <a:cubicBezTo>
                      <a:pt x="10463" y="3004"/>
                      <a:pt x="10114" y="6296"/>
                      <a:pt x="7682" y="7841"/>
                    </a:cubicBezTo>
                    <a:cubicBezTo>
                      <a:pt x="7175" y="8162"/>
                      <a:pt x="6656" y="8294"/>
                      <a:pt x="6140" y="8294"/>
                    </a:cubicBezTo>
                    <a:cubicBezTo>
                      <a:pt x="4810" y="8294"/>
                      <a:pt x="3498" y="7413"/>
                      <a:pt x="2464" y="6598"/>
                    </a:cubicBezTo>
                    <a:cubicBezTo>
                      <a:pt x="808" y="5289"/>
                      <a:pt x="1664" y="2985"/>
                      <a:pt x="1580" y="1147"/>
                    </a:cubicBezTo>
                    <a:cubicBezTo>
                      <a:pt x="1567" y="887"/>
                      <a:pt x="1359" y="757"/>
                      <a:pt x="1157" y="757"/>
                    </a:cubicBezTo>
                    <a:cubicBezTo>
                      <a:pt x="956" y="757"/>
                      <a:pt x="760" y="886"/>
                      <a:pt x="771" y="1147"/>
                    </a:cubicBezTo>
                    <a:cubicBezTo>
                      <a:pt x="875" y="3416"/>
                      <a:pt x="1" y="5528"/>
                      <a:pt x="1895" y="7169"/>
                    </a:cubicBezTo>
                    <a:cubicBezTo>
                      <a:pt x="3135" y="8244"/>
                      <a:pt x="4533" y="9058"/>
                      <a:pt x="6133" y="9058"/>
                    </a:cubicBezTo>
                    <a:cubicBezTo>
                      <a:pt x="6367" y="9058"/>
                      <a:pt x="6605" y="9040"/>
                      <a:pt x="6847" y="9004"/>
                    </a:cubicBezTo>
                    <a:cubicBezTo>
                      <a:pt x="10593" y="8441"/>
                      <a:pt x="11315" y="3355"/>
                      <a:pt x="10945" y="385"/>
                    </a:cubicBezTo>
                    <a:cubicBezTo>
                      <a:pt x="10912" y="130"/>
                      <a:pt x="10693" y="1"/>
                      <a:pt x="1049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2" name="Google Shape;2025;p45">
                <a:extLst>
                  <a:ext uri="{FF2B5EF4-FFF2-40B4-BE49-F238E27FC236}">
                    <a16:creationId xmlns:a16="http://schemas.microsoft.com/office/drawing/2014/main" id="{E4311522-C44C-4947-9D14-F65E11375F7C}"/>
                  </a:ext>
                </a:extLst>
              </p:cNvPr>
              <p:cNvSpPr/>
              <p:nvPr/>
            </p:nvSpPr>
            <p:spPr>
              <a:xfrm>
                <a:off x="3190797" y="3102562"/>
                <a:ext cx="135291" cy="144354"/>
              </a:xfrm>
              <a:custGeom>
                <a:avLst/>
                <a:gdLst/>
                <a:ahLst/>
                <a:cxnLst/>
                <a:rect l="l" t="t" r="r" b="b"/>
                <a:pathLst>
                  <a:path w="9763" h="10417" extrusionOk="0">
                    <a:moveTo>
                      <a:pt x="4236" y="1"/>
                    </a:moveTo>
                    <a:cubicBezTo>
                      <a:pt x="4232" y="1"/>
                      <a:pt x="4228" y="1"/>
                      <a:pt x="4225" y="1"/>
                    </a:cubicBezTo>
                    <a:cubicBezTo>
                      <a:pt x="2237" y="53"/>
                      <a:pt x="780" y="1273"/>
                      <a:pt x="439" y="3229"/>
                    </a:cubicBezTo>
                    <a:cubicBezTo>
                      <a:pt x="1" y="5724"/>
                      <a:pt x="1860" y="6470"/>
                      <a:pt x="3875" y="6851"/>
                    </a:cubicBezTo>
                    <a:cubicBezTo>
                      <a:pt x="5238" y="7109"/>
                      <a:pt x="4191" y="10417"/>
                      <a:pt x="5728" y="10417"/>
                    </a:cubicBezTo>
                    <a:cubicBezTo>
                      <a:pt x="5729" y="10417"/>
                      <a:pt x="5730" y="10417"/>
                      <a:pt x="5731" y="10417"/>
                    </a:cubicBezTo>
                    <a:cubicBezTo>
                      <a:pt x="7422" y="10415"/>
                      <a:pt x="8599" y="7931"/>
                      <a:pt x="9516" y="6801"/>
                    </a:cubicBezTo>
                    <a:cubicBezTo>
                      <a:pt x="9762" y="6496"/>
                      <a:pt x="9495" y="6091"/>
                      <a:pt x="9208" y="6091"/>
                    </a:cubicBezTo>
                    <a:cubicBezTo>
                      <a:pt x="9117" y="6091"/>
                      <a:pt x="9024" y="6132"/>
                      <a:pt x="8945" y="6229"/>
                    </a:cubicBezTo>
                    <a:cubicBezTo>
                      <a:pt x="8267" y="7065"/>
                      <a:pt x="7681" y="7964"/>
                      <a:pt x="6965" y="8772"/>
                    </a:cubicBezTo>
                    <a:cubicBezTo>
                      <a:pt x="6596" y="9189"/>
                      <a:pt x="6320" y="9357"/>
                      <a:pt x="6111" y="9357"/>
                    </a:cubicBezTo>
                    <a:cubicBezTo>
                      <a:pt x="5444" y="9357"/>
                      <a:pt x="5452" y="7655"/>
                      <a:pt x="5320" y="6794"/>
                    </a:cubicBezTo>
                    <a:cubicBezTo>
                      <a:pt x="5242" y="6274"/>
                      <a:pt x="4460" y="6170"/>
                      <a:pt x="4090" y="6072"/>
                    </a:cubicBezTo>
                    <a:cubicBezTo>
                      <a:pt x="2686" y="5698"/>
                      <a:pt x="1358" y="5643"/>
                      <a:pt x="1207" y="3827"/>
                    </a:cubicBezTo>
                    <a:cubicBezTo>
                      <a:pt x="1060" y="2068"/>
                      <a:pt x="2597" y="851"/>
                      <a:pt x="4225" y="809"/>
                    </a:cubicBezTo>
                    <a:cubicBezTo>
                      <a:pt x="4740" y="796"/>
                      <a:pt x="4746" y="1"/>
                      <a:pt x="4236"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3" name="Google Shape;2026;p45">
                <a:extLst>
                  <a:ext uri="{FF2B5EF4-FFF2-40B4-BE49-F238E27FC236}">
                    <a16:creationId xmlns:a16="http://schemas.microsoft.com/office/drawing/2014/main" id="{63BC2704-99CF-4607-B1BD-653951A9EFCF}"/>
                  </a:ext>
                </a:extLst>
              </p:cNvPr>
              <p:cNvSpPr/>
              <p:nvPr/>
            </p:nvSpPr>
            <p:spPr>
              <a:xfrm>
                <a:off x="3310776" y="3103670"/>
                <a:ext cx="136469" cy="141596"/>
              </a:xfrm>
              <a:custGeom>
                <a:avLst/>
                <a:gdLst/>
                <a:ahLst/>
                <a:cxnLst/>
                <a:rect l="l" t="t" r="r" b="b"/>
                <a:pathLst>
                  <a:path w="9848" h="10218" extrusionOk="0">
                    <a:moveTo>
                      <a:pt x="5452" y="0"/>
                    </a:moveTo>
                    <a:cubicBezTo>
                      <a:pt x="4981" y="0"/>
                      <a:pt x="5001" y="760"/>
                      <a:pt x="5498" y="809"/>
                    </a:cubicBezTo>
                    <a:cubicBezTo>
                      <a:pt x="6500" y="909"/>
                      <a:pt x="7346" y="1200"/>
                      <a:pt x="8122" y="1865"/>
                    </a:cubicBezTo>
                    <a:cubicBezTo>
                      <a:pt x="9848" y="3347"/>
                      <a:pt x="8272" y="5175"/>
                      <a:pt x="6479" y="5317"/>
                    </a:cubicBezTo>
                    <a:cubicBezTo>
                      <a:pt x="5875" y="5363"/>
                      <a:pt x="5298" y="5647"/>
                      <a:pt x="5070" y="6236"/>
                    </a:cubicBezTo>
                    <a:cubicBezTo>
                      <a:pt x="4748" y="7058"/>
                      <a:pt x="4814" y="7957"/>
                      <a:pt x="4635" y="8812"/>
                    </a:cubicBezTo>
                    <a:cubicBezTo>
                      <a:pt x="4532" y="9311"/>
                      <a:pt x="4318" y="9510"/>
                      <a:pt x="4042" y="9510"/>
                    </a:cubicBezTo>
                    <a:cubicBezTo>
                      <a:pt x="3058" y="9510"/>
                      <a:pt x="1287" y="6975"/>
                      <a:pt x="921" y="6501"/>
                    </a:cubicBezTo>
                    <a:cubicBezTo>
                      <a:pt x="829" y="6381"/>
                      <a:pt x="703" y="6331"/>
                      <a:pt x="579" y="6331"/>
                    </a:cubicBezTo>
                    <a:cubicBezTo>
                      <a:pt x="283" y="6331"/>
                      <a:pt x="0" y="6616"/>
                      <a:pt x="225" y="6908"/>
                    </a:cubicBezTo>
                    <a:cubicBezTo>
                      <a:pt x="1222" y="8208"/>
                      <a:pt x="2131" y="10217"/>
                      <a:pt x="3997" y="10217"/>
                    </a:cubicBezTo>
                    <a:cubicBezTo>
                      <a:pt x="4096" y="10217"/>
                      <a:pt x="4198" y="10212"/>
                      <a:pt x="4303" y="10200"/>
                    </a:cubicBezTo>
                    <a:cubicBezTo>
                      <a:pt x="5709" y="10042"/>
                      <a:pt x="5520" y="7918"/>
                      <a:pt x="5686" y="6951"/>
                    </a:cubicBezTo>
                    <a:cubicBezTo>
                      <a:pt x="5884" y="5812"/>
                      <a:pt x="7798" y="6267"/>
                      <a:pt x="8529" y="5616"/>
                    </a:cubicBezTo>
                    <a:cubicBezTo>
                      <a:pt x="9285" y="4941"/>
                      <a:pt x="9604" y="4238"/>
                      <a:pt x="9614" y="3231"/>
                    </a:cubicBezTo>
                    <a:cubicBezTo>
                      <a:pt x="9638" y="1140"/>
                      <a:pt x="7192" y="170"/>
                      <a:pt x="5498" y="2"/>
                    </a:cubicBezTo>
                    <a:cubicBezTo>
                      <a:pt x="5482" y="1"/>
                      <a:pt x="5467" y="0"/>
                      <a:pt x="545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4" name="Google Shape;2027;p45">
                <a:extLst>
                  <a:ext uri="{FF2B5EF4-FFF2-40B4-BE49-F238E27FC236}">
                    <a16:creationId xmlns:a16="http://schemas.microsoft.com/office/drawing/2014/main" id="{A478B1FB-F3E7-4646-B9B8-AE45CB6B811C}"/>
                  </a:ext>
                </a:extLst>
              </p:cNvPr>
              <p:cNvSpPr/>
              <p:nvPr/>
            </p:nvSpPr>
            <p:spPr>
              <a:xfrm>
                <a:off x="2892487" y="3111112"/>
                <a:ext cx="531103" cy="436068"/>
              </a:xfrm>
              <a:custGeom>
                <a:avLst/>
                <a:gdLst/>
                <a:ahLst/>
                <a:cxnLst/>
                <a:rect l="l" t="t" r="r" b="b"/>
                <a:pathLst>
                  <a:path w="38326" h="31468" extrusionOk="0">
                    <a:moveTo>
                      <a:pt x="23422" y="0"/>
                    </a:moveTo>
                    <a:cubicBezTo>
                      <a:pt x="23385" y="0"/>
                      <a:pt x="23345" y="6"/>
                      <a:pt x="23304" y="18"/>
                    </a:cubicBezTo>
                    <a:cubicBezTo>
                      <a:pt x="13840" y="2697"/>
                      <a:pt x="5337" y="12130"/>
                      <a:pt x="2557" y="21363"/>
                    </a:cubicBezTo>
                    <a:cubicBezTo>
                      <a:pt x="1560" y="24673"/>
                      <a:pt x="731" y="29087"/>
                      <a:pt x="4527" y="30756"/>
                    </a:cubicBezTo>
                    <a:cubicBezTo>
                      <a:pt x="6005" y="31404"/>
                      <a:pt x="7789" y="31445"/>
                      <a:pt x="9452" y="31445"/>
                    </a:cubicBezTo>
                    <a:cubicBezTo>
                      <a:pt x="9694" y="31445"/>
                      <a:pt x="9935" y="31444"/>
                      <a:pt x="10171" y="31444"/>
                    </a:cubicBezTo>
                    <a:cubicBezTo>
                      <a:pt x="10390" y="31444"/>
                      <a:pt x="10606" y="31445"/>
                      <a:pt x="10818" y="31448"/>
                    </a:cubicBezTo>
                    <a:cubicBezTo>
                      <a:pt x="11757" y="31461"/>
                      <a:pt x="12697" y="31467"/>
                      <a:pt x="13636" y="31467"/>
                    </a:cubicBezTo>
                    <a:cubicBezTo>
                      <a:pt x="16302" y="31467"/>
                      <a:pt x="18969" y="31417"/>
                      <a:pt x="21635" y="31329"/>
                    </a:cubicBezTo>
                    <a:cubicBezTo>
                      <a:pt x="25220" y="31211"/>
                      <a:pt x="28802" y="30958"/>
                      <a:pt x="32373" y="30602"/>
                    </a:cubicBezTo>
                    <a:cubicBezTo>
                      <a:pt x="33898" y="30451"/>
                      <a:pt x="35845" y="30700"/>
                      <a:pt x="37228" y="29892"/>
                    </a:cubicBezTo>
                    <a:cubicBezTo>
                      <a:pt x="38326" y="29248"/>
                      <a:pt x="38270" y="27856"/>
                      <a:pt x="38206" y="26767"/>
                    </a:cubicBezTo>
                    <a:cubicBezTo>
                      <a:pt x="38087" y="24799"/>
                      <a:pt x="37789" y="22795"/>
                      <a:pt x="37590" y="20826"/>
                    </a:cubicBezTo>
                    <a:cubicBezTo>
                      <a:pt x="37394" y="18876"/>
                      <a:pt x="35498" y="18561"/>
                      <a:pt x="33663" y="18561"/>
                    </a:cubicBezTo>
                    <a:cubicBezTo>
                      <a:pt x="32790" y="18561"/>
                      <a:pt x="31931" y="18632"/>
                      <a:pt x="31274" y="18632"/>
                    </a:cubicBezTo>
                    <a:cubicBezTo>
                      <a:pt x="31231" y="18632"/>
                      <a:pt x="31190" y="18632"/>
                      <a:pt x="31149" y="18631"/>
                    </a:cubicBezTo>
                    <a:cubicBezTo>
                      <a:pt x="28445" y="18591"/>
                      <a:pt x="25725" y="18475"/>
                      <a:pt x="23012" y="18475"/>
                    </a:cubicBezTo>
                    <a:cubicBezTo>
                      <a:pt x="19280" y="18475"/>
                      <a:pt x="15562" y="18695"/>
                      <a:pt x="11919" y="19635"/>
                    </a:cubicBezTo>
                    <a:cubicBezTo>
                      <a:pt x="11454" y="19755"/>
                      <a:pt x="11601" y="20429"/>
                      <a:pt x="12023" y="20429"/>
                    </a:cubicBezTo>
                    <a:cubicBezTo>
                      <a:pt x="12058" y="20429"/>
                      <a:pt x="12095" y="20424"/>
                      <a:pt x="12133" y="20414"/>
                    </a:cubicBezTo>
                    <a:cubicBezTo>
                      <a:pt x="15743" y="19484"/>
                      <a:pt x="19434" y="19283"/>
                      <a:pt x="23136" y="19283"/>
                    </a:cubicBezTo>
                    <a:cubicBezTo>
                      <a:pt x="24020" y="19283"/>
                      <a:pt x="24904" y="19294"/>
                      <a:pt x="25788" y="19310"/>
                    </a:cubicBezTo>
                    <a:cubicBezTo>
                      <a:pt x="25830" y="19311"/>
                      <a:pt x="25875" y="19311"/>
                      <a:pt x="25921" y="19311"/>
                    </a:cubicBezTo>
                    <a:cubicBezTo>
                      <a:pt x="26906" y="19311"/>
                      <a:pt x="28793" y="19153"/>
                      <a:pt x="30725" y="19153"/>
                    </a:cubicBezTo>
                    <a:cubicBezTo>
                      <a:pt x="33637" y="19153"/>
                      <a:pt x="36650" y="19512"/>
                      <a:pt x="36832" y="21309"/>
                    </a:cubicBezTo>
                    <a:cubicBezTo>
                      <a:pt x="36946" y="22447"/>
                      <a:pt x="36899" y="23589"/>
                      <a:pt x="37074" y="24723"/>
                    </a:cubicBezTo>
                    <a:cubicBezTo>
                      <a:pt x="37497" y="27437"/>
                      <a:pt x="37590" y="29419"/>
                      <a:pt x="34284" y="29672"/>
                    </a:cubicBezTo>
                    <a:cubicBezTo>
                      <a:pt x="29665" y="30029"/>
                      <a:pt x="25057" y="30408"/>
                      <a:pt x="20425" y="30562"/>
                    </a:cubicBezTo>
                    <a:cubicBezTo>
                      <a:pt x="17874" y="30646"/>
                      <a:pt x="15228" y="30793"/>
                      <a:pt x="12597" y="30793"/>
                    </a:cubicBezTo>
                    <a:cubicBezTo>
                      <a:pt x="10428" y="30793"/>
                      <a:pt x="8270" y="30693"/>
                      <a:pt x="6184" y="30377"/>
                    </a:cubicBezTo>
                    <a:cubicBezTo>
                      <a:pt x="1" y="29437"/>
                      <a:pt x="3187" y="21290"/>
                      <a:pt x="4777" y="17627"/>
                    </a:cubicBezTo>
                    <a:cubicBezTo>
                      <a:pt x="7896" y="10433"/>
                      <a:pt x="15969" y="2934"/>
                      <a:pt x="23518" y="797"/>
                    </a:cubicBezTo>
                    <a:cubicBezTo>
                      <a:pt x="23977" y="666"/>
                      <a:pt x="23836" y="0"/>
                      <a:pt x="2342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5" name="Google Shape;2028;p45">
                <a:extLst>
                  <a:ext uri="{FF2B5EF4-FFF2-40B4-BE49-F238E27FC236}">
                    <a16:creationId xmlns:a16="http://schemas.microsoft.com/office/drawing/2014/main" id="{AB2AA708-46EE-4157-969D-A4E74977A12D}"/>
                  </a:ext>
                </a:extLst>
              </p:cNvPr>
              <p:cNvSpPr/>
              <p:nvPr/>
            </p:nvSpPr>
            <p:spPr>
              <a:xfrm>
                <a:off x="3389833" y="2664678"/>
                <a:ext cx="544530" cy="586283"/>
              </a:xfrm>
              <a:custGeom>
                <a:avLst/>
                <a:gdLst/>
                <a:ahLst/>
                <a:cxnLst/>
                <a:rect l="l" t="t" r="r" b="b"/>
                <a:pathLst>
                  <a:path w="39295" h="42308" extrusionOk="0">
                    <a:moveTo>
                      <a:pt x="28594" y="1"/>
                    </a:moveTo>
                    <a:cubicBezTo>
                      <a:pt x="28436" y="1"/>
                      <a:pt x="28253" y="141"/>
                      <a:pt x="28227" y="298"/>
                    </a:cubicBezTo>
                    <a:cubicBezTo>
                      <a:pt x="28040" y="1461"/>
                      <a:pt x="27321" y="2522"/>
                      <a:pt x="26932" y="3637"/>
                    </a:cubicBezTo>
                    <a:cubicBezTo>
                      <a:pt x="26432" y="5065"/>
                      <a:pt x="26179" y="6595"/>
                      <a:pt x="25843" y="8068"/>
                    </a:cubicBezTo>
                    <a:cubicBezTo>
                      <a:pt x="24938" y="12053"/>
                      <a:pt x="23115" y="15711"/>
                      <a:pt x="20932" y="19140"/>
                    </a:cubicBezTo>
                    <a:cubicBezTo>
                      <a:pt x="16487" y="26123"/>
                      <a:pt x="9064" y="31597"/>
                      <a:pt x="521" y="31654"/>
                    </a:cubicBezTo>
                    <a:cubicBezTo>
                      <a:pt x="4" y="31657"/>
                      <a:pt x="0" y="32460"/>
                      <a:pt x="516" y="32460"/>
                    </a:cubicBezTo>
                    <a:cubicBezTo>
                      <a:pt x="518" y="32460"/>
                      <a:pt x="520" y="32460"/>
                      <a:pt x="521" y="32460"/>
                    </a:cubicBezTo>
                    <a:lnTo>
                      <a:pt x="521" y="32460"/>
                    </a:lnTo>
                    <a:lnTo>
                      <a:pt x="520" y="32462"/>
                    </a:lnTo>
                    <a:cubicBezTo>
                      <a:pt x="8995" y="32405"/>
                      <a:pt x="16343" y="27214"/>
                      <a:pt x="21022" y="20457"/>
                    </a:cubicBezTo>
                    <a:cubicBezTo>
                      <a:pt x="23785" y="16467"/>
                      <a:pt x="25748" y="12124"/>
                      <a:pt x="26823" y="7397"/>
                    </a:cubicBezTo>
                    <a:cubicBezTo>
                      <a:pt x="27321" y="5212"/>
                      <a:pt x="27962" y="3282"/>
                      <a:pt x="28864" y="1234"/>
                    </a:cubicBezTo>
                    <a:cubicBezTo>
                      <a:pt x="28975" y="980"/>
                      <a:pt x="29398" y="881"/>
                      <a:pt x="30000" y="881"/>
                    </a:cubicBezTo>
                    <a:cubicBezTo>
                      <a:pt x="32062" y="881"/>
                      <a:pt x="36227" y="2054"/>
                      <a:pt x="37157" y="2231"/>
                    </a:cubicBezTo>
                    <a:cubicBezTo>
                      <a:pt x="39295" y="2638"/>
                      <a:pt x="30454" y="23634"/>
                      <a:pt x="29367" y="25580"/>
                    </a:cubicBezTo>
                    <a:cubicBezTo>
                      <a:pt x="24763" y="33819"/>
                      <a:pt x="17342" y="39646"/>
                      <a:pt x="8001" y="41519"/>
                    </a:cubicBezTo>
                    <a:cubicBezTo>
                      <a:pt x="7522" y="41615"/>
                      <a:pt x="7683" y="42307"/>
                      <a:pt x="8126" y="42307"/>
                    </a:cubicBezTo>
                    <a:cubicBezTo>
                      <a:pt x="8154" y="42307"/>
                      <a:pt x="8185" y="42304"/>
                      <a:pt x="8216" y="42298"/>
                    </a:cubicBezTo>
                    <a:cubicBezTo>
                      <a:pt x="27749" y="38382"/>
                      <a:pt x="34311" y="19208"/>
                      <a:pt x="38694" y="2127"/>
                    </a:cubicBezTo>
                    <a:cubicBezTo>
                      <a:pt x="38744" y="1932"/>
                      <a:pt x="38632" y="1669"/>
                      <a:pt x="38412" y="1631"/>
                    </a:cubicBezTo>
                    <a:cubicBezTo>
                      <a:pt x="35146" y="1072"/>
                      <a:pt x="31929" y="261"/>
                      <a:pt x="28616" y="2"/>
                    </a:cubicBezTo>
                    <a:cubicBezTo>
                      <a:pt x="28609" y="1"/>
                      <a:pt x="28602" y="1"/>
                      <a:pt x="2859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6" name="Google Shape;2029;p45">
                <a:extLst>
                  <a:ext uri="{FF2B5EF4-FFF2-40B4-BE49-F238E27FC236}">
                    <a16:creationId xmlns:a16="http://schemas.microsoft.com/office/drawing/2014/main" id="{F9D76377-C5B7-4A04-B64B-0CD7954ABA88}"/>
                  </a:ext>
                </a:extLst>
              </p:cNvPr>
              <p:cNvSpPr/>
              <p:nvPr/>
            </p:nvSpPr>
            <p:spPr>
              <a:xfrm>
                <a:off x="3404688" y="3361378"/>
                <a:ext cx="172734" cy="169560"/>
              </a:xfrm>
              <a:custGeom>
                <a:avLst/>
                <a:gdLst/>
                <a:ahLst/>
                <a:cxnLst/>
                <a:rect l="l" t="t" r="r" b="b"/>
                <a:pathLst>
                  <a:path w="12465" h="12236" extrusionOk="0">
                    <a:moveTo>
                      <a:pt x="6099" y="0"/>
                    </a:moveTo>
                    <a:cubicBezTo>
                      <a:pt x="5512" y="0"/>
                      <a:pt x="4837" y="464"/>
                      <a:pt x="4409" y="729"/>
                    </a:cubicBezTo>
                    <a:cubicBezTo>
                      <a:pt x="2956" y="1634"/>
                      <a:pt x="1518" y="2502"/>
                      <a:pt x="289" y="3699"/>
                    </a:cubicBezTo>
                    <a:cubicBezTo>
                      <a:pt x="1" y="3981"/>
                      <a:pt x="278" y="4387"/>
                      <a:pt x="592" y="4387"/>
                    </a:cubicBezTo>
                    <a:cubicBezTo>
                      <a:pt x="683" y="4387"/>
                      <a:pt x="777" y="4353"/>
                      <a:pt x="862" y="4271"/>
                    </a:cubicBezTo>
                    <a:lnTo>
                      <a:pt x="864" y="4271"/>
                    </a:lnTo>
                    <a:cubicBezTo>
                      <a:pt x="2129" y="3035"/>
                      <a:pt x="3635" y="2162"/>
                      <a:pt x="5125" y="1234"/>
                    </a:cubicBezTo>
                    <a:cubicBezTo>
                      <a:pt x="5225" y="1172"/>
                      <a:pt x="5289" y="1145"/>
                      <a:pt x="5323" y="1145"/>
                    </a:cubicBezTo>
                    <a:cubicBezTo>
                      <a:pt x="5603" y="1145"/>
                      <a:pt x="3879" y="3027"/>
                      <a:pt x="3619" y="3377"/>
                    </a:cubicBezTo>
                    <a:cubicBezTo>
                      <a:pt x="3443" y="3616"/>
                      <a:pt x="3671" y="3986"/>
                      <a:pt x="3950" y="3986"/>
                    </a:cubicBezTo>
                    <a:cubicBezTo>
                      <a:pt x="3956" y="3986"/>
                      <a:pt x="3963" y="3985"/>
                      <a:pt x="3969" y="3985"/>
                    </a:cubicBezTo>
                    <a:cubicBezTo>
                      <a:pt x="5949" y="3866"/>
                      <a:pt x="7808" y="3040"/>
                      <a:pt x="9811" y="3035"/>
                    </a:cubicBezTo>
                    <a:cubicBezTo>
                      <a:pt x="9822" y="3035"/>
                      <a:pt x="9832" y="3035"/>
                      <a:pt x="9843" y="3035"/>
                    </a:cubicBezTo>
                    <a:cubicBezTo>
                      <a:pt x="11803" y="3035"/>
                      <a:pt x="8938" y="3684"/>
                      <a:pt x="8492" y="3783"/>
                    </a:cubicBezTo>
                    <a:cubicBezTo>
                      <a:pt x="7343" y="4032"/>
                      <a:pt x="6221" y="4388"/>
                      <a:pt x="5137" y="4847"/>
                    </a:cubicBezTo>
                    <a:cubicBezTo>
                      <a:pt x="4791" y="4994"/>
                      <a:pt x="4938" y="5491"/>
                      <a:pt x="5234" y="5585"/>
                    </a:cubicBezTo>
                    <a:cubicBezTo>
                      <a:pt x="6830" y="6095"/>
                      <a:pt x="8620" y="5927"/>
                      <a:pt x="10273" y="6036"/>
                    </a:cubicBezTo>
                    <a:cubicBezTo>
                      <a:pt x="12375" y="6177"/>
                      <a:pt x="10223" y="6615"/>
                      <a:pt x="9418" y="6751"/>
                    </a:cubicBezTo>
                    <a:cubicBezTo>
                      <a:pt x="8321" y="6938"/>
                      <a:pt x="7211" y="6988"/>
                      <a:pt x="6122" y="7227"/>
                    </a:cubicBezTo>
                    <a:cubicBezTo>
                      <a:pt x="5704" y="7321"/>
                      <a:pt x="5775" y="7882"/>
                      <a:pt x="6122" y="8006"/>
                    </a:cubicBezTo>
                    <a:cubicBezTo>
                      <a:pt x="7589" y="8534"/>
                      <a:pt x="9261" y="8437"/>
                      <a:pt x="10765" y="8884"/>
                    </a:cubicBezTo>
                    <a:cubicBezTo>
                      <a:pt x="11245" y="9028"/>
                      <a:pt x="9787" y="9208"/>
                      <a:pt x="9680" y="9213"/>
                    </a:cubicBezTo>
                    <a:cubicBezTo>
                      <a:pt x="9193" y="9240"/>
                      <a:pt x="8703" y="9237"/>
                      <a:pt x="8217" y="9242"/>
                    </a:cubicBezTo>
                    <a:cubicBezTo>
                      <a:pt x="7448" y="9251"/>
                      <a:pt x="6611" y="9213"/>
                      <a:pt x="5880" y="9490"/>
                    </a:cubicBezTo>
                    <a:cubicBezTo>
                      <a:pt x="5549" y="9614"/>
                      <a:pt x="5479" y="10023"/>
                      <a:pt x="5783" y="10227"/>
                    </a:cubicBezTo>
                    <a:cubicBezTo>
                      <a:pt x="6219" y="10520"/>
                      <a:pt x="6626" y="10679"/>
                      <a:pt x="7133" y="10840"/>
                    </a:cubicBezTo>
                    <a:cubicBezTo>
                      <a:pt x="8128" y="11157"/>
                      <a:pt x="7877" y="11249"/>
                      <a:pt x="7316" y="11249"/>
                    </a:cubicBezTo>
                    <a:cubicBezTo>
                      <a:pt x="6735" y="11249"/>
                      <a:pt x="5822" y="11151"/>
                      <a:pt x="5615" y="11103"/>
                    </a:cubicBezTo>
                    <a:cubicBezTo>
                      <a:pt x="4168" y="10771"/>
                      <a:pt x="2264" y="10999"/>
                      <a:pt x="941" y="10418"/>
                    </a:cubicBezTo>
                    <a:cubicBezTo>
                      <a:pt x="882" y="10391"/>
                      <a:pt x="823" y="10380"/>
                      <a:pt x="767" y="10380"/>
                    </a:cubicBezTo>
                    <a:cubicBezTo>
                      <a:pt x="380" y="10380"/>
                      <a:pt x="119" y="10932"/>
                      <a:pt x="535" y="11115"/>
                    </a:cubicBezTo>
                    <a:cubicBezTo>
                      <a:pt x="1894" y="11712"/>
                      <a:pt x="3429" y="11422"/>
                      <a:pt x="4855" y="11750"/>
                    </a:cubicBezTo>
                    <a:cubicBezTo>
                      <a:pt x="5714" y="11949"/>
                      <a:pt x="6632" y="12235"/>
                      <a:pt x="7529" y="12235"/>
                    </a:cubicBezTo>
                    <a:cubicBezTo>
                      <a:pt x="7918" y="12235"/>
                      <a:pt x="8303" y="12181"/>
                      <a:pt x="8677" y="12043"/>
                    </a:cubicBezTo>
                    <a:cubicBezTo>
                      <a:pt x="8864" y="11976"/>
                      <a:pt x="9048" y="11763"/>
                      <a:pt x="8958" y="11548"/>
                    </a:cubicBezTo>
                    <a:cubicBezTo>
                      <a:pt x="8609" y="10698"/>
                      <a:pt x="8077" y="10422"/>
                      <a:pt x="7453" y="10156"/>
                    </a:cubicBezTo>
                    <a:lnTo>
                      <a:pt x="7453" y="10156"/>
                    </a:lnTo>
                    <a:cubicBezTo>
                      <a:pt x="7454" y="10156"/>
                      <a:pt x="7455" y="10156"/>
                      <a:pt x="7457" y="10156"/>
                    </a:cubicBezTo>
                    <a:cubicBezTo>
                      <a:pt x="7779" y="10156"/>
                      <a:pt x="8130" y="10160"/>
                      <a:pt x="8491" y="10160"/>
                    </a:cubicBezTo>
                    <a:cubicBezTo>
                      <a:pt x="10147" y="10160"/>
                      <a:pt x="11991" y="10065"/>
                      <a:pt x="11991" y="8996"/>
                    </a:cubicBezTo>
                    <a:cubicBezTo>
                      <a:pt x="11991" y="8137"/>
                      <a:pt x="10619" y="7795"/>
                      <a:pt x="9205" y="7606"/>
                    </a:cubicBezTo>
                    <a:lnTo>
                      <a:pt x="9205" y="7606"/>
                    </a:lnTo>
                    <a:cubicBezTo>
                      <a:pt x="10273" y="7461"/>
                      <a:pt x="11318" y="7240"/>
                      <a:pt x="12243" y="6675"/>
                    </a:cubicBezTo>
                    <a:cubicBezTo>
                      <a:pt x="12408" y="6575"/>
                      <a:pt x="12465" y="6402"/>
                      <a:pt x="12429" y="6220"/>
                    </a:cubicBezTo>
                    <a:cubicBezTo>
                      <a:pt x="12205" y="5066"/>
                      <a:pt x="9923" y="4978"/>
                      <a:pt x="7977" y="4957"/>
                    </a:cubicBezTo>
                    <a:lnTo>
                      <a:pt x="7977" y="4957"/>
                    </a:lnTo>
                    <a:cubicBezTo>
                      <a:pt x="9720" y="4538"/>
                      <a:pt x="11686" y="3925"/>
                      <a:pt x="11494" y="3004"/>
                    </a:cubicBezTo>
                    <a:cubicBezTo>
                      <a:pt x="11358" y="2354"/>
                      <a:pt x="10647" y="2132"/>
                      <a:pt x="9707" y="2132"/>
                    </a:cubicBezTo>
                    <a:cubicBezTo>
                      <a:pt x="8376" y="2132"/>
                      <a:pt x="6586" y="2578"/>
                      <a:pt x="5328" y="2888"/>
                    </a:cubicBezTo>
                    <a:lnTo>
                      <a:pt x="5328" y="2888"/>
                    </a:lnTo>
                    <a:cubicBezTo>
                      <a:pt x="6391" y="1902"/>
                      <a:pt x="7728" y="411"/>
                      <a:pt x="6354" y="33"/>
                    </a:cubicBezTo>
                    <a:cubicBezTo>
                      <a:pt x="6272" y="10"/>
                      <a:pt x="6187" y="0"/>
                      <a:pt x="609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7" name="Google Shape;2030;p45">
                <a:extLst>
                  <a:ext uri="{FF2B5EF4-FFF2-40B4-BE49-F238E27FC236}">
                    <a16:creationId xmlns:a16="http://schemas.microsoft.com/office/drawing/2014/main" id="{C8487A37-60AE-48A9-ADFE-4AE74C2CD151}"/>
                  </a:ext>
                </a:extLst>
              </p:cNvPr>
              <p:cNvSpPr/>
              <p:nvPr/>
            </p:nvSpPr>
            <p:spPr>
              <a:xfrm>
                <a:off x="3330703" y="3368667"/>
                <a:ext cx="19858" cy="159763"/>
              </a:xfrm>
              <a:custGeom>
                <a:avLst/>
                <a:gdLst/>
                <a:ahLst/>
                <a:cxnLst/>
                <a:rect l="l" t="t" r="r" b="b"/>
                <a:pathLst>
                  <a:path w="1433" h="11529" extrusionOk="0">
                    <a:moveTo>
                      <a:pt x="753" y="0"/>
                    </a:moveTo>
                    <a:cubicBezTo>
                      <a:pt x="551" y="0"/>
                      <a:pt x="348" y="130"/>
                      <a:pt x="346" y="390"/>
                    </a:cubicBezTo>
                    <a:cubicBezTo>
                      <a:pt x="317" y="4016"/>
                      <a:pt x="0" y="7638"/>
                      <a:pt x="603" y="11237"/>
                    </a:cubicBezTo>
                    <a:cubicBezTo>
                      <a:pt x="637" y="11441"/>
                      <a:pt x="781" y="11529"/>
                      <a:pt x="937" y="11529"/>
                    </a:cubicBezTo>
                    <a:cubicBezTo>
                      <a:pt x="1172" y="11529"/>
                      <a:pt x="1433" y="11328"/>
                      <a:pt x="1382" y="11022"/>
                    </a:cubicBezTo>
                    <a:cubicBezTo>
                      <a:pt x="793" y="7499"/>
                      <a:pt x="1127" y="3939"/>
                      <a:pt x="1153" y="390"/>
                    </a:cubicBezTo>
                    <a:cubicBezTo>
                      <a:pt x="1156" y="130"/>
                      <a:pt x="955" y="0"/>
                      <a:pt x="75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8" name="Google Shape;2031;p45">
                <a:extLst>
                  <a:ext uri="{FF2B5EF4-FFF2-40B4-BE49-F238E27FC236}">
                    <a16:creationId xmlns:a16="http://schemas.microsoft.com/office/drawing/2014/main" id="{9212DE6F-F8A3-42DE-B68E-57604BB03BB0}"/>
                  </a:ext>
                </a:extLst>
              </p:cNvPr>
              <p:cNvSpPr/>
              <p:nvPr/>
            </p:nvSpPr>
            <p:spPr>
              <a:xfrm>
                <a:off x="3765177" y="2712722"/>
                <a:ext cx="148012" cy="40270"/>
              </a:xfrm>
              <a:custGeom>
                <a:avLst/>
                <a:gdLst/>
                <a:ahLst/>
                <a:cxnLst/>
                <a:rect l="l" t="t" r="r" b="b"/>
                <a:pathLst>
                  <a:path w="10681" h="2906" extrusionOk="0">
                    <a:moveTo>
                      <a:pt x="544" y="0"/>
                    </a:moveTo>
                    <a:cubicBezTo>
                      <a:pt x="138" y="0"/>
                      <a:pt x="0" y="661"/>
                      <a:pt x="453" y="798"/>
                    </a:cubicBezTo>
                    <a:cubicBezTo>
                      <a:pt x="3574" y="1750"/>
                      <a:pt x="6775" y="2323"/>
                      <a:pt x="9981" y="2898"/>
                    </a:cubicBezTo>
                    <a:cubicBezTo>
                      <a:pt x="10009" y="2903"/>
                      <a:pt x="10036" y="2905"/>
                      <a:pt x="10062" y="2905"/>
                    </a:cubicBezTo>
                    <a:cubicBezTo>
                      <a:pt x="10512" y="2905"/>
                      <a:pt x="10680" y="2206"/>
                      <a:pt x="10196" y="2119"/>
                    </a:cubicBezTo>
                    <a:cubicBezTo>
                      <a:pt x="6990" y="1544"/>
                      <a:pt x="3787" y="970"/>
                      <a:pt x="668" y="19"/>
                    </a:cubicBezTo>
                    <a:cubicBezTo>
                      <a:pt x="624" y="6"/>
                      <a:pt x="583" y="0"/>
                      <a:pt x="54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69" name="Google Shape;2032;p45">
                <a:extLst>
                  <a:ext uri="{FF2B5EF4-FFF2-40B4-BE49-F238E27FC236}">
                    <a16:creationId xmlns:a16="http://schemas.microsoft.com/office/drawing/2014/main" id="{E83A9F92-34B5-42B2-9862-D6559C5F796A}"/>
                  </a:ext>
                </a:extLst>
              </p:cNvPr>
              <p:cNvSpPr/>
              <p:nvPr/>
            </p:nvSpPr>
            <p:spPr>
              <a:xfrm>
                <a:off x="3777524" y="2519687"/>
                <a:ext cx="174230" cy="173163"/>
              </a:xfrm>
              <a:custGeom>
                <a:avLst/>
                <a:gdLst/>
                <a:ahLst/>
                <a:cxnLst/>
                <a:rect l="l" t="t" r="r" b="b"/>
                <a:pathLst>
                  <a:path w="12573" h="12496" extrusionOk="0">
                    <a:moveTo>
                      <a:pt x="4655" y="0"/>
                    </a:moveTo>
                    <a:cubicBezTo>
                      <a:pt x="3196" y="0"/>
                      <a:pt x="2912" y="3642"/>
                      <a:pt x="2744" y="5802"/>
                    </a:cubicBezTo>
                    <a:lnTo>
                      <a:pt x="2744" y="5802"/>
                    </a:lnTo>
                    <a:cubicBezTo>
                      <a:pt x="2264" y="4785"/>
                      <a:pt x="1565" y="3559"/>
                      <a:pt x="941" y="3559"/>
                    </a:cubicBezTo>
                    <a:cubicBezTo>
                      <a:pt x="767" y="3559"/>
                      <a:pt x="599" y="3654"/>
                      <a:pt x="443" y="3875"/>
                    </a:cubicBezTo>
                    <a:cubicBezTo>
                      <a:pt x="0" y="4503"/>
                      <a:pt x="246" y="5358"/>
                      <a:pt x="414" y="6051"/>
                    </a:cubicBezTo>
                    <a:cubicBezTo>
                      <a:pt x="812" y="7712"/>
                      <a:pt x="1203" y="9350"/>
                      <a:pt x="1958" y="10889"/>
                    </a:cubicBezTo>
                    <a:cubicBezTo>
                      <a:pt x="2030" y="11035"/>
                      <a:pt x="2147" y="11095"/>
                      <a:pt x="2267" y="11095"/>
                    </a:cubicBezTo>
                    <a:cubicBezTo>
                      <a:pt x="2532" y="11095"/>
                      <a:pt x="2813" y="10802"/>
                      <a:pt x="2656" y="10482"/>
                    </a:cubicBezTo>
                    <a:cubicBezTo>
                      <a:pt x="1930" y="9002"/>
                      <a:pt x="1577" y="7427"/>
                      <a:pt x="1193" y="5836"/>
                    </a:cubicBezTo>
                    <a:cubicBezTo>
                      <a:pt x="1013" y="5091"/>
                      <a:pt x="993" y="4808"/>
                      <a:pt x="1070" y="4808"/>
                    </a:cubicBezTo>
                    <a:cubicBezTo>
                      <a:pt x="1285" y="4808"/>
                      <a:pt x="2261" y="7020"/>
                      <a:pt x="2632" y="7541"/>
                    </a:cubicBezTo>
                    <a:cubicBezTo>
                      <a:pt x="2721" y="7666"/>
                      <a:pt x="2864" y="7732"/>
                      <a:pt x="3002" y="7732"/>
                    </a:cubicBezTo>
                    <a:cubicBezTo>
                      <a:pt x="3163" y="7732"/>
                      <a:pt x="3318" y="7641"/>
                      <a:pt x="3369" y="7444"/>
                    </a:cubicBezTo>
                    <a:cubicBezTo>
                      <a:pt x="3899" y="5434"/>
                      <a:pt x="3552" y="3236"/>
                      <a:pt x="4421" y="1306"/>
                    </a:cubicBezTo>
                    <a:cubicBezTo>
                      <a:pt x="4459" y="1222"/>
                      <a:pt x="4490" y="1186"/>
                      <a:pt x="4516" y="1186"/>
                    </a:cubicBezTo>
                    <a:cubicBezTo>
                      <a:pt x="4690" y="1186"/>
                      <a:pt x="4606" y="2883"/>
                      <a:pt x="4581" y="3123"/>
                    </a:cubicBezTo>
                    <a:cubicBezTo>
                      <a:pt x="4466" y="4254"/>
                      <a:pt x="4440" y="5405"/>
                      <a:pt x="4539" y="6537"/>
                    </a:cubicBezTo>
                    <a:cubicBezTo>
                      <a:pt x="4560" y="6786"/>
                      <a:pt x="4745" y="6930"/>
                      <a:pt x="4940" y="6930"/>
                    </a:cubicBezTo>
                    <a:cubicBezTo>
                      <a:pt x="5067" y="6930"/>
                      <a:pt x="5198" y="6870"/>
                      <a:pt x="5292" y="6740"/>
                    </a:cubicBezTo>
                    <a:cubicBezTo>
                      <a:pt x="6303" y="5334"/>
                      <a:pt x="6687" y="3508"/>
                      <a:pt x="7356" y="1932"/>
                    </a:cubicBezTo>
                    <a:cubicBezTo>
                      <a:pt x="7533" y="1513"/>
                      <a:pt x="7647" y="1350"/>
                      <a:pt x="7716" y="1350"/>
                    </a:cubicBezTo>
                    <a:cubicBezTo>
                      <a:pt x="7939" y="1350"/>
                      <a:pt x="7707" y="3029"/>
                      <a:pt x="7653" y="3357"/>
                    </a:cubicBezTo>
                    <a:cubicBezTo>
                      <a:pt x="7482" y="4392"/>
                      <a:pt x="7226" y="5403"/>
                      <a:pt x="7117" y="6447"/>
                    </a:cubicBezTo>
                    <a:cubicBezTo>
                      <a:pt x="7093" y="6678"/>
                      <a:pt x="7328" y="6855"/>
                      <a:pt x="7545" y="6855"/>
                    </a:cubicBezTo>
                    <a:cubicBezTo>
                      <a:pt x="7645" y="6855"/>
                      <a:pt x="7740" y="6818"/>
                      <a:pt x="7806" y="6733"/>
                    </a:cubicBezTo>
                    <a:cubicBezTo>
                      <a:pt x="8817" y="5426"/>
                      <a:pt x="9213" y="3726"/>
                      <a:pt x="10234" y="2410"/>
                    </a:cubicBezTo>
                    <a:cubicBezTo>
                      <a:pt x="10234" y="2410"/>
                      <a:pt x="10234" y="2410"/>
                      <a:pt x="10234" y="2410"/>
                    </a:cubicBezTo>
                    <a:lnTo>
                      <a:pt x="10234" y="2410"/>
                    </a:lnTo>
                    <a:cubicBezTo>
                      <a:pt x="10236" y="2410"/>
                      <a:pt x="10137" y="3568"/>
                      <a:pt x="10106" y="3686"/>
                    </a:cubicBezTo>
                    <a:cubicBezTo>
                      <a:pt x="9980" y="4157"/>
                      <a:pt x="9824" y="4621"/>
                      <a:pt x="9677" y="5086"/>
                    </a:cubicBezTo>
                    <a:cubicBezTo>
                      <a:pt x="9447" y="5822"/>
                      <a:pt x="9154" y="6601"/>
                      <a:pt x="9189" y="7383"/>
                    </a:cubicBezTo>
                    <a:cubicBezTo>
                      <a:pt x="9200" y="7636"/>
                      <a:pt x="9383" y="7773"/>
                      <a:pt x="9584" y="7773"/>
                    </a:cubicBezTo>
                    <a:cubicBezTo>
                      <a:pt x="9684" y="7773"/>
                      <a:pt x="9789" y="7739"/>
                      <a:pt x="9879" y="7669"/>
                    </a:cubicBezTo>
                    <a:cubicBezTo>
                      <a:pt x="10168" y="7442"/>
                      <a:pt x="10385" y="7254"/>
                      <a:pt x="10603" y="6952"/>
                    </a:cubicBezTo>
                    <a:cubicBezTo>
                      <a:pt x="10990" y="6417"/>
                      <a:pt x="11216" y="6211"/>
                      <a:pt x="11324" y="6211"/>
                    </a:cubicBezTo>
                    <a:cubicBezTo>
                      <a:pt x="11532" y="6211"/>
                      <a:pt x="11299" y="6982"/>
                      <a:pt x="10934" y="7634"/>
                    </a:cubicBezTo>
                    <a:cubicBezTo>
                      <a:pt x="10146" y="9038"/>
                      <a:pt x="9317" y="10387"/>
                      <a:pt x="8687" y="11876"/>
                    </a:cubicBezTo>
                    <a:cubicBezTo>
                      <a:pt x="8550" y="12200"/>
                      <a:pt x="8833" y="12496"/>
                      <a:pt x="9090" y="12496"/>
                    </a:cubicBezTo>
                    <a:cubicBezTo>
                      <a:pt x="9208" y="12496"/>
                      <a:pt x="9321" y="12433"/>
                      <a:pt x="9384" y="12282"/>
                    </a:cubicBezTo>
                    <a:cubicBezTo>
                      <a:pt x="10250" y="10236"/>
                      <a:pt x="12573" y="7769"/>
                      <a:pt x="12490" y="5481"/>
                    </a:cubicBezTo>
                    <a:cubicBezTo>
                      <a:pt x="12483" y="5281"/>
                      <a:pt x="12324" y="5077"/>
                      <a:pt x="12112" y="5077"/>
                    </a:cubicBezTo>
                    <a:cubicBezTo>
                      <a:pt x="12104" y="5077"/>
                      <a:pt x="12095" y="5077"/>
                      <a:pt x="12086" y="5078"/>
                    </a:cubicBezTo>
                    <a:cubicBezTo>
                      <a:pt x="11179" y="5144"/>
                      <a:pt x="10737" y="5585"/>
                      <a:pt x="10280" y="6108"/>
                    </a:cubicBezTo>
                    <a:lnTo>
                      <a:pt x="10280" y="6108"/>
                    </a:lnTo>
                    <a:cubicBezTo>
                      <a:pt x="10831" y="4452"/>
                      <a:pt x="11892" y="2077"/>
                      <a:pt x="10696" y="1436"/>
                    </a:cubicBezTo>
                    <a:cubicBezTo>
                      <a:pt x="10597" y="1382"/>
                      <a:pt x="10497" y="1357"/>
                      <a:pt x="10396" y="1357"/>
                    </a:cubicBezTo>
                    <a:cubicBezTo>
                      <a:pt x="9704" y="1357"/>
                      <a:pt x="8994" y="2536"/>
                      <a:pt x="8406" y="3736"/>
                    </a:cubicBezTo>
                    <a:lnTo>
                      <a:pt x="8406" y="3736"/>
                    </a:lnTo>
                    <a:cubicBezTo>
                      <a:pt x="8613" y="2633"/>
                      <a:pt x="8747" y="1529"/>
                      <a:pt x="8495" y="414"/>
                    </a:cubicBezTo>
                    <a:cubicBezTo>
                      <a:pt x="8451" y="226"/>
                      <a:pt x="8280" y="137"/>
                      <a:pt x="8105" y="118"/>
                    </a:cubicBezTo>
                    <a:cubicBezTo>
                      <a:pt x="8073" y="115"/>
                      <a:pt x="8041" y="113"/>
                      <a:pt x="8010" y="113"/>
                    </a:cubicBezTo>
                    <a:cubicBezTo>
                      <a:pt x="6933" y="113"/>
                      <a:pt x="6158" y="2134"/>
                      <a:pt x="5547" y="3904"/>
                    </a:cubicBezTo>
                    <a:lnTo>
                      <a:pt x="5547" y="3904"/>
                    </a:lnTo>
                    <a:cubicBezTo>
                      <a:pt x="5686" y="2117"/>
                      <a:pt x="5699" y="110"/>
                      <a:pt x="4757" y="6"/>
                    </a:cubicBezTo>
                    <a:cubicBezTo>
                      <a:pt x="4723" y="2"/>
                      <a:pt x="4689" y="0"/>
                      <a:pt x="465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70" name="Google Shape;2033;p45">
                <a:extLst>
                  <a:ext uri="{FF2B5EF4-FFF2-40B4-BE49-F238E27FC236}">
                    <a16:creationId xmlns:a16="http://schemas.microsoft.com/office/drawing/2014/main" id="{3A736649-9CA1-4BF9-A376-589AE264D412}"/>
                  </a:ext>
                </a:extLst>
              </p:cNvPr>
              <p:cNvSpPr/>
              <p:nvPr/>
            </p:nvSpPr>
            <p:spPr>
              <a:xfrm>
                <a:off x="3494554" y="3242190"/>
                <a:ext cx="32330" cy="159680"/>
              </a:xfrm>
              <a:custGeom>
                <a:avLst/>
                <a:gdLst/>
                <a:ahLst/>
                <a:cxnLst/>
                <a:rect l="l" t="t" r="r" b="b"/>
                <a:pathLst>
                  <a:path w="2333" h="11523" extrusionOk="0">
                    <a:moveTo>
                      <a:pt x="492" y="1"/>
                    </a:moveTo>
                    <a:cubicBezTo>
                      <a:pt x="251" y="1"/>
                      <a:pt x="0" y="198"/>
                      <a:pt x="81" y="502"/>
                    </a:cubicBezTo>
                    <a:lnTo>
                      <a:pt x="82" y="502"/>
                    </a:lnTo>
                    <a:cubicBezTo>
                      <a:pt x="525" y="2165"/>
                      <a:pt x="711" y="3851"/>
                      <a:pt x="875" y="5562"/>
                    </a:cubicBezTo>
                    <a:cubicBezTo>
                      <a:pt x="1053" y="7434"/>
                      <a:pt x="1526" y="9238"/>
                      <a:pt x="1521" y="11132"/>
                    </a:cubicBezTo>
                    <a:cubicBezTo>
                      <a:pt x="1520" y="11393"/>
                      <a:pt x="1721" y="11523"/>
                      <a:pt x="1923" y="11523"/>
                    </a:cubicBezTo>
                    <a:cubicBezTo>
                      <a:pt x="2125" y="11523"/>
                      <a:pt x="2327" y="11393"/>
                      <a:pt x="2327" y="11132"/>
                    </a:cubicBezTo>
                    <a:cubicBezTo>
                      <a:pt x="2333" y="9477"/>
                      <a:pt x="2051" y="7883"/>
                      <a:pt x="1784" y="6254"/>
                    </a:cubicBezTo>
                    <a:cubicBezTo>
                      <a:pt x="1455" y="4246"/>
                      <a:pt x="1389" y="2264"/>
                      <a:pt x="860" y="287"/>
                    </a:cubicBezTo>
                    <a:cubicBezTo>
                      <a:pt x="807" y="87"/>
                      <a:pt x="651" y="1"/>
                      <a:pt x="49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71" name="Google Shape;2034;p45">
                <a:extLst>
                  <a:ext uri="{FF2B5EF4-FFF2-40B4-BE49-F238E27FC236}">
                    <a16:creationId xmlns:a16="http://schemas.microsoft.com/office/drawing/2014/main" id="{719198C7-935D-434D-9E04-9932AE9A9F69}"/>
                  </a:ext>
                </a:extLst>
              </p:cNvPr>
              <p:cNvSpPr/>
              <p:nvPr/>
            </p:nvSpPr>
            <p:spPr>
              <a:xfrm>
                <a:off x="3107874" y="3264445"/>
                <a:ext cx="14412" cy="11183"/>
              </a:xfrm>
              <a:custGeom>
                <a:avLst/>
                <a:gdLst/>
                <a:ahLst/>
                <a:cxnLst/>
                <a:rect l="l" t="t" r="r" b="b"/>
                <a:pathLst>
                  <a:path w="1040" h="807" extrusionOk="0">
                    <a:moveTo>
                      <a:pt x="520" y="0"/>
                    </a:moveTo>
                    <a:cubicBezTo>
                      <a:pt x="1" y="0"/>
                      <a:pt x="1" y="807"/>
                      <a:pt x="520" y="807"/>
                    </a:cubicBezTo>
                    <a:cubicBezTo>
                      <a:pt x="1039" y="807"/>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72" name="Google Shape;2035;p45">
                <a:extLst>
                  <a:ext uri="{FF2B5EF4-FFF2-40B4-BE49-F238E27FC236}">
                    <a16:creationId xmlns:a16="http://schemas.microsoft.com/office/drawing/2014/main" id="{F79BBB0F-2B34-4B84-A122-0226C6AD0AC3}"/>
                  </a:ext>
                </a:extLst>
              </p:cNvPr>
              <p:cNvSpPr/>
              <p:nvPr/>
            </p:nvSpPr>
            <p:spPr>
              <a:xfrm>
                <a:off x="3206318" y="3237575"/>
                <a:ext cx="14440" cy="11211"/>
              </a:xfrm>
              <a:custGeom>
                <a:avLst/>
                <a:gdLst/>
                <a:ahLst/>
                <a:cxnLst/>
                <a:rect l="l" t="t" r="r" b="b"/>
                <a:pathLst>
                  <a:path w="1042" h="809" extrusionOk="0">
                    <a:moveTo>
                      <a:pt x="522" y="0"/>
                    </a:moveTo>
                    <a:cubicBezTo>
                      <a:pt x="1" y="0"/>
                      <a:pt x="3" y="809"/>
                      <a:pt x="522" y="809"/>
                    </a:cubicBezTo>
                    <a:cubicBezTo>
                      <a:pt x="1041" y="809"/>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73" name="Google Shape;2036;p45">
                <a:extLst>
                  <a:ext uri="{FF2B5EF4-FFF2-40B4-BE49-F238E27FC236}">
                    <a16:creationId xmlns:a16="http://schemas.microsoft.com/office/drawing/2014/main" id="{9A90B5F9-994F-4962-AAAE-4F77996503C6}"/>
                  </a:ext>
                </a:extLst>
              </p:cNvPr>
              <p:cNvSpPr/>
              <p:nvPr/>
            </p:nvSpPr>
            <p:spPr>
              <a:xfrm>
                <a:off x="3213066" y="3324836"/>
                <a:ext cx="14398" cy="11225"/>
              </a:xfrm>
              <a:custGeom>
                <a:avLst/>
                <a:gdLst/>
                <a:ahLst/>
                <a:cxnLst/>
                <a:rect l="l" t="t" r="r" b="b"/>
                <a:pathLst>
                  <a:path w="1039" h="810" extrusionOk="0">
                    <a:moveTo>
                      <a:pt x="520" y="1"/>
                    </a:moveTo>
                    <a:cubicBezTo>
                      <a:pt x="0" y="1"/>
                      <a:pt x="0" y="809"/>
                      <a:pt x="520" y="809"/>
                    </a:cubicBezTo>
                    <a:cubicBezTo>
                      <a:pt x="1039" y="809"/>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74" name="Google Shape;2037;p45">
                <a:extLst>
                  <a:ext uri="{FF2B5EF4-FFF2-40B4-BE49-F238E27FC236}">
                    <a16:creationId xmlns:a16="http://schemas.microsoft.com/office/drawing/2014/main" id="{CECA787A-0E42-458F-9473-F3454AF4275D}"/>
                  </a:ext>
                </a:extLst>
              </p:cNvPr>
              <p:cNvSpPr/>
              <p:nvPr/>
            </p:nvSpPr>
            <p:spPr>
              <a:xfrm>
                <a:off x="3349535" y="3280104"/>
                <a:ext cx="14426" cy="11197"/>
              </a:xfrm>
              <a:custGeom>
                <a:avLst/>
                <a:gdLst/>
                <a:ahLst/>
                <a:cxnLst/>
                <a:rect l="l" t="t" r="r" b="b"/>
                <a:pathLst>
                  <a:path w="1041" h="808" extrusionOk="0">
                    <a:moveTo>
                      <a:pt x="521" y="0"/>
                    </a:moveTo>
                    <a:cubicBezTo>
                      <a:pt x="0" y="0"/>
                      <a:pt x="2" y="807"/>
                      <a:pt x="521" y="807"/>
                    </a:cubicBezTo>
                    <a:cubicBezTo>
                      <a:pt x="1040" y="807"/>
                      <a:pt x="1040" y="0"/>
                      <a:pt x="521"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75" name="Google Shape;2038;p45">
                <a:extLst>
                  <a:ext uri="{FF2B5EF4-FFF2-40B4-BE49-F238E27FC236}">
                    <a16:creationId xmlns:a16="http://schemas.microsoft.com/office/drawing/2014/main" id="{C4B72B26-2243-43C6-B920-FAA17792FE0F}"/>
                  </a:ext>
                </a:extLst>
              </p:cNvPr>
              <p:cNvSpPr/>
              <p:nvPr/>
            </p:nvSpPr>
            <p:spPr>
              <a:xfrm>
                <a:off x="3423368" y="3329326"/>
                <a:ext cx="14453" cy="11197"/>
              </a:xfrm>
              <a:custGeom>
                <a:avLst/>
                <a:gdLst/>
                <a:ahLst/>
                <a:cxnLst/>
                <a:rect l="l" t="t" r="r" b="b"/>
                <a:pathLst>
                  <a:path w="1043" h="808" extrusionOk="0">
                    <a:moveTo>
                      <a:pt x="521" y="1"/>
                    </a:moveTo>
                    <a:cubicBezTo>
                      <a:pt x="0" y="1"/>
                      <a:pt x="2" y="807"/>
                      <a:pt x="521" y="807"/>
                    </a:cubicBezTo>
                    <a:cubicBezTo>
                      <a:pt x="1042" y="807"/>
                      <a:pt x="1042"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76" name="Google Shape;2039;p45">
                <a:extLst>
                  <a:ext uri="{FF2B5EF4-FFF2-40B4-BE49-F238E27FC236}">
                    <a16:creationId xmlns:a16="http://schemas.microsoft.com/office/drawing/2014/main" id="{D5B867DC-A940-43AE-90C1-729CB20DF8C8}"/>
                  </a:ext>
                </a:extLst>
              </p:cNvPr>
              <p:cNvSpPr/>
              <p:nvPr/>
            </p:nvSpPr>
            <p:spPr>
              <a:xfrm>
                <a:off x="3486018" y="3201781"/>
                <a:ext cx="14440" cy="11197"/>
              </a:xfrm>
              <a:custGeom>
                <a:avLst/>
                <a:gdLst/>
                <a:ahLst/>
                <a:cxnLst/>
                <a:rect l="l" t="t" r="r" b="b"/>
                <a:pathLst>
                  <a:path w="1042" h="808" extrusionOk="0">
                    <a:moveTo>
                      <a:pt x="522" y="1"/>
                    </a:moveTo>
                    <a:cubicBezTo>
                      <a:pt x="2" y="1"/>
                      <a:pt x="1" y="807"/>
                      <a:pt x="522" y="807"/>
                    </a:cubicBezTo>
                    <a:cubicBezTo>
                      <a:pt x="1041" y="807"/>
                      <a:pt x="1041" y="1"/>
                      <a:pt x="522"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77" name="Google Shape;2040;p45">
                <a:extLst>
                  <a:ext uri="{FF2B5EF4-FFF2-40B4-BE49-F238E27FC236}">
                    <a16:creationId xmlns:a16="http://schemas.microsoft.com/office/drawing/2014/main" id="{6A9FBC4E-6609-4D4E-930A-107A56F32B19}"/>
                  </a:ext>
                </a:extLst>
              </p:cNvPr>
              <p:cNvSpPr/>
              <p:nvPr/>
            </p:nvSpPr>
            <p:spPr>
              <a:xfrm>
                <a:off x="3541988" y="3110031"/>
                <a:ext cx="14398" cy="11211"/>
              </a:xfrm>
              <a:custGeom>
                <a:avLst/>
                <a:gdLst/>
                <a:ahLst/>
                <a:cxnLst/>
                <a:rect l="l" t="t" r="r" b="b"/>
                <a:pathLst>
                  <a:path w="1039" h="809" extrusionOk="0">
                    <a:moveTo>
                      <a:pt x="520" y="0"/>
                    </a:moveTo>
                    <a:cubicBezTo>
                      <a:pt x="0" y="0"/>
                      <a:pt x="0" y="809"/>
                      <a:pt x="520" y="809"/>
                    </a:cubicBezTo>
                    <a:cubicBezTo>
                      <a:pt x="1039" y="809"/>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78" name="Google Shape;2041;p45">
                <a:extLst>
                  <a:ext uri="{FF2B5EF4-FFF2-40B4-BE49-F238E27FC236}">
                    <a16:creationId xmlns:a16="http://schemas.microsoft.com/office/drawing/2014/main" id="{3D028EE7-EA70-419E-A2D5-1FF1C4E50192}"/>
                  </a:ext>
                </a:extLst>
              </p:cNvPr>
              <p:cNvSpPr/>
              <p:nvPr/>
            </p:nvSpPr>
            <p:spPr>
              <a:xfrm>
                <a:off x="3640432" y="3130180"/>
                <a:ext cx="14412" cy="11197"/>
              </a:xfrm>
              <a:custGeom>
                <a:avLst/>
                <a:gdLst/>
                <a:ahLst/>
                <a:cxnLst/>
                <a:rect l="l" t="t" r="r" b="b"/>
                <a:pathLst>
                  <a:path w="1040" h="808" extrusionOk="0">
                    <a:moveTo>
                      <a:pt x="520" y="0"/>
                    </a:moveTo>
                    <a:cubicBezTo>
                      <a:pt x="0" y="0"/>
                      <a:pt x="0" y="807"/>
                      <a:pt x="520" y="807"/>
                    </a:cubicBezTo>
                    <a:cubicBezTo>
                      <a:pt x="1039" y="807"/>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79" name="Google Shape;2042;p45">
                <a:extLst>
                  <a:ext uri="{FF2B5EF4-FFF2-40B4-BE49-F238E27FC236}">
                    <a16:creationId xmlns:a16="http://schemas.microsoft.com/office/drawing/2014/main" id="{4E820E12-AD6C-4DAE-A6E1-342B8E59E1B8}"/>
                  </a:ext>
                </a:extLst>
              </p:cNvPr>
              <p:cNvSpPr/>
              <p:nvPr/>
            </p:nvSpPr>
            <p:spPr>
              <a:xfrm>
                <a:off x="3673995" y="3022756"/>
                <a:ext cx="14426" cy="11225"/>
              </a:xfrm>
              <a:custGeom>
                <a:avLst/>
                <a:gdLst/>
                <a:ahLst/>
                <a:cxnLst/>
                <a:rect l="l" t="t" r="r" b="b"/>
                <a:pathLst>
                  <a:path w="1041" h="810" extrusionOk="0">
                    <a:moveTo>
                      <a:pt x="521" y="1"/>
                    </a:moveTo>
                    <a:cubicBezTo>
                      <a:pt x="0" y="1"/>
                      <a:pt x="2" y="809"/>
                      <a:pt x="521" y="809"/>
                    </a:cubicBezTo>
                    <a:cubicBezTo>
                      <a:pt x="1041" y="809"/>
                      <a:pt x="1041"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0" name="Google Shape;2043;p45">
                <a:extLst>
                  <a:ext uri="{FF2B5EF4-FFF2-40B4-BE49-F238E27FC236}">
                    <a16:creationId xmlns:a16="http://schemas.microsoft.com/office/drawing/2014/main" id="{2DF229D7-2B40-4CB6-8F7D-E20AC6312A10}"/>
                  </a:ext>
                </a:extLst>
              </p:cNvPr>
              <p:cNvSpPr/>
              <p:nvPr/>
            </p:nvSpPr>
            <p:spPr>
              <a:xfrm>
                <a:off x="3772438" y="2993683"/>
                <a:ext cx="14453" cy="11197"/>
              </a:xfrm>
              <a:custGeom>
                <a:avLst/>
                <a:gdLst/>
                <a:ahLst/>
                <a:cxnLst/>
                <a:rect l="l" t="t" r="r" b="b"/>
                <a:pathLst>
                  <a:path w="1043" h="808" extrusionOk="0">
                    <a:moveTo>
                      <a:pt x="521" y="1"/>
                    </a:moveTo>
                    <a:cubicBezTo>
                      <a:pt x="0" y="1"/>
                      <a:pt x="2" y="808"/>
                      <a:pt x="521" y="808"/>
                    </a:cubicBezTo>
                    <a:cubicBezTo>
                      <a:pt x="1042" y="808"/>
                      <a:pt x="1042"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1" name="Google Shape;2044;p45">
                <a:extLst>
                  <a:ext uri="{FF2B5EF4-FFF2-40B4-BE49-F238E27FC236}">
                    <a16:creationId xmlns:a16="http://schemas.microsoft.com/office/drawing/2014/main" id="{2AC99E81-2590-4AF6-B638-2D5A0B6044A7}"/>
                  </a:ext>
                </a:extLst>
              </p:cNvPr>
              <p:cNvSpPr/>
              <p:nvPr/>
            </p:nvSpPr>
            <p:spPr>
              <a:xfrm>
                <a:off x="3743365" y="2890680"/>
                <a:ext cx="14426" cy="11225"/>
              </a:xfrm>
              <a:custGeom>
                <a:avLst/>
                <a:gdLst/>
                <a:ahLst/>
                <a:cxnLst/>
                <a:rect l="l" t="t" r="r" b="b"/>
                <a:pathLst>
                  <a:path w="1041" h="810" extrusionOk="0">
                    <a:moveTo>
                      <a:pt x="520" y="1"/>
                    </a:moveTo>
                    <a:cubicBezTo>
                      <a:pt x="0" y="1"/>
                      <a:pt x="0" y="809"/>
                      <a:pt x="520" y="809"/>
                    </a:cubicBezTo>
                    <a:cubicBezTo>
                      <a:pt x="1041" y="809"/>
                      <a:pt x="1041"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2" name="Google Shape;2045;p45">
                <a:extLst>
                  <a:ext uri="{FF2B5EF4-FFF2-40B4-BE49-F238E27FC236}">
                    <a16:creationId xmlns:a16="http://schemas.microsoft.com/office/drawing/2014/main" id="{ED6E5929-CF8B-4F17-A253-68260C84E336}"/>
                  </a:ext>
                </a:extLst>
              </p:cNvPr>
              <p:cNvSpPr/>
              <p:nvPr/>
            </p:nvSpPr>
            <p:spPr>
              <a:xfrm>
                <a:off x="3846299" y="2805678"/>
                <a:ext cx="14426" cy="11183"/>
              </a:xfrm>
              <a:custGeom>
                <a:avLst/>
                <a:gdLst/>
                <a:ahLst/>
                <a:cxnLst/>
                <a:rect l="l" t="t" r="r" b="b"/>
                <a:pathLst>
                  <a:path w="1041" h="807" extrusionOk="0">
                    <a:moveTo>
                      <a:pt x="520" y="0"/>
                    </a:moveTo>
                    <a:cubicBezTo>
                      <a:pt x="0" y="0"/>
                      <a:pt x="0" y="807"/>
                      <a:pt x="520" y="807"/>
                    </a:cubicBezTo>
                    <a:cubicBezTo>
                      <a:pt x="1041" y="807"/>
                      <a:pt x="1041"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3" name="Google Shape;2046;p45">
                <a:extLst>
                  <a:ext uri="{FF2B5EF4-FFF2-40B4-BE49-F238E27FC236}">
                    <a16:creationId xmlns:a16="http://schemas.microsoft.com/office/drawing/2014/main" id="{05AC95FF-AF6B-41F9-8E57-CF7E54086AD5}"/>
                  </a:ext>
                </a:extLst>
              </p:cNvPr>
              <p:cNvSpPr/>
              <p:nvPr/>
            </p:nvSpPr>
            <p:spPr>
              <a:xfrm>
                <a:off x="3783635" y="2783285"/>
                <a:ext cx="14412" cy="11197"/>
              </a:xfrm>
              <a:custGeom>
                <a:avLst/>
                <a:gdLst/>
                <a:ahLst/>
                <a:cxnLst/>
                <a:rect l="l" t="t" r="r" b="b"/>
                <a:pathLst>
                  <a:path w="1040" h="808" extrusionOk="0">
                    <a:moveTo>
                      <a:pt x="520" y="1"/>
                    </a:moveTo>
                    <a:cubicBezTo>
                      <a:pt x="1" y="1"/>
                      <a:pt x="1" y="808"/>
                      <a:pt x="520" y="808"/>
                    </a:cubicBezTo>
                    <a:cubicBezTo>
                      <a:pt x="1039" y="808"/>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4" name="Google Shape;2047;p45">
                <a:extLst>
                  <a:ext uri="{FF2B5EF4-FFF2-40B4-BE49-F238E27FC236}">
                    <a16:creationId xmlns:a16="http://schemas.microsoft.com/office/drawing/2014/main" id="{2467C8A5-8BE6-44E4-845C-2D6CA3A8E87D}"/>
                  </a:ext>
                </a:extLst>
              </p:cNvPr>
              <p:cNvSpPr/>
              <p:nvPr/>
            </p:nvSpPr>
            <p:spPr>
              <a:xfrm>
                <a:off x="3011662" y="3412110"/>
                <a:ext cx="14426" cy="11211"/>
              </a:xfrm>
              <a:custGeom>
                <a:avLst/>
                <a:gdLst/>
                <a:ahLst/>
                <a:cxnLst/>
                <a:rect l="l" t="t" r="r" b="b"/>
                <a:pathLst>
                  <a:path w="1041" h="809" extrusionOk="0">
                    <a:moveTo>
                      <a:pt x="520" y="0"/>
                    </a:moveTo>
                    <a:cubicBezTo>
                      <a:pt x="0" y="0"/>
                      <a:pt x="0" y="809"/>
                      <a:pt x="520" y="809"/>
                    </a:cubicBezTo>
                    <a:cubicBezTo>
                      <a:pt x="1041" y="809"/>
                      <a:pt x="1041"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5" name="Google Shape;2048;p45">
                <a:extLst>
                  <a:ext uri="{FF2B5EF4-FFF2-40B4-BE49-F238E27FC236}">
                    <a16:creationId xmlns:a16="http://schemas.microsoft.com/office/drawing/2014/main" id="{31132472-61EE-497D-903B-A2CEF234422D}"/>
                  </a:ext>
                </a:extLst>
              </p:cNvPr>
              <p:cNvSpPr/>
              <p:nvPr/>
            </p:nvSpPr>
            <p:spPr>
              <a:xfrm>
                <a:off x="3112336" y="3362889"/>
                <a:ext cx="14426" cy="11183"/>
              </a:xfrm>
              <a:custGeom>
                <a:avLst/>
                <a:gdLst/>
                <a:ahLst/>
                <a:cxnLst/>
                <a:rect l="l" t="t" r="r" b="b"/>
                <a:pathLst>
                  <a:path w="1041" h="807" extrusionOk="0">
                    <a:moveTo>
                      <a:pt x="522" y="0"/>
                    </a:moveTo>
                    <a:cubicBezTo>
                      <a:pt x="2" y="0"/>
                      <a:pt x="1" y="807"/>
                      <a:pt x="522" y="807"/>
                    </a:cubicBezTo>
                    <a:cubicBezTo>
                      <a:pt x="1041" y="807"/>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6" name="Google Shape;2049;p45">
                <a:extLst>
                  <a:ext uri="{FF2B5EF4-FFF2-40B4-BE49-F238E27FC236}">
                    <a16:creationId xmlns:a16="http://schemas.microsoft.com/office/drawing/2014/main" id="{2689E289-D062-49C5-8C9F-523240812B6F}"/>
                  </a:ext>
                </a:extLst>
              </p:cNvPr>
              <p:cNvSpPr/>
              <p:nvPr/>
            </p:nvSpPr>
            <p:spPr>
              <a:xfrm>
                <a:off x="3112336" y="3454639"/>
                <a:ext cx="14426" cy="11197"/>
              </a:xfrm>
              <a:custGeom>
                <a:avLst/>
                <a:gdLst/>
                <a:ahLst/>
                <a:cxnLst/>
                <a:rect l="l" t="t" r="r" b="b"/>
                <a:pathLst>
                  <a:path w="1041" h="808" extrusionOk="0">
                    <a:moveTo>
                      <a:pt x="522" y="0"/>
                    </a:moveTo>
                    <a:cubicBezTo>
                      <a:pt x="2" y="0"/>
                      <a:pt x="1" y="807"/>
                      <a:pt x="522" y="807"/>
                    </a:cubicBezTo>
                    <a:cubicBezTo>
                      <a:pt x="1041" y="807"/>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7" name="Google Shape;2050;p45">
                <a:extLst>
                  <a:ext uri="{FF2B5EF4-FFF2-40B4-BE49-F238E27FC236}">
                    <a16:creationId xmlns:a16="http://schemas.microsoft.com/office/drawing/2014/main" id="{63E0C208-FAE6-4C1C-8890-DA28E6BE7792}"/>
                  </a:ext>
                </a:extLst>
              </p:cNvPr>
              <p:cNvSpPr/>
              <p:nvPr/>
            </p:nvSpPr>
            <p:spPr>
              <a:xfrm>
                <a:off x="3233160" y="3405390"/>
                <a:ext cx="14440" cy="11225"/>
              </a:xfrm>
              <a:custGeom>
                <a:avLst/>
                <a:gdLst/>
                <a:ahLst/>
                <a:cxnLst/>
                <a:rect l="l" t="t" r="r" b="b"/>
                <a:pathLst>
                  <a:path w="1042" h="810" extrusionOk="0">
                    <a:moveTo>
                      <a:pt x="522" y="1"/>
                    </a:moveTo>
                    <a:cubicBezTo>
                      <a:pt x="3" y="1"/>
                      <a:pt x="1" y="809"/>
                      <a:pt x="522" y="809"/>
                    </a:cubicBezTo>
                    <a:cubicBezTo>
                      <a:pt x="1041" y="809"/>
                      <a:pt x="1041" y="1"/>
                      <a:pt x="522"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8" name="Google Shape;2051;p45">
                <a:extLst>
                  <a:ext uri="{FF2B5EF4-FFF2-40B4-BE49-F238E27FC236}">
                    <a16:creationId xmlns:a16="http://schemas.microsoft.com/office/drawing/2014/main" id="{440E6576-B18F-49A6-BB14-C54A1F2F19AA}"/>
                  </a:ext>
                </a:extLst>
              </p:cNvPr>
              <p:cNvSpPr/>
              <p:nvPr/>
            </p:nvSpPr>
            <p:spPr>
              <a:xfrm>
                <a:off x="3253336" y="3470298"/>
                <a:ext cx="14412" cy="11225"/>
              </a:xfrm>
              <a:custGeom>
                <a:avLst/>
                <a:gdLst/>
                <a:ahLst/>
                <a:cxnLst/>
                <a:rect l="l" t="t" r="r" b="b"/>
                <a:pathLst>
                  <a:path w="1040" h="810" extrusionOk="0">
                    <a:moveTo>
                      <a:pt x="520" y="1"/>
                    </a:moveTo>
                    <a:cubicBezTo>
                      <a:pt x="1" y="1"/>
                      <a:pt x="1" y="809"/>
                      <a:pt x="520" y="809"/>
                    </a:cubicBezTo>
                    <a:cubicBezTo>
                      <a:pt x="1039" y="809"/>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111" name="Google Shape;2052;p45">
              <a:extLst>
                <a:ext uri="{FF2B5EF4-FFF2-40B4-BE49-F238E27FC236}">
                  <a16:creationId xmlns:a16="http://schemas.microsoft.com/office/drawing/2014/main" id="{99C96610-B5B6-4B26-8897-8701DE0F23BF}"/>
                </a:ext>
              </a:extLst>
            </p:cNvPr>
            <p:cNvGrpSpPr/>
            <p:nvPr/>
          </p:nvGrpSpPr>
          <p:grpSpPr>
            <a:xfrm>
              <a:off x="3076557" y="2794399"/>
              <a:ext cx="314524" cy="180771"/>
              <a:chOff x="3380175" y="493600"/>
              <a:chExt cx="356725" cy="205025"/>
            </a:xfrm>
          </p:grpSpPr>
          <p:sp>
            <p:nvSpPr>
              <p:cNvPr id="113" name="Google Shape;2053;p45">
                <a:extLst>
                  <a:ext uri="{FF2B5EF4-FFF2-40B4-BE49-F238E27FC236}">
                    <a16:creationId xmlns:a16="http://schemas.microsoft.com/office/drawing/2014/main" id="{FB251BAF-1CF4-474E-A989-4BDAB5345D1A}"/>
                  </a:ext>
                </a:extLst>
              </p:cNvPr>
              <p:cNvSpPr/>
              <p:nvPr/>
            </p:nvSpPr>
            <p:spPr>
              <a:xfrm>
                <a:off x="3671450" y="625025"/>
                <a:ext cx="65450" cy="73600"/>
              </a:xfrm>
              <a:custGeom>
                <a:avLst/>
                <a:gdLst/>
                <a:ahLst/>
                <a:cxnLst/>
                <a:rect l="l" t="t" r="r" b="b"/>
                <a:pathLst>
                  <a:path w="2618" h="2944" extrusionOk="0">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4" name="Google Shape;2054;p45">
                <a:extLst>
                  <a:ext uri="{FF2B5EF4-FFF2-40B4-BE49-F238E27FC236}">
                    <a16:creationId xmlns:a16="http://schemas.microsoft.com/office/drawing/2014/main" id="{4EACE484-0A90-4B80-B541-72FCF6A05E75}"/>
                  </a:ext>
                </a:extLst>
              </p:cNvPr>
              <p:cNvSpPr/>
              <p:nvPr/>
            </p:nvSpPr>
            <p:spPr>
              <a:xfrm>
                <a:off x="3627025" y="493600"/>
                <a:ext cx="64050" cy="78675"/>
              </a:xfrm>
              <a:custGeom>
                <a:avLst/>
                <a:gdLst/>
                <a:ahLst/>
                <a:cxnLst/>
                <a:rect l="l" t="t" r="r" b="b"/>
                <a:pathLst>
                  <a:path w="2562" h="3147" extrusionOk="0">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5" name="Google Shape;2055;p45">
                <a:extLst>
                  <a:ext uri="{FF2B5EF4-FFF2-40B4-BE49-F238E27FC236}">
                    <a16:creationId xmlns:a16="http://schemas.microsoft.com/office/drawing/2014/main" id="{E968EC23-DB02-4FC9-A7DA-4B9F90CEE0BE}"/>
                  </a:ext>
                </a:extLst>
              </p:cNvPr>
              <p:cNvSpPr/>
              <p:nvPr/>
            </p:nvSpPr>
            <p:spPr>
              <a:xfrm>
                <a:off x="3520425" y="584200"/>
                <a:ext cx="48400" cy="59025"/>
              </a:xfrm>
              <a:custGeom>
                <a:avLst/>
                <a:gdLst/>
                <a:ahLst/>
                <a:cxnLst/>
                <a:rect l="l" t="t" r="r" b="b"/>
                <a:pathLst>
                  <a:path w="1936" h="2361" extrusionOk="0">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6" name="Google Shape;2056;p45">
                <a:extLst>
                  <a:ext uri="{FF2B5EF4-FFF2-40B4-BE49-F238E27FC236}">
                    <a16:creationId xmlns:a16="http://schemas.microsoft.com/office/drawing/2014/main" id="{33892006-3060-42D5-A4BB-A1E0F30C8C5C}"/>
                  </a:ext>
                </a:extLst>
              </p:cNvPr>
              <p:cNvSpPr/>
              <p:nvPr/>
            </p:nvSpPr>
            <p:spPr>
              <a:xfrm>
                <a:off x="3441025" y="514975"/>
                <a:ext cx="50450" cy="68150"/>
              </a:xfrm>
              <a:custGeom>
                <a:avLst/>
                <a:gdLst/>
                <a:ahLst/>
                <a:cxnLst/>
                <a:rect l="l" t="t" r="r" b="b"/>
                <a:pathLst>
                  <a:path w="2018" h="2726" extrusionOk="0">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7" name="Google Shape;2057;p45">
                <a:extLst>
                  <a:ext uri="{FF2B5EF4-FFF2-40B4-BE49-F238E27FC236}">
                    <a16:creationId xmlns:a16="http://schemas.microsoft.com/office/drawing/2014/main" id="{337D2C3C-929D-4325-8E05-63E4C3AF1508}"/>
                  </a:ext>
                </a:extLst>
              </p:cNvPr>
              <p:cNvSpPr/>
              <p:nvPr/>
            </p:nvSpPr>
            <p:spPr>
              <a:xfrm>
                <a:off x="3380175" y="621125"/>
                <a:ext cx="74825" cy="77150"/>
              </a:xfrm>
              <a:custGeom>
                <a:avLst/>
                <a:gdLst/>
                <a:ahLst/>
                <a:cxnLst/>
                <a:rect l="l" t="t" r="r" b="b"/>
                <a:pathLst>
                  <a:path w="2993" h="3086" extrusionOk="0">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
          <p:nvSpPr>
            <p:cNvPr id="112" name="Google Shape;2058;p45">
              <a:extLst>
                <a:ext uri="{FF2B5EF4-FFF2-40B4-BE49-F238E27FC236}">
                  <a16:creationId xmlns:a16="http://schemas.microsoft.com/office/drawing/2014/main" id="{EC28F9F7-9E88-41AA-B313-19591508A8B9}"/>
                </a:ext>
              </a:extLst>
            </p:cNvPr>
            <p:cNvSpPr/>
            <p:nvPr/>
          </p:nvSpPr>
          <p:spPr>
            <a:xfrm>
              <a:off x="3191748" y="2987199"/>
              <a:ext cx="94224" cy="53856"/>
            </a:xfrm>
            <a:custGeom>
              <a:avLst/>
              <a:gdLst/>
              <a:ahLst/>
              <a:cxnLst/>
              <a:rect l="l" t="t" r="r" b="b"/>
              <a:pathLst>
                <a:path w="4034" h="2305" extrusionOk="0">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pic>
        <p:nvPicPr>
          <p:cNvPr id="192" name="Picture 2" descr="Đảm bảo đủ giáo viên quốc phòng an ninh đáp ứng nhu cầu dạy học">
            <a:extLst>
              <a:ext uri="{FF2B5EF4-FFF2-40B4-BE49-F238E27FC236}">
                <a16:creationId xmlns:a16="http://schemas.microsoft.com/office/drawing/2014/main" id="{36AF2681-51FB-4A47-A982-004D62C0A2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9220" y="11296674"/>
            <a:ext cx="4356866" cy="3239003"/>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4" descr="Nâng cao chất lượng Giáo dục an ninh quốc phòng cho sinh viên | Tạp chí  Tuyên giáo">
            <a:extLst>
              <a:ext uri="{FF2B5EF4-FFF2-40B4-BE49-F238E27FC236}">
                <a16:creationId xmlns:a16="http://schemas.microsoft.com/office/drawing/2014/main" id="{56795038-3744-4CB7-9EF6-7114DBEFBD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47203" y="-7753487"/>
            <a:ext cx="3951576" cy="3873084"/>
          </a:xfrm>
          <a:prstGeom prst="ellipse">
            <a:avLst/>
          </a:prstGeom>
          <a:solidFill>
            <a:schemeClr val="bg1"/>
          </a:solidFill>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5" grpId="0" animBg="1"/>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6A300">
            <a:alpha val="85000"/>
          </a:srgbClr>
        </a:solidFill>
        <a:effectLst/>
      </p:bgPr>
    </p:bg>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B894A2A4-D6F6-4511-9092-25E3690FAE24}"/>
              </a:ext>
            </a:extLst>
          </p:cNvPr>
          <p:cNvSpPr/>
          <p:nvPr/>
        </p:nvSpPr>
        <p:spPr>
          <a:xfrm>
            <a:off x="304800" y="304800"/>
            <a:ext cx="11592560" cy="6268720"/>
          </a:xfrm>
          <a:prstGeom prst="rect">
            <a:avLst/>
          </a:prstGeom>
          <a:noFill/>
          <a:ln w="1079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241BECA-28B7-4A95-8D01-D4056F995E02}"/>
              </a:ext>
            </a:extLst>
          </p:cNvPr>
          <p:cNvSpPr txBox="1"/>
          <p:nvPr/>
        </p:nvSpPr>
        <p:spPr>
          <a:xfrm>
            <a:off x="667172" y="1551268"/>
            <a:ext cx="5967796" cy="3693319"/>
          </a:xfrm>
          <a:prstGeom prst="rect">
            <a:avLst/>
          </a:prstGeom>
          <a:noFill/>
        </p:spPr>
        <p:txBody>
          <a:bodyPr wrap="square" rtlCol="0">
            <a:spAutoFit/>
          </a:bodyPr>
          <a:lstStyle/>
          <a:p>
            <a:pPr algn="just">
              <a:lnSpc>
                <a:spcPct val="150000"/>
              </a:lnSpc>
            </a:pPr>
            <a:r>
              <a:rPr lang="vi-VN" sz="2800" b="1">
                <a:solidFill>
                  <a:schemeClr val="tx1">
                    <a:lumMod val="95000"/>
                    <a:lumOff val="5000"/>
                  </a:schemeClr>
                </a:solidFill>
              </a:rPr>
              <a:t>CHỦ ĐỀ: Phân tích chủ trương, quá trình chỉ đạo thực hiện giữ vững quốc phòng an ninh của Đảng Cộng sản Việt Nam? Liên hệ trách nhiệm của sinh viên?</a:t>
            </a:r>
          </a:p>
          <a:p>
            <a:pPr algn="just"/>
            <a:endParaRPr lang="en-US" sz="2400" b="1">
              <a:solidFill>
                <a:schemeClr val="tx1">
                  <a:lumMod val="95000"/>
                  <a:lumOff val="5000"/>
                </a:schemeClr>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202" y="1551268"/>
            <a:ext cx="4714589" cy="3296993"/>
          </a:xfrm>
          <a:prstGeom prst="rect">
            <a:avLst/>
          </a:prstGeom>
        </p:spPr>
      </p:pic>
    </p:spTree>
    <p:extLst>
      <p:ext uri="{BB962C8B-B14F-4D97-AF65-F5344CB8AC3E}">
        <p14:creationId xmlns:p14="http://schemas.microsoft.com/office/powerpoint/2010/main" val="195185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0043A9-5760-4C6A-A7F8-92F702605710}"/>
              </a:ext>
            </a:extLst>
          </p:cNvPr>
          <p:cNvSpPr/>
          <p:nvPr/>
        </p:nvSpPr>
        <p:spPr>
          <a:xfrm>
            <a:off x="-15607" y="-11991"/>
            <a:ext cx="1281084" cy="673636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TextBox 6"/>
          <p:cNvSpPr txBox="1"/>
          <p:nvPr/>
        </p:nvSpPr>
        <p:spPr>
          <a:xfrm>
            <a:off x="4565036" y="-5425966"/>
            <a:ext cx="3064475" cy="646331"/>
          </a:xfrm>
          <a:prstGeom prst="rect">
            <a:avLst/>
          </a:prstGeom>
          <a:noFill/>
        </p:spPr>
        <p:txBody>
          <a:bodyPr wrap="square" rtlCol="0">
            <a:spAutoFit/>
          </a:bodyPr>
          <a:lstStyle/>
          <a:p>
            <a:pPr algn="ctr"/>
            <a:r>
              <a:rPr lang="en-US" sz="3600" b="1">
                <a:solidFill>
                  <a:srgbClr val="644C00"/>
                </a:solidFill>
                <a:latin typeface="Times New Roman" panose="02020603050405020304" pitchFamily="18" charset="0"/>
                <a:cs typeface="Times New Roman" panose="02020603050405020304" pitchFamily="18" charset="0"/>
              </a:rPr>
              <a:t>Nội dung 3</a:t>
            </a:r>
          </a:p>
        </p:txBody>
      </p:sp>
      <p:sp>
        <p:nvSpPr>
          <p:cNvPr id="30" name="Freeform: Shape 29"/>
          <p:cNvSpPr/>
          <p:nvPr/>
        </p:nvSpPr>
        <p:spPr>
          <a:xfrm>
            <a:off x="-17137148" y="315913"/>
            <a:ext cx="11756356" cy="6267450"/>
          </a:xfrm>
          <a:custGeom>
            <a:avLst/>
            <a:gdLst>
              <a:gd name="connsiteX0" fmla="*/ 403624 w 11756356"/>
              <a:gd name="connsiteY0" fmla="*/ 0 h 6267450"/>
              <a:gd name="connsiteX1" fmla="*/ 10645376 w 11756356"/>
              <a:gd name="connsiteY1" fmla="*/ 0 h 6267450"/>
              <a:gd name="connsiteX2" fmla="*/ 11040800 w 11756356"/>
              <a:gd name="connsiteY2" fmla="*/ 322280 h 6267450"/>
              <a:gd name="connsiteX3" fmla="*/ 11041697 w 11756356"/>
              <a:gd name="connsiteY3" fmla="*/ 331182 h 6267450"/>
              <a:gd name="connsiteX4" fmla="*/ 11541611 w 11756356"/>
              <a:gd name="connsiteY4" fmla="*/ 331182 h 6267450"/>
              <a:gd name="connsiteX5" fmla="*/ 11756356 w 11756356"/>
              <a:gd name="connsiteY5" fmla="*/ 545927 h 6267450"/>
              <a:gd name="connsiteX6" fmla="*/ 11756356 w 11756356"/>
              <a:gd name="connsiteY6" fmla="*/ 802544 h 6267450"/>
              <a:gd name="connsiteX7" fmla="*/ 11541611 w 11756356"/>
              <a:gd name="connsiteY7" fmla="*/ 1017289 h 6267450"/>
              <a:gd name="connsiteX8" fmla="*/ 11049000 w 11756356"/>
              <a:gd name="connsiteY8" fmla="*/ 1017289 h 6267450"/>
              <a:gd name="connsiteX9" fmla="*/ 11049000 w 11756356"/>
              <a:gd name="connsiteY9" fmla="*/ 5863826 h 6267450"/>
              <a:gd name="connsiteX10" fmla="*/ 10645376 w 11756356"/>
              <a:gd name="connsiteY10" fmla="*/ 6267450 h 6267450"/>
              <a:gd name="connsiteX11" fmla="*/ 403624 w 11756356"/>
              <a:gd name="connsiteY11" fmla="*/ 6267450 h 6267450"/>
              <a:gd name="connsiteX12" fmla="*/ 0 w 11756356"/>
              <a:gd name="connsiteY12" fmla="*/ 5863826 h 6267450"/>
              <a:gd name="connsiteX13" fmla="*/ 0 w 11756356"/>
              <a:gd name="connsiteY13" fmla="*/ 403624 h 6267450"/>
              <a:gd name="connsiteX14" fmla="*/ 403624 w 11756356"/>
              <a:gd name="connsiteY14"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56356" h="6267450">
                <a:moveTo>
                  <a:pt x="403624" y="0"/>
                </a:moveTo>
                <a:lnTo>
                  <a:pt x="10645376" y="0"/>
                </a:lnTo>
                <a:cubicBezTo>
                  <a:pt x="10840427" y="0"/>
                  <a:pt x="11003163" y="138355"/>
                  <a:pt x="11040800" y="322280"/>
                </a:cubicBezTo>
                <a:lnTo>
                  <a:pt x="11041697" y="331182"/>
                </a:lnTo>
                <a:lnTo>
                  <a:pt x="11541611" y="331182"/>
                </a:lnTo>
                <a:cubicBezTo>
                  <a:pt x="11660211" y="331182"/>
                  <a:pt x="11756356" y="427327"/>
                  <a:pt x="11756356" y="545927"/>
                </a:cubicBezTo>
                <a:lnTo>
                  <a:pt x="11756356" y="802544"/>
                </a:lnTo>
                <a:cubicBezTo>
                  <a:pt x="11756356" y="921144"/>
                  <a:pt x="11660211" y="1017289"/>
                  <a:pt x="11541611" y="1017289"/>
                </a:cubicBezTo>
                <a:lnTo>
                  <a:pt x="11049000" y="1017289"/>
                </a:lnTo>
                <a:lnTo>
                  <a:pt x="11049000" y="5863826"/>
                </a:lnTo>
                <a:cubicBezTo>
                  <a:pt x="11049000" y="6086741"/>
                  <a:pt x="10868291" y="6267450"/>
                  <a:pt x="10645376" y="6267450"/>
                </a:cubicBezTo>
                <a:lnTo>
                  <a:pt x="403624" y="6267450"/>
                </a:lnTo>
                <a:cubicBezTo>
                  <a:pt x="180709" y="6267450"/>
                  <a:pt x="0" y="6086741"/>
                  <a:pt x="0" y="5863826"/>
                </a:cubicBezTo>
                <a:lnTo>
                  <a:pt x="0" y="403624"/>
                </a:lnTo>
                <a:cubicBezTo>
                  <a:pt x="0" y="180709"/>
                  <a:pt x="180709" y="0"/>
                  <a:pt x="403624" y="0"/>
                </a:cubicBezTo>
                <a:close/>
              </a:path>
            </a:pathLst>
          </a:custGeom>
          <a:solidFill>
            <a:srgbClr val="514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Times New Roman" panose="02020603050405020304" pitchFamily="18" charset="0"/>
              <a:cs typeface="Times New Roman" panose="02020603050405020304" pitchFamily="18" charset="0"/>
            </a:endParaRPr>
          </a:p>
        </p:txBody>
      </p:sp>
      <p:sp>
        <p:nvSpPr>
          <p:cNvPr id="31" name="Freeform: Shape 30"/>
          <p:cNvSpPr/>
          <p:nvPr/>
        </p:nvSpPr>
        <p:spPr>
          <a:xfrm>
            <a:off x="-20194742" y="315913"/>
            <a:ext cx="11771661" cy="6261100"/>
          </a:xfrm>
          <a:custGeom>
            <a:avLst/>
            <a:gdLst>
              <a:gd name="connsiteX0" fmla="*/ 383117 w 11771661"/>
              <a:gd name="connsiteY0" fmla="*/ 0 h 6261100"/>
              <a:gd name="connsiteX1" fmla="*/ 10665883 w 11771661"/>
              <a:gd name="connsiteY1" fmla="*/ 0 h 6261100"/>
              <a:gd name="connsiteX2" fmla="*/ 11049000 w 11771661"/>
              <a:gd name="connsiteY2" fmla="*/ 383117 h 6261100"/>
              <a:gd name="connsiteX3" fmla="*/ 11049000 w 11771661"/>
              <a:gd name="connsiteY3" fmla="*/ 1200331 h 6261100"/>
              <a:gd name="connsiteX4" fmla="*/ 11578425 w 11771661"/>
              <a:gd name="connsiteY4" fmla="*/ 1200331 h 6261100"/>
              <a:gd name="connsiteX5" fmla="*/ 11771661 w 11771661"/>
              <a:gd name="connsiteY5" fmla="*/ 1393567 h 6261100"/>
              <a:gd name="connsiteX6" fmla="*/ 11771661 w 11771661"/>
              <a:gd name="connsiteY6" fmla="*/ 1674462 h 6261100"/>
              <a:gd name="connsiteX7" fmla="*/ 11578425 w 11771661"/>
              <a:gd name="connsiteY7" fmla="*/ 1867698 h 6261100"/>
              <a:gd name="connsiteX8" fmla="*/ 11049000 w 11771661"/>
              <a:gd name="connsiteY8" fmla="*/ 1867698 h 6261100"/>
              <a:gd name="connsiteX9" fmla="*/ 11049000 w 11771661"/>
              <a:gd name="connsiteY9" fmla="*/ 5877983 h 6261100"/>
              <a:gd name="connsiteX10" fmla="*/ 10665883 w 11771661"/>
              <a:gd name="connsiteY10" fmla="*/ 6261100 h 6261100"/>
              <a:gd name="connsiteX11" fmla="*/ 383117 w 11771661"/>
              <a:gd name="connsiteY11" fmla="*/ 6261100 h 6261100"/>
              <a:gd name="connsiteX12" fmla="*/ 0 w 11771661"/>
              <a:gd name="connsiteY12" fmla="*/ 5877983 h 6261100"/>
              <a:gd name="connsiteX13" fmla="*/ 0 w 11771661"/>
              <a:gd name="connsiteY13" fmla="*/ 383117 h 6261100"/>
              <a:gd name="connsiteX14" fmla="*/ 383117 w 11771661"/>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1661" h="6261100">
                <a:moveTo>
                  <a:pt x="383117" y="0"/>
                </a:moveTo>
                <a:lnTo>
                  <a:pt x="10665883" y="0"/>
                </a:lnTo>
                <a:cubicBezTo>
                  <a:pt x="10877473" y="0"/>
                  <a:pt x="11049000" y="171527"/>
                  <a:pt x="11049000" y="383117"/>
                </a:cubicBezTo>
                <a:lnTo>
                  <a:pt x="11049000" y="1200331"/>
                </a:lnTo>
                <a:lnTo>
                  <a:pt x="11578425" y="1200331"/>
                </a:lnTo>
                <a:cubicBezTo>
                  <a:pt x="11685146" y="1200331"/>
                  <a:pt x="11771661" y="1286846"/>
                  <a:pt x="11771661" y="1393567"/>
                </a:cubicBezTo>
                <a:lnTo>
                  <a:pt x="11771661" y="1674462"/>
                </a:lnTo>
                <a:cubicBezTo>
                  <a:pt x="11771661" y="1781183"/>
                  <a:pt x="11685146" y="1867698"/>
                  <a:pt x="11578425" y="1867698"/>
                </a:cubicBezTo>
                <a:lnTo>
                  <a:pt x="11049000" y="1867698"/>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926C6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Times New Roman" panose="02020603050405020304" pitchFamily="18" charset="0"/>
              <a:cs typeface="Times New Roman" panose="02020603050405020304" pitchFamily="18" charset="0"/>
            </a:endParaRPr>
          </a:p>
        </p:txBody>
      </p:sp>
      <p:sp>
        <p:nvSpPr>
          <p:cNvPr id="32" name="Freeform: Shape 31"/>
          <p:cNvSpPr/>
          <p:nvPr/>
        </p:nvSpPr>
        <p:spPr>
          <a:xfrm>
            <a:off x="-23024473" y="325438"/>
            <a:ext cx="11772512" cy="6261100"/>
          </a:xfrm>
          <a:custGeom>
            <a:avLst/>
            <a:gdLst>
              <a:gd name="connsiteX0" fmla="*/ 383117 w 11772512"/>
              <a:gd name="connsiteY0" fmla="*/ 0 h 6261100"/>
              <a:gd name="connsiteX1" fmla="*/ 10665883 w 11772512"/>
              <a:gd name="connsiteY1" fmla="*/ 0 h 6261100"/>
              <a:gd name="connsiteX2" fmla="*/ 11049000 w 11772512"/>
              <a:gd name="connsiteY2" fmla="*/ 383117 h 6261100"/>
              <a:gd name="connsiteX3" fmla="*/ 11049000 w 11772512"/>
              <a:gd name="connsiteY3" fmla="*/ 2189325 h 6261100"/>
              <a:gd name="connsiteX4" fmla="*/ 11579276 w 11772512"/>
              <a:gd name="connsiteY4" fmla="*/ 2189325 h 6261100"/>
              <a:gd name="connsiteX5" fmla="*/ 11772512 w 11772512"/>
              <a:gd name="connsiteY5" fmla="*/ 2382561 h 6261100"/>
              <a:gd name="connsiteX6" fmla="*/ 11772512 w 11772512"/>
              <a:gd name="connsiteY6" fmla="*/ 2663456 h 6261100"/>
              <a:gd name="connsiteX7" fmla="*/ 11579276 w 11772512"/>
              <a:gd name="connsiteY7" fmla="*/ 2856692 h 6261100"/>
              <a:gd name="connsiteX8" fmla="*/ 11049000 w 11772512"/>
              <a:gd name="connsiteY8" fmla="*/ 2856692 h 6261100"/>
              <a:gd name="connsiteX9" fmla="*/ 11049000 w 11772512"/>
              <a:gd name="connsiteY9" fmla="*/ 5877983 h 6261100"/>
              <a:gd name="connsiteX10" fmla="*/ 10665883 w 11772512"/>
              <a:gd name="connsiteY10" fmla="*/ 6261100 h 6261100"/>
              <a:gd name="connsiteX11" fmla="*/ 383117 w 11772512"/>
              <a:gd name="connsiteY11" fmla="*/ 6261100 h 6261100"/>
              <a:gd name="connsiteX12" fmla="*/ 0 w 11772512"/>
              <a:gd name="connsiteY12" fmla="*/ 5877983 h 6261100"/>
              <a:gd name="connsiteX13" fmla="*/ 0 w 11772512"/>
              <a:gd name="connsiteY13" fmla="*/ 383117 h 6261100"/>
              <a:gd name="connsiteX14" fmla="*/ 383117 w 11772512"/>
              <a:gd name="connsiteY14" fmla="*/ 0 h 626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72512" h="6261100">
                <a:moveTo>
                  <a:pt x="383117" y="0"/>
                </a:moveTo>
                <a:lnTo>
                  <a:pt x="10665883" y="0"/>
                </a:lnTo>
                <a:cubicBezTo>
                  <a:pt x="10877473" y="0"/>
                  <a:pt x="11049000" y="171527"/>
                  <a:pt x="11049000" y="383117"/>
                </a:cubicBezTo>
                <a:lnTo>
                  <a:pt x="11049000" y="2189325"/>
                </a:lnTo>
                <a:lnTo>
                  <a:pt x="11579276" y="2189325"/>
                </a:lnTo>
                <a:cubicBezTo>
                  <a:pt x="11685997" y="2189325"/>
                  <a:pt x="11772512" y="2275840"/>
                  <a:pt x="11772512" y="2382561"/>
                </a:cubicBezTo>
                <a:lnTo>
                  <a:pt x="11772512" y="2663456"/>
                </a:lnTo>
                <a:cubicBezTo>
                  <a:pt x="11772512" y="2770177"/>
                  <a:pt x="11685997" y="2856692"/>
                  <a:pt x="11579276" y="2856692"/>
                </a:cubicBezTo>
                <a:lnTo>
                  <a:pt x="11049000" y="2856692"/>
                </a:lnTo>
                <a:lnTo>
                  <a:pt x="11049000" y="5877983"/>
                </a:lnTo>
                <a:cubicBezTo>
                  <a:pt x="11049000" y="6089573"/>
                  <a:pt x="10877473" y="6261100"/>
                  <a:pt x="10665883" y="6261100"/>
                </a:cubicBezTo>
                <a:lnTo>
                  <a:pt x="383117" y="6261100"/>
                </a:lnTo>
                <a:cubicBezTo>
                  <a:pt x="171527" y="6261100"/>
                  <a:pt x="0" y="6089573"/>
                  <a:pt x="0" y="5877983"/>
                </a:cubicBezTo>
                <a:lnTo>
                  <a:pt x="0" y="383117"/>
                </a:lnTo>
                <a:cubicBezTo>
                  <a:pt x="0" y="171527"/>
                  <a:pt x="171527" y="0"/>
                  <a:pt x="383117" y="0"/>
                </a:cubicBezTo>
                <a:close/>
              </a:path>
            </a:pathLst>
          </a:custGeom>
          <a:solidFill>
            <a:srgbClr val="B489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Times New Roman" panose="02020603050405020304" pitchFamily="18" charset="0"/>
              <a:cs typeface="Times New Roman" panose="02020603050405020304" pitchFamily="18" charset="0"/>
            </a:endParaRPr>
          </a:p>
        </p:txBody>
      </p:sp>
      <p:sp>
        <p:nvSpPr>
          <p:cNvPr id="9" name="TextBox 8"/>
          <p:cNvSpPr txBox="1"/>
          <p:nvPr/>
        </p:nvSpPr>
        <p:spPr>
          <a:xfrm>
            <a:off x="4173439" y="2892465"/>
            <a:ext cx="4572000" cy="1107996"/>
          </a:xfrm>
          <a:prstGeom prst="rect">
            <a:avLst/>
          </a:prstGeom>
          <a:noFill/>
        </p:spPr>
        <p:txBody>
          <a:bodyPr wrap="square" rtlCol="0">
            <a:spAutoFit/>
          </a:bodyPr>
          <a:lstStyle/>
          <a:p>
            <a:pPr algn="ctr"/>
            <a:r>
              <a:rPr lang="vi-VN" altLang="en-US" sz="6600" b="1">
                <a:solidFill>
                  <a:srgbClr val="644C00"/>
                </a:solidFill>
                <a:cs typeface="Times New Roman" panose="02020603050405020304" pitchFamily="18" charset="0"/>
              </a:rPr>
              <a:t>5. Liên </a:t>
            </a:r>
            <a:r>
              <a:rPr lang="vi-VN" altLang="en-US" sz="6600" b="1" dirty="0" err="1">
                <a:solidFill>
                  <a:srgbClr val="644C00"/>
                </a:solidFill>
                <a:cs typeface="Times New Roman" panose="02020603050405020304" pitchFamily="18" charset="0"/>
              </a:rPr>
              <a:t>hệ</a:t>
            </a:r>
            <a:r>
              <a:rPr lang="vi-VN" altLang="en-US" sz="6600" b="1" dirty="0">
                <a:solidFill>
                  <a:srgbClr val="644C00"/>
                </a:solidFill>
                <a:cs typeface="Times New Roman" panose="02020603050405020304" pitchFamily="18" charset="0"/>
              </a:rPr>
              <a:t> </a:t>
            </a:r>
          </a:p>
        </p:txBody>
      </p:sp>
      <p:sp>
        <p:nvSpPr>
          <p:cNvPr id="13" name="TextBox 12"/>
          <p:cNvSpPr txBox="1"/>
          <p:nvPr/>
        </p:nvSpPr>
        <p:spPr>
          <a:xfrm>
            <a:off x="1138694" y="21101224"/>
            <a:ext cx="2686005" cy="338554"/>
          </a:xfrm>
          <a:prstGeom prst="rect">
            <a:avLst/>
          </a:prstGeom>
          <a:noFill/>
        </p:spPr>
        <p:txBody>
          <a:bodyPr wrap="square" rtlCol="0">
            <a:spAutoFit/>
          </a:bodyPr>
          <a:lstStyle/>
          <a:p>
            <a:r>
              <a:rPr lang="en-US" sz="1600">
                <a:solidFill>
                  <a:srgbClr val="5A532C"/>
                </a:solidFill>
                <a:latin typeface="Times New Roman" panose="02020603050405020304" pitchFamily="18" charset="0"/>
                <a:cs typeface="Times New Roman" panose="02020603050405020304" pitchFamily="18" charset="0"/>
              </a:rPr>
              <a:t>Ghi chú nội dung ý 1 </a:t>
            </a:r>
          </a:p>
        </p:txBody>
      </p:sp>
      <p:pic>
        <p:nvPicPr>
          <p:cNvPr id="14" name="Picture 13" descr="Ico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195183">
            <a:off x="1203646" y="-7402758"/>
            <a:ext cx="2929318" cy="2929318"/>
          </a:xfrm>
          <a:prstGeom prst="rect">
            <a:avLst/>
          </a:prstGeom>
        </p:spPr>
      </p:pic>
      <p:sp>
        <p:nvSpPr>
          <p:cNvPr id="20" name="Rectangle: Rounded Corners 19"/>
          <p:cNvSpPr/>
          <p:nvPr/>
        </p:nvSpPr>
        <p:spPr>
          <a:xfrm>
            <a:off x="24321563" y="3975173"/>
            <a:ext cx="7489750" cy="2521319"/>
          </a:xfrm>
          <a:prstGeom prst="roundRect">
            <a:avLst>
              <a:gd name="adj" fmla="val 10531"/>
            </a:avLst>
          </a:prstGeom>
          <a:solidFill>
            <a:srgbClr val="E27C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21" name="Picture 20" descr="Icon&#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1165" y="3298751"/>
            <a:ext cx="2583407" cy="2583407"/>
          </a:xfrm>
          <a:prstGeom prst="rect">
            <a:avLst/>
          </a:prstGeom>
        </p:spPr>
      </p:pic>
      <p:sp>
        <p:nvSpPr>
          <p:cNvPr id="22" name="TextBox 21"/>
          <p:cNvSpPr txBox="1"/>
          <p:nvPr/>
        </p:nvSpPr>
        <p:spPr>
          <a:xfrm>
            <a:off x="23144694" y="4076016"/>
            <a:ext cx="3139911" cy="523220"/>
          </a:xfrm>
          <a:prstGeom prst="rect">
            <a:avLst/>
          </a:prstGeom>
          <a:noFill/>
        </p:spPr>
        <p:txBody>
          <a:bodyPr wrap="square" rtlCol="0">
            <a:spAutoFit/>
          </a:bodyPr>
          <a:lstStyle/>
          <a:p>
            <a:pPr algn="ctr"/>
            <a:r>
              <a:rPr lang="en-US" sz="2800" b="1">
                <a:solidFill>
                  <a:srgbClr val="B54121"/>
                </a:solidFill>
                <a:latin typeface="Times New Roman" panose="02020603050405020304" pitchFamily="18" charset="0"/>
                <a:cs typeface="Times New Roman" panose="02020603050405020304" pitchFamily="18" charset="0"/>
              </a:rPr>
              <a:t>NỘI DUNG Ý 2</a:t>
            </a:r>
          </a:p>
        </p:txBody>
      </p:sp>
      <p:cxnSp>
        <p:nvCxnSpPr>
          <p:cNvPr id="23" name="Straight Connector 22"/>
          <p:cNvCxnSpPr/>
          <p:nvPr/>
        </p:nvCxnSpPr>
        <p:spPr>
          <a:xfrm>
            <a:off x="25503626" y="4721341"/>
            <a:ext cx="4992928" cy="0"/>
          </a:xfrm>
          <a:prstGeom prst="line">
            <a:avLst/>
          </a:prstGeom>
          <a:ln>
            <a:solidFill>
              <a:srgbClr val="B5412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2222178" y="4843447"/>
            <a:ext cx="2686005" cy="338554"/>
          </a:xfrm>
          <a:prstGeom prst="rect">
            <a:avLst/>
          </a:prstGeom>
          <a:noFill/>
        </p:spPr>
        <p:txBody>
          <a:bodyPr wrap="square" rtlCol="0">
            <a:spAutoFit/>
          </a:bodyPr>
          <a:lstStyle/>
          <a:p>
            <a:r>
              <a:rPr lang="en-US" sz="1600">
                <a:solidFill>
                  <a:srgbClr val="B54121"/>
                </a:solidFill>
                <a:latin typeface="Times New Roman" panose="02020603050405020304" pitchFamily="18" charset="0"/>
                <a:cs typeface="Times New Roman" panose="02020603050405020304" pitchFamily="18" charset="0"/>
              </a:rPr>
              <a:t>Ghi chú nội dung ý 2 </a:t>
            </a:r>
          </a:p>
        </p:txBody>
      </p:sp>
      <p:sp>
        <p:nvSpPr>
          <p:cNvPr id="25" name="Rectangle: Rounded Corners 24"/>
          <p:cNvSpPr/>
          <p:nvPr/>
        </p:nvSpPr>
        <p:spPr>
          <a:xfrm>
            <a:off x="4291123" y="-4812152"/>
            <a:ext cx="3534440" cy="2208573"/>
          </a:xfrm>
          <a:prstGeom prst="roundRect">
            <a:avLst>
              <a:gd name="adj" fmla="val 10531"/>
            </a:avLst>
          </a:prstGeom>
          <a:solidFill>
            <a:srgbClr val="A3B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26" name="Picture 25" descr="A person with blonde hair&#10;&#10;Description automatically generated with medium confidence"/>
          <p:cNvPicPr>
            <a:picLocks noChangeAspect="1"/>
          </p:cNvPicPr>
          <p:nvPr/>
        </p:nvPicPr>
        <p:blipFill rotWithShape="1">
          <a:blip r:embed="rId4">
            <a:extLst>
              <a:ext uri="{28A0092B-C50C-407E-A947-70E740481C1C}">
                <a14:useLocalDpi xmlns:a14="http://schemas.microsoft.com/office/drawing/2010/main" val="0"/>
              </a:ext>
            </a:extLst>
          </a:blip>
          <a:srcRect l="-3322" t="-135619" r="3322" b="135619"/>
          <a:stretch>
            <a:fillRect/>
          </a:stretch>
        </p:blipFill>
        <p:spPr>
          <a:xfrm>
            <a:off x="4443475" y="-4499708"/>
            <a:ext cx="1477487" cy="1477487"/>
          </a:xfrm>
          <a:prstGeom prst="rect">
            <a:avLst/>
          </a:prstGeom>
        </p:spPr>
      </p:pic>
      <p:sp>
        <p:nvSpPr>
          <p:cNvPr id="27" name="TextBox 26"/>
          <p:cNvSpPr txBox="1"/>
          <p:nvPr/>
        </p:nvSpPr>
        <p:spPr>
          <a:xfrm>
            <a:off x="5920962" y="-4499708"/>
            <a:ext cx="1655631" cy="523220"/>
          </a:xfrm>
          <a:prstGeom prst="rect">
            <a:avLst/>
          </a:prstGeom>
          <a:noFill/>
        </p:spPr>
        <p:txBody>
          <a:bodyPr wrap="square" rtlCol="0">
            <a:spAutoFit/>
          </a:bodyPr>
          <a:lstStyle/>
          <a:p>
            <a:pPr algn="ctr"/>
            <a:r>
              <a:rPr lang="en-US" sz="2800" b="1">
                <a:solidFill>
                  <a:srgbClr val="4C602E"/>
                </a:solidFill>
                <a:latin typeface="Times New Roman" panose="02020603050405020304" pitchFamily="18" charset="0"/>
                <a:cs typeface="Times New Roman" panose="02020603050405020304" pitchFamily="18" charset="0"/>
              </a:rPr>
              <a:t>Hình 1</a:t>
            </a:r>
          </a:p>
        </p:txBody>
      </p:sp>
      <p:sp>
        <p:nvSpPr>
          <p:cNvPr id="28" name="Rectangle: Rounded Corners 27"/>
          <p:cNvSpPr/>
          <p:nvPr/>
        </p:nvSpPr>
        <p:spPr>
          <a:xfrm>
            <a:off x="8246435" y="-6929708"/>
            <a:ext cx="3534440" cy="2208574"/>
          </a:xfrm>
          <a:prstGeom prst="roundRect">
            <a:avLst>
              <a:gd name="adj" fmla="val 10531"/>
            </a:avLst>
          </a:prstGeom>
          <a:solidFill>
            <a:srgbClr val="B4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3" name="Picture 32" descr="A picture containing person&#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758" t="-112723" r="758" b="112723"/>
          <a:stretch>
            <a:fillRect/>
          </a:stretch>
        </p:blipFill>
        <p:spPr>
          <a:xfrm>
            <a:off x="8431392" y="-6620308"/>
            <a:ext cx="1462983" cy="1462983"/>
          </a:xfrm>
          <a:prstGeom prst="rect">
            <a:avLst/>
          </a:prstGeom>
        </p:spPr>
      </p:pic>
      <p:sp>
        <p:nvSpPr>
          <p:cNvPr id="34" name="TextBox 33"/>
          <p:cNvSpPr txBox="1"/>
          <p:nvPr/>
        </p:nvSpPr>
        <p:spPr>
          <a:xfrm>
            <a:off x="9804399" y="-6689563"/>
            <a:ext cx="1655631" cy="523220"/>
          </a:xfrm>
          <a:prstGeom prst="rect">
            <a:avLst/>
          </a:prstGeom>
          <a:noFill/>
        </p:spPr>
        <p:txBody>
          <a:bodyPr wrap="square" rtlCol="0">
            <a:spAutoFit/>
          </a:bodyPr>
          <a:lstStyle/>
          <a:p>
            <a:pPr algn="ctr"/>
            <a:r>
              <a:rPr lang="en-US" sz="2800" b="1">
                <a:solidFill>
                  <a:srgbClr val="586868"/>
                </a:solidFill>
                <a:latin typeface="Times New Roman" panose="02020603050405020304" pitchFamily="18" charset="0"/>
                <a:cs typeface="Times New Roman" panose="02020603050405020304" pitchFamily="18" charset="0"/>
              </a:rPr>
              <a:t>Hình 2</a:t>
            </a:r>
          </a:p>
        </p:txBody>
      </p:sp>
      <p:grpSp>
        <p:nvGrpSpPr>
          <p:cNvPr id="1979" name="Google Shape;1979;p45"/>
          <p:cNvGrpSpPr/>
          <p:nvPr/>
        </p:nvGrpSpPr>
        <p:grpSpPr>
          <a:xfrm>
            <a:off x="-4646263" y="4159607"/>
            <a:ext cx="1352550" cy="1841500"/>
            <a:chOff x="2475306" y="2531490"/>
            <a:chExt cx="1411927" cy="1922354"/>
          </a:xfrm>
        </p:grpSpPr>
        <p:grpSp>
          <p:nvGrpSpPr>
            <p:cNvPr id="1980" name="Google Shape;1980;p45"/>
            <p:cNvGrpSpPr/>
            <p:nvPr/>
          </p:nvGrpSpPr>
          <p:grpSpPr>
            <a:xfrm>
              <a:off x="2475306" y="2531490"/>
              <a:ext cx="1411927" cy="1922354"/>
              <a:chOff x="2541781" y="2498527"/>
              <a:chExt cx="1411927" cy="1922354"/>
            </a:xfrm>
          </p:grpSpPr>
          <p:sp>
            <p:nvSpPr>
              <p:cNvPr id="1981" name="Google Shape;1981;p45"/>
              <p:cNvSpPr/>
              <p:nvPr/>
            </p:nvSpPr>
            <p:spPr>
              <a:xfrm>
                <a:off x="2917943" y="2716062"/>
                <a:ext cx="993735" cy="827487"/>
              </a:xfrm>
              <a:custGeom>
                <a:avLst/>
                <a:gdLst/>
                <a:ahLst/>
                <a:cxnLst/>
                <a:rect l="l" t="t" r="r" b="b"/>
                <a:pathLst>
                  <a:path w="71711" h="59714" extrusionOk="0">
                    <a:moveTo>
                      <a:pt x="62253" y="1"/>
                    </a:moveTo>
                    <a:cubicBezTo>
                      <a:pt x="61871" y="1"/>
                      <a:pt x="61577" y="307"/>
                      <a:pt x="61490" y="652"/>
                    </a:cubicBezTo>
                    <a:cubicBezTo>
                      <a:pt x="61255" y="789"/>
                      <a:pt x="61075" y="1026"/>
                      <a:pt x="61018" y="1381"/>
                    </a:cubicBezTo>
                    <a:cubicBezTo>
                      <a:pt x="60019" y="7474"/>
                      <a:pt x="57902" y="13031"/>
                      <a:pt x="53900" y="17804"/>
                    </a:cubicBezTo>
                    <a:cubicBezTo>
                      <a:pt x="53725" y="18006"/>
                      <a:pt x="53619" y="18262"/>
                      <a:pt x="53602" y="18529"/>
                    </a:cubicBezTo>
                    <a:cubicBezTo>
                      <a:pt x="52923" y="19187"/>
                      <a:pt x="52253" y="19855"/>
                      <a:pt x="51693" y="20634"/>
                    </a:cubicBezTo>
                    <a:cubicBezTo>
                      <a:pt x="51601" y="20762"/>
                      <a:pt x="51552" y="20918"/>
                      <a:pt x="51533" y="21080"/>
                    </a:cubicBezTo>
                    <a:cubicBezTo>
                      <a:pt x="50365" y="21837"/>
                      <a:pt x="49179" y="22469"/>
                      <a:pt x="48224" y="23480"/>
                    </a:cubicBezTo>
                    <a:cubicBezTo>
                      <a:pt x="47517" y="23791"/>
                      <a:pt x="46889" y="24203"/>
                      <a:pt x="46401" y="24835"/>
                    </a:cubicBezTo>
                    <a:cubicBezTo>
                      <a:pt x="43714" y="26511"/>
                      <a:pt x="40925" y="27182"/>
                      <a:pt x="37991" y="28217"/>
                    </a:cubicBezTo>
                    <a:cubicBezTo>
                      <a:pt x="37924" y="28242"/>
                      <a:pt x="37860" y="28275"/>
                      <a:pt x="37801" y="28314"/>
                    </a:cubicBezTo>
                    <a:cubicBezTo>
                      <a:pt x="37583" y="28214"/>
                      <a:pt x="37360" y="28127"/>
                      <a:pt x="37129" y="28057"/>
                    </a:cubicBezTo>
                    <a:cubicBezTo>
                      <a:pt x="37051" y="28033"/>
                      <a:pt x="36975" y="28022"/>
                      <a:pt x="36902" y="28022"/>
                    </a:cubicBezTo>
                    <a:cubicBezTo>
                      <a:pt x="36247" y="28022"/>
                      <a:pt x="35831" y="28904"/>
                      <a:pt x="36345" y="29405"/>
                    </a:cubicBezTo>
                    <a:cubicBezTo>
                      <a:pt x="37711" y="30741"/>
                      <a:pt x="37704" y="31685"/>
                      <a:pt x="36887" y="33232"/>
                    </a:cubicBezTo>
                    <a:cubicBezTo>
                      <a:pt x="36830" y="33322"/>
                      <a:pt x="36771" y="33412"/>
                      <a:pt x="36714" y="33502"/>
                    </a:cubicBezTo>
                    <a:cubicBezTo>
                      <a:pt x="36141" y="33710"/>
                      <a:pt x="35516" y="33843"/>
                      <a:pt x="34978" y="34082"/>
                    </a:cubicBezTo>
                    <a:cubicBezTo>
                      <a:pt x="34964" y="34089"/>
                      <a:pt x="34952" y="34096"/>
                      <a:pt x="34938" y="34103"/>
                    </a:cubicBezTo>
                    <a:cubicBezTo>
                      <a:pt x="34794" y="34053"/>
                      <a:pt x="34645" y="34018"/>
                      <a:pt x="34495" y="34003"/>
                    </a:cubicBezTo>
                    <a:cubicBezTo>
                      <a:pt x="34475" y="34001"/>
                      <a:pt x="34456" y="34000"/>
                      <a:pt x="34437" y="34000"/>
                    </a:cubicBezTo>
                    <a:cubicBezTo>
                      <a:pt x="34023" y="34000"/>
                      <a:pt x="33686" y="34419"/>
                      <a:pt x="33686" y="34809"/>
                    </a:cubicBezTo>
                    <a:cubicBezTo>
                      <a:pt x="33686" y="34866"/>
                      <a:pt x="33709" y="34913"/>
                      <a:pt x="33717" y="34963"/>
                    </a:cubicBezTo>
                    <a:cubicBezTo>
                      <a:pt x="33103" y="35647"/>
                      <a:pt x="32916" y="36532"/>
                      <a:pt x="33214" y="37588"/>
                    </a:cubicBezTo>
                    <a:cubicBezTo>
                      <a:pt x="32752" y="37622"/>
                      <a:pt x="32291" y="37664"/>
                      <a:pt x="31829" y="37717"/>
                    </a:cubicBezTo>
                    <a:cubicBezTo>
                      <a:pt x="31758" y="37728"/>
                      <a:pt x="31689" y="37749"/>
                      <a:pt x="31621" y="37775"/>
                    </a:cubicBezTo>
                    <a:cubicBezTo>
                      <a:pt x="31510" y="37465"/>
                      <a:pt x="31202" y="37260"/>
                      <a:pt x="30882" y="37243"/>
                    </a:cubicBezTo>
                    <a:cubicBezTo>
                      <a:pt x="30889" y="37060"/>
                      <a:pt x="30858" y="36887"/>
                      <a:pt x="30750" y="36745"/>
                    </a:cubicBezTo>
                    <a:cubicBezTo>
                      <a:pt x="30491" y="36398"/>
                      <a:pt x="30018" y="36127"/>
                      <a:pt x="29862" y="35727"/>
                    </a:cubicBezTo>
                    <a:cubicBezTo>
                      <a:pt x="29739" y="35408"/>
                      <a:pt x="29446" y="35123"/>
                      <a:pt x="29096" y="35123"/>
                    </a:cubicBezTo>
                    <a:cubicBezTo>
                      <a:pt x="29023" y="35123"/>
                      <a:pt x="28948" y="35135"/>
                      <a:pt x="28871" y="35162"/>
                    </a:cubicBezTo>
                    <a:cubicBezTo>
                      <a:pt x="27835" y="35524"/>
                      <a:pt x="26991" y="36634"/>
                      <a:pt x="26298" y="37700"/>
                    </a:cubicBezTo>
                    <a:cubicBezTo>
                      <a:pt x="25879" y="37756"/>
                      <a:pt x="25464" y="37825"/>
                      <a:pt x="25045" y="37878"/>
                    </a:cubicBezTo>
                    <a:cubicBezTo>
                      <a:pt x="25019" y="37799"/>
                      <a:pt x="24988" y="37723"/>
                      <a:pt x="24958" y="37643"/>
                    </a:cubicBezTo>
                    <a:cubicBezTo>
                      <a:pt x="24844" y="36736"/>
                      <a:pt x="24778" y="35820"/>
                      <a:pt x="24370" y="34967"/>
                    </a:cubicBezTo>
                    <a:cubicBezTo>
                      <a:pt x="24236" y="34686"/>
                      <a:pt x="23995" y="34568"/>
                      <a:pt x="23744" y="34568"/>
                    </a:cubicBezTo>
                    <a:cubicBezTo>
                      <a:pt x="23643" y="34568"/>
                      <a:pt x="23539" y="34588"/>
                      <a:pt x="23440" y="34624"/>
                    </a:cubicBezTo>
                    <a:cubicBezTo>
                      <a:pt x="22218" y="33293"/>
                      <a:pt x="19904" y="32826"/>
                      <a:pt x="20899" y="30260"/>
                    </a:cubicBezTo>
                    <a:cubicBezTo>
                      <a:pt x="21096" y="29753"/>
                      <a:pt x="20589" y="29225"/>
                      <a:pt x="20093" y="29225"/>
                    </a:cubicBezTo>
                    <a:cubicBezTo>
                      <a:pt x="19961" y="29225"/>
                      <a:pt x="19830" y="29263"/>
                      <a:pt x="19713" y="29348"/>
                    </a:cubicBezTo>
                    <a:cubicBezTo>
                      <a:pt x="17134" y="31228"/>
                      <a:pt x="13734" y="32433"/>
                      <a:pt x="11519" y="34818"/>
                    </a:cubicBezTo>
                    <a:cubicBezTo>
                      <a:pt x="11438" y="34786"/>
                      <a:pt x="11354" y="34768"/>
                      <a:pt x="11270" y="34768"/>
                    </a:cubicBezTo>
                    <a:cubicBezTo>
                      <a:pt x="11089" y="34768"/>
                      <a:pt x="10906" y="34849"/>
                      <a:pt x="10750" y="35045"/>
                    </a:cubicBezTo>
                    <a:cubicBezTo>
                      <a:pt x="9530" y="36584"/>
                      <a:pt x="8346" y="37885"/>
                      <a:pt x="7300" y="39279"/>
                    </a:cubicBezTo>
                    <a:cubicBezTo>
                      <a:pt x="7052" y="39424"/>
                      <a:pt x="6822" y="39596"/>
                      <a:pt x="6615" y="39791"/>
                    </a:cubicBezTo>
                    <a:cubicBezTo>
                      <a:pt x="6305" y="40080"/>
                      <a:pt x="6036" y="40411"/>
                      <a:pt x="5818" y="40773"/>
                    </a:cubicBezTo>
                    <a:cubicBezTo>
                      <a:pt x="4561" y="42431"/>
                      <a:pt x="3642" y="44242"/>
                      <a:pt x="2638" y="46097"/>
                    </a:cubicBezTo>
                    <a:cubicBezTo>
                      <a:pt x="1465" y="48265"/>
                      <a:pt x="49" y="50671"/>
                      <a:pt x="18" y="53217"/>
                    </a:cubicBezTo>
                    <a:cubicBezTo>
                      <a:pt x="0" y="54619"/>
                      <a:pt x="288" y="55684"/>
                      <a:pt x="795" y="56499"/>
                    </a:cubicBezTo>
                    <a:cubicBezTo>
                      <a:pt x="949" y="57264"/>
                      <a:pt x="1432" y="57988"/>
                      <a:pt x="2344" y="58509"/>
                    </a:cubicBezTo>
                    <a:cubicBezTo>
                      <a:pt x="2531" y="58616"/>
                      <a:pt x="2720" y="58724"/>
                      <a:pt x="2908" y="58831"/>
                    </a:cubicBezTo>
                    <a:cubicBezTo>
                      <a:pt x="3249" y="59028"/>
                      <a:pt x="3623" y="59167"/>
                      <a:pt x="4011" y="59238"/>
                    </a:cubicBezTo>
                    <a:cubicBezTo>
                      <a:pt x="4817" y="59528"/>
                      <a:pt x="5636" y="59714"/>
                      <a:pt x="6514" y="59714"/>
                    </a:cubicBezTo>
                    <a:cubicBezTo>
                      <a:pt x="6739" y="59714"/>
                      <a:pt x="6969" y="59701"/>
                      <a:pt x="7203" y="59676"/>
                    </a:cubicBezTo>
                    <a:cubicBezTo>
                      <a:pt x="7627" y="59631"/>
                      <a:pt x="8037" y="59508"/>
                      <a:pt x="8417" y="59312"/>
                    </a:cubicBezTo>
                    <a:cubicBezTo>
                      <a:pt x="8469" y="59338"/>
                      <a:pt x="8526" y="59351"/>
                      <a:pt x="8583" y="59351"/>
                    </a:cubicBezTo>
                    <a:cubicBezTo>
                      <a:pt x="8616" y="59351"/>
                      <a:pt x="8650" y="59347"/>
                      <a:pt x="8683" y="59338"/>
                    </a:cubicBezTo>
                    <a:cubicBezTo>
                      <a:pt x="8811" y="59305"/>
                      <a:pt x="8943" y="59281"/>
                      <a:pt x="9074" y="59264"/>
                    </a:cubicBezTo>
                    <a:cubicBezTo>
                      <a:pt x="10075" y="59401"/>
                      <a:pt x="11079" y="59515"/>
                      <a:pt x="12099" y="59515"/>
                    </a:cubicBezTo>
                    <a:cubicBezTo>
                      <a:pt x="12136" y="59515"/>
                      <a:pt x="12172" y="59515"/>
                      <a:pt x="12209" y="59515"/>
                    </a:cubicBezTo>
                    <a:cubicBezTo>
                      <a:pt x="13170" y="59506"/>
                      <a:pt x="14106" y="59376"/>
                      <a:pt x="15024" y="59174"/>
                    </a:cubicBezTo>
                    <a:cubicBezTo>
                      <a:pt x="16599" y="59213"/>
                      <a:pt x="18174" y="59274"/>
                      <a:pt x="19751" y="59352"/>
                    </a:cubicBezTo>
                    <a:cubicBezTo>
                      <a:pt x="21085" y="59419"/>
                      <a:pt x="22721" y="59590"/>
                      <a:pt x="24314" y="59590"/>
                    </a:cubicBezTo>
                    <a:cubicBezTo>
                      <a:pt x="25639" y="59590"/>
                      <a:pt x="26935" y="59471"/>
                      <a:pt x="28003" y="59077"/>
                    </a:cubicBezTo>
                    <a:cubicBezTo>
                      <a:pt x="28374" y="58940"/>
                      <a:pt x="28687" y="58748"/>
                      <a:pt x="28978" y="58531"/>
                    </a:cubicBezTo>
                    <a:cubicBezTo>
                      <a:pt x="29073" y="58561"/>
                      <a:pt x="29172" y="58582"/>
                      <a:pt x="29272" y="58594"/>
                    </a:cubicBezTo>
                    <a:cubicBezTo>
                      <a:pt x="29318" y="58744"/>
                      <a:pt x="29439" y="58870"/>
                      <a:pt x="29622" y="58870"/>
                    </a:cubicBezTo>
                    <a:cubicBezTo>
                      <a:pt x="29631" y="58870"/>
                      <a:pt x="29639" y="58869"/>
                      <a:pt x="29648" y="58869"/>
                    </a:cubicBezTo>
                    <a:cubicBezTo>
                      <a:pt x="29958" y="58850"/>
                      <a:pt x="30262" y="58777"/>
                      <a:pt x="30562" y="58692"/>
                    </a:cubicBezTo>
                    <a:cubicBezTo>
                      <a:pt x="31021" y="58564"/>
                      <a:pt x="30879" y="57897"/>
                      <a:pt x="30464" y="57897"/>
                    </a:cubicBezTo>
                    <a:cubicBezTo>
                      <a:pt x="30427" y="57897"/>
                      <a:pt x="30388" y="57902"/>
                      <a:pt x="30347" y="57913"/>
                    </a:cubicBezTo>
                    <a:lnTo>
                      <a:pt x="30337" y="57915"/>
                    </a:lnTo>
                    <a:cubicBezTo>
                      <a:pt x="30344" y="57894"/>
                      <a:pt x="30352" y="57877"/>
                      <a:pt x="30359" y="57855"/>
                    </a:cubicBezTo>
                    <a:cubicBezTo>
                      <a:pt x="30451" y="57484"/>
                      <a:pt x="30413" y="57103"/>
                      <a:pt x="30366" y="56724"/>
                    </a:cubicBezTo>
                    <a:cubicBezTo>
                      <a:pt x="31554" y="53987"/>
                      <a:pt x="30901" y="49771"/>
                      <a:pt x="30512" y="47164"/>
                    </a:cubicBezTo>
                    <a:lnTo>
                      <a:pt x="30512" y="47164"/>
                    </a:lnTo>
                    <a:cubicBezTo>
                      <a:pt x="30566" y="47165"/>
                      <a:pt x="30621" y="47165"/>
                      <a:pt x="30676" y="47165"/>
                    </a:cubicBezTo>
                    <a:cubicBezTo>
                      <a:pt x="30943" y="47165"/>
                      <a:pt x="31212" y="47155"/>
                      <a:pt x="31477" y="47136"/>
                    </a:cubicBezTo>
                    <a:cubicBezTo>
                      <a:pt x="31552" y="47135"/>
                      <a:pt x="31626" y="47135"/>
                      <a:pt x="31699" y="47135"/>
                    </a:cubicBezTo>
                    <a:cubicBezTo>
                      <a:pt x="31864" y="47135"/>
                      <a:pt x="32027" y="47137"/>
                      <a:pt x="32187" y="47143"/>
                    </a:cubicBezTo>
                    <a:cubicBezTo>
                      <a:pt x="32281" y="47240"/>
                      <a:pt x="32398" y="47313"/>
                      <a:pt x="32528" y="47354"/>
                    </a:cubicBezTo>
                    <a:cubicBezTo>
                      <a:pt x="33499" y="47641"/>
                      <a:pt x="34415" y="47744"/>
                      <a:pt x="35255" y="48289"/>
                    </a:cubicBezTo>
                    <a:cubicBezTo>
                      <a:pt x="35374" y="48599"/>
                      <a:pt x="35417" y="48931"/>
                      <a:pt x="35379" y="49260"/>
                    </a:cubicBezTo>
                    <a:cubicBezTo>
                      <a:pt x="35330" y="49760"/>
                      <a:pt x="35757" y="50047"/>
                      <a:pt x="36184" y="50047"/>
                    </a:cubicBezTo>
                    <a:cubicBezTo>
                      <a:pt x="36460" y="50047"/>
                      <a:pt x="36736" y="49927"/>
                      <a:pt x="36884" y="49667"/>
                    </a:cubicBezTo>
                    <a:cubicBezTo>
                      <a:pt x="37218" y="49078"/>
                      <a:pt x="37649" y="48588"/>
                      <a:pt x="38135" y="48152"/>
                    </a:cubicBezTo>
                    <a:cubicBezTo>
                      <a:pt x="38232" y="48152"/>
                      <a:pt x="38329" y="48135"/>
                      <a:pt x="38419" y="48100"/>
                    </a:cubicBezTo>
                    <a:cubicBezTo>
                      <a:pt x="38486" y="48076"/>
                      <a:pt x="38547" y="48045"/>
                      <a:pt x="38611" y="48017"/>
                    </a:cubicBezTo>
                    <a:cubicBezTo>
                      <a:pt x="38613" y="48017"/>
                      <a:pt x="38615" y="48015"/>
                      <a:pt x="38616" y="48015"/>
                    </a:cubicBezTo>
                    <a:cubicBezTo>
                      <a:pt x="39473" y="47655"/>
                      <a:pt x="40198" y="47079"/>
                      <a:pt x="40988" y="46613"/>
                    </a:cubicBezTo>
                    <a:cubicBezTo>
                      <a:pt x="41015" y="46622"/>
                      <a:pt x="41043" y="46629"/>
                      <a:pt x="41071" y="46636"/>
                    </a:cubicBezTo>
                    <a:cubicBezTo>
                      <a:pt x="41145" y="46892"/>
                      <a:pt x="41353" y="47082"/>
                      <a:pt x="41597" y="47169"/>
                    </a:cubicBezTo>
                    <a:cubicBezTo>
                      <a:pt x="41640" y="47318"/>
                      <a:pt x="41691" y="47465"/>
                      <a:pt x="41749" y="47610"/>
                    </a:cubicBezTo>
                    <a:cubicBezTo>
                      <a:pt x="41478" y="47830"/>
                      <a:pt x="41216" y="48064"/>
                      <a:pt x="40945" y="48287"/>
                    </a:cubicBezTo>
                    <a:cubicBezTo>
                      <a:pt x="40804" y="48386"/>
                      <a:pt x="40669" y="48493"/>
                      <a:pt x="40541" y="48607"/>
                    </a:cubicBezTo>
                    <a:cubicBezTo>
                      <a:pt x="39985" y="49105"/>
                      <a:pt x="40507" y="50016"/>
                      <a:pt x="41119" y="50016"/>
                    </a:cubicBezTo>
                    <a:cubicBezTo>
                      <a:pt x="41251" y="50016"/>
                      <a:pt x="41388" y="49973"/>
                      <a:pt x="41519" y="49874"/>
                    </a:cubicBezTo>
                    <a:cubicBezTo>
                      <a:pt x="41575" y="49833"/>
                      <a:pt x="41627" y="49788"/>
                      <a:pt x="41678" y="49745"/>
                    </a:cubicBezTo>
                    <a:cubicBezTo>
                      <a:pt x="41680" y="49746"/>
                      <a:pt x="41682" y="49748"/>
                      <a:pt x="41682" y="49750"/>
                    </a:cubicBezTo>
                    <a:cubicBezTo>
                      <a:pt x="42051" y="49421"/>
                      <a:pt x="42558" y="49234"/>
                      <a:pt x="42920" y="48907"/>
                    </a:cubicBezTo>
                    <a:cubicBezTo>
                      <a:pt x="42952" y="48911"/>
                      <a:pt x="42984" y="48913"/>
                      <a:pt x="43015" y="48913"/>
                    </a:cubicBezTo>
                    <a:cubicBezTo>
                      <a:pt x="43660" y="48913"/>
                      <a:pt x="44226" y="48101"/>
                      <a:pt x="43621" y="47558"/>
                    </a:cubicBezTo>
                    <a:cubicBezTo>
                      <a:pt x="43513" y="47458"/>
                      <a:pt x="43420" y="47345"/>
                      <a:pt x="43344" y="47221"/>
                    </a:cubicBezTo>
                    <a:cubicBezTo>
                      <a:pt x="43273" y="46774"/>
                      <a:pt x="43114" y="46341"/>
                      <a:pt x="42920" y="45917"/>
                    </a:cubicBezTo>
                    <a:cubicBezTo>
                      <a:pt x="42958" y="45723"/>
                      <a:pt x="42935" y="45521"/>
                      <a:pt x="42852" y="45341"/>
                    </a:cubicBezTo>
                    <a:cubicBezTo>
                      <a:pt x="42804" y="44695"/>
                      <a:pt x="42809" y="44050"/>
                      <a:pt x="42767" y="43561"/>
                    </a:cubicBezTo>
                    <a:cubicBezTo>
                      <a:pt x="42622" y="41874"/>
                      <a:pt x="42295" y="40219"/>
                      <a:pt x="42243" y="38521"/>
                    </a:cubicBezTo>
                    <a:cubicBezTo>
                      <a:pt x="42238" y="38332"/>
                      <a:pt x="42167" y="38152"/>
                      <a:pt x="42040" y="38012"/>
                    </a:cubicBezTo>
                    <a:cubicBezTo>
                      <a:pt x="44410" y="37660"/>
                      <a:pt x="46809" y="36790"/>
                      <a:pt x="48727" y="36009"/>
                    </a:cubicBezTo>
                    <a:cubicBezTo>
                      <a:pt x="52465" y="34487"/>
                      <a:pt x="56001" y="31692"/>
                      <a:pt x="58771" y="28799"/>
                    </a:cubicBezTo>
                    <a:cubicBezTo>
                      <a:pt x="60201" y="27304"/>
                      <a:pt x="61334" y="25515"/>
                      <a:pt x="62337" y="23630"/>
                    </a:cubicBezTo>
                    <a:cubicBezTo>
                      <a:pt x="62383" y="23578"/>
                      <a:pt x="62432" y="23530"/>
                      <a:pt x="62475" y="23476"/>
                    </a:cubicBezTo>
                    <a:cubicBezTo>
                      <a:pt x="62634" y="23423"/>
                      <a:pt x="62782" y="23307"/>
                      <a:pt x="62880" y="23104"/>
                    </a:cubicBezTo>
                    <a:cubicBezTo>
                      <a:pt x="62946" y="22972"/>
                      <a:pt x="63012" y="22839"/>
                      <a:pt x="63078" y="22708"/>
                    </a:cubicBezTo>
                    <a:cubicBezTo>
                      <a:pt x="63500" y="22124"/>
                      <a:pt x="63893" y="21518"/>
                      <a:pt x="64255" y="20893"/>
                    </a:cubicBezTo>
                    <a:cubicBezTo>
                      <a:pt x="64416" y="20757"/>
                      <a:pt x="64575" y="20622"/>
                      <a:pt x="64736" y="20485"/>
                    </a:cubicBezTo>
                    <a:cubicBezTo>
                      <a:pt x="65167" y="20116"/>
                      <a:pt x="65174" y="19552"/>
                      <a:pt x="64945" y="19100"/>
                    </a:cubicBezTo>
                    <a:cubicBezTo>
                      <a:pt x="66065" y="16919"/>
                      <a:pt x="67083" y="14698"/>
                      <a:pt x="67807" y="12330"/>
                    </a:cubicBezTo>
                    <a:cubicBezTo>
                      <a:pt x="67838" y="12230"/>
                      <a:pt x="67850" y="12124"/>
                      <a:pt x="67841" y="12018"/>
                    </a:cubicBezTo>
                    <a:cubicBezTo>
                      <a:pt x="68158" y="11307"/>
                      <a:pt x="68463" y="10589"/>
                      <a:pt x="68735" y="9851"/>
                    </a:cubicBezTo>
                    <a:cubicBezTo>
                      <a:pt x="69557" y="8146"/>
                      <a:pt x="70215" y="6413"/>
                      <a:pt x="70419" y="4445"/>
                    </a:cubicBezTo>
                    <a:cubicBezTo>
                      <a:pt x="70422" y="4414"/>
                      <a:pt x="70419" y="4388"/>
                      <a:pt x="70419" y="4359"/>
                    </a:cubicBezTo>
                    <a:cubicBezTo>
                      <a:pt x="70622" y="4011"/>
                      <a:pt x="70867" y="3689"/>
                      <a:pt x="71151" y="3401"/>
                    </a:cubicBezTo>
                    <a:cubicBezTo>
                      <a:pt x="71711" y="2843"/>
                      <a:pt x="71217" y="2039"/>
                      <a:pt x="70533" y="2039"/>
                    </a:cubicBezTo>
                    <a:cubicBezTo>
                      <a:pt x="70479" y="2039"/>
                      <a:pt x="70423" y="2044"/>
                      <a:pt x="70367" y="2055"/>
                    </a:cubicBezTo>
                    <a:cubicBezTo>
                      <a:pt x="69983" y="2128"/>
                      <a:pt x="69592" y="2161"/>
                      <a:pt x="69196" y="2161"/>
                    </a:cubicBezTo>
                    <a:cubicBezTo>
                      <a:pt x="67278" y="2161"/>
                      <a:pt x="65259" y="1379"/>
                      <a:pt x="63531" y="547"/>
                    </a:cubicBezTo>
                    <a:cubicBezTo>
                      <a:pt x="63211" y="322"/>
                      <a:pt x="62854" y="149"/>
                      <a:pt x="62480" y="36"/>
                    </a:cubicBezTo>
                    <a:cubicBezTo>
                      <a:pt x="62402" y="12"/>
                      <a:pt x="62326" y="1"/>
                      <a:pt x="62253" y="1"/>
                    </a:cubicBezTo>
                    <a:close/>
                  </a:path>
                </a:pathLst>
              </a:custGeom>
              <a:solidFill>
                <a:srgbClr val="FED58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2" name="Google Shape;1982;p45"/>
              <p:cNvSpPr/>
              <p:nvPr/>
            </p:nvSpPr>
            <p:spPr>
              <a:xfrm>
                <a:off x="2728982" y="3503916"/>
                <a:ext cx="1216037" cy="118967"/>
              </a:xfrm>
              <a:custGeom>
                <a:avLst/>
                <a:gdLst/>
                <a:ahLst/>
                <a:cxnLst/>
                <a:rect l="l" t="t" r="r" b="b"/>
                <a:pathLst>
                  <a:path w="87753" h="8585" extrusionOk="0">
                    <a:moveTo>
                      <a:pt x="14098" y="0"/>
                    </a:moveTo>
                    <a:cubicBezTo>
                      <a:pt x="13261" y="0"/>
                      <a:pt x="12436" y="93"/>
                      <a:pt x="11557" y="232"/>
                    </a:cubicBezTo>
                    <a:cubicBezTo>
                      <a:pt x="10793" y="353"/>
                      <a:pt x="10035" y="399"/>
                      <a:pt x="9277" y="399"/>
                    </a:cubicBezTo>
                    <a:cubicBezTo>
                      <a:pt x="7976" y="399"/>
                      <a:pt x="6678" y="264"/>
                      <a:pt x="5365" y="147"/>
                    </a:cubicBezTo>
                    <a:cubicBezTo>
                      <a:pt x="4976" y="112"/>
                      <a:pt x="4582" y="91"/>
                      <a:pt x="4193" y="91"/>
                    </a:cubicBezTo>
                    <a:cubicBezTo>
                      <a:pt x="2183" y="91"/>
                      <a:pt x="332" y="676"/>
                      <a:pt x="153" y="3093"/>
                    </a:cubicBezTo>
                    <a:cubicBezTo>
                      <a:pt x="1" y="5181"/>
                      <a:pt x="177" y="6857"/>
                      <a:pt x="2353" y="7591"/>
                    </a:cubicBezTo>
                    <a:cubicBezTo>
                      <a:pt x="2792" y="7739"/>
                      <a:pt x="3273" y="7780"/>
                      <a:pt x="3764" y="7780"/>
                    </a:cubicBezTo>
                    <a:cubicBezTo>
                      <a:pt x="4368" y="7780"/>
                      <a:pt x="4987" y="7718"/>
                      <a:pt x="5560" y="7718"/>
                    </a:cubicBezTo>
                    <a:cubicBezTo>
                      <a:pt x="5639" y="7718"/>
                      <a:pt x="5717" y="7719"/>
                      <a:pt x="5795" y="7722"/>
                    </a:cubicBezTo>
                    <a:cubicBezTo>
                      <a:pt x="8166" y="7805"/>
                      <a:pt x="10526" y="8016"/>
                      <a:pt x="12899" y="8044"/>
                    </a:cubicBezTo>
                    <a:cubicBezTo>
                      <a:pt x="12909" y="8044"/>
                      <a:pt x="12919" y="8044"/>
                      <a:pt x="12930" y="8044"/>
                    </a:cubicBezTo>
                    <a:cubicBezTo>
                      <a:pt x="13356" y="8044"/>
                      <a:pt x="13691" y="7904"/>
                      <a:pt x="13939" y="7686"/>
                    </a:cubicBezTo>
                    <a:cubicBezTo>
                      <a:pt x="17254" y="7772"/>
                      <a:pt x="20586" y="7707"/>
                      <a:pt x="23912" y="7866"/>
                    </a:cubicBezTo>
                    <a:cubicBezTo>
                      <a:pt x="28132" y="8067"/>
                      <a:pt x="32357" y="8143"/>
                      <a:pt x="36583" y="8153"/>
                    </a:cubicBezTo>
                    <a:cubicBezTo>
                      <a:pt x="36587" y="8153"/>
                      <a:pt x="36591" y="8153"/>
                      <a:pt x="36595" y="8153"/>
                    </a:cubicBezTo>
                    <a:cubicBezTo>
                      <a:pt x="36833" y="8153"/>
                      <a:pt x="37070" y="8103"/>
                      <a:pt x="37286" y="8001"/>
                    </a:cubicBezTo>
                    <a:cubicBezTo>
                      <a:pt x="37504" y="8101"/>
                      <a:pt x="37741" y="8153"/>
                      <a:pt x="37982" y="8153"/>
                    </a:cubicBezTo>
                    <a:cubicBezTo>
                      <a:pt x="42579" y="8184"/>
                      <a:pt x="47165" y="8551"/>
                      <a:pt x="51761" y="8584"/>
                    </a:cubicBezTo>
                    <a:cubicBezTo>
                      <a:pt x="51763" y="8584"/>
                      <a:pt x="51766" y="8584"/>
                      <a:pt x="51769" y="8584"/>
                    </a:cubicBezTo>
                    <a:cubicBezTo>
                      <a:pt x="52182" y="8584"/>
                      <a:pt x="52507" y="8451"/>
                      <a:pt x="52754" y="8247"/>
                    </a:cubicBezTo>
                    <a:cubicBezTo>
                      <a:pt x="56225" y="8390"/>
                      <a:pt x="59696" y="8562"/>
                      <a:pt x="63172" y="8584"/>
                    </a:cubicBezTo>
                    <a:cubicBezTo>
                      <a:pt x="63174" y="8584"/>
                      <a:pt x="63176" y="8584"/>
                      <a:pt x="63178" y="8584"/>
                    </a:cubicBezTo>
                    <a:cubicBezTo>
                      <a:pt x="63705" y="8584"/>
                      <a:pt x="64092" y="8375"/>
                      <a:pt x="64349" y="8067"/>
                    </a:cubicBezTo>
                    <a:cubicBezTo>
                      <a:pt x="65142" y="8082"/>
                      <a:pt x="65933" y="8106"/>
                      <a:pt x="66724" y="8153"/>
                    </a:cubicBezTo>
                    <a:cubicBezTo>
                      <a:pt x="66760" y="8155"/>
                      <a:pt x="66796" y="8156"/>
                      <a:pt x="66831" y="8156"/>
                    </a:cubicBezTo>
                    <a:cubicBezTo>
                      <a:pt x="67275" y="8156"/>
                      <a:pt x="67612" y="7997"/>
                      <a:pt x="67852" y="7753"/>
                    </a:cubicBezTo>
                    <a:cubicBezTo>
                      <a:pt x="70491" y="7809"/>
                      <a:pt x="73127" y="7926"/>
                      <a:pt x="75767" y="7937"/>
                    </a:cubicBezTo>
                    <a:cubicBezTo>
                      <a:pt x="75777" y="7937"/>
                      <a:pt x="75788" y="7937"/>
                      <a:pt x="75798" y="7937"/>
                    </a:cubicBezTo>
                    <a:cubicBezTo>
                      <a:pt x="76040" y="7937"/>
                      <a:pt x="76280" y="7880"/>
                      <a:pt x="76497" y="7774"/>
                    </a:cubicBezTo>
                    <a:cubicBezTo>
                      <a:pt x="76694" y="7778"/>
                      <a:pt x="76891" y="7779"/>
                      <a:pt x="77088" y="7779"/>
                    </a:cubicBezTo>
                    <a:cubicBezTo>
                      <a:pt x="78164" y="7779"/>
                      <a:pt x="79237" y="7725"/>
                      <a:pt x="80311" y="7589"/>
                    </a:cubicBezTo>
                    <a:cubicBezTo>
                      <a:pt x="81280" y="7558"/>
                      <a:pt x="82250" y="7530"/>
                      <a:pt x="83219" y="7518"/>
                    </a:cubicBezTo>
                    <a:cubicBezTo>
                      <a:pt x="83373" y="7634"/>
                      <a:pt x="83548" y="7720"/>
                      <a:pt x="83735" y="7772"/>
                    </a:cubicBezTo>
                    <a:cubicBezTo>
                      <a:pt x="83870" y="7810"/>
                      <a:pt x="84009" y="7828"/>
                      <a:pt x="84147" y="7828"/>
                    </a:cubicBezTo>
                    <a:cubicBezTo>
                      <a:pt x="84854" y="7828"/>
                      <a:pt x="85546" y="7359"/>
                      <a:pt x="85720" y="6644"/>
                    </a:cubicBezTo>
                    <a:cubicBezTo>
                      <a:pt x="85734" y="6581"/>
                      <a:pt x="85755" y="6523"/>
                      <a:pt x="85772" y="6462"/>
                    </a:cubicBezTo>
                    <a:lnTo>
                      <a:pt x="85772" y="6462"/>
                    </a:lnTo>
                    <a:cubicBezTo>
                      <a:pt x="85770" y="6472"/>
                      <a:pt x="85771" y="6476"/>
                      <a:pt x="85773" y="6476"/>
                    </a:cubicBezTo>
                    <a:cubicBezTo>
                      <a:pt x="85788" y="6476"/>
                      <a:pt x="85889" y="6258"/>
                      <a:pt x="85909" y="6225"/>
                    </a:cubicBezTo>
                    <a:cubicBezTo>
                      <a:pt x="86066" y="5970"/>
                      <a:pt x="86262" y="5735"/>
                      <a:pt x="86444" y="5496"/>
                    </a:cubicBezTo>
                    <a:cubicBezTo>
                      <a:pt x="86922" y="4857"/>
                      <a:pt x="87154" y="4179"/>
                      <a:pt x="87270" y="3403"/>
                    </a:cubicBezTo>
                    <a:cubicBezTo>
                      <a:pt x="87752" y="2432"/>
                      <a:pt x="86898" y="1074"/>
                      <a:pt x="85728" y="1074"/>
                    </a:cubicBezTo>
                    <a:cubicBezTo>
                      <a:pt x="85484" y="1074"/>
                      <a:pt x="85226" y="1133"/>
                      <a:pt x="84964" y="1267"/>
                    </a:cubicBezTo>
                    <a:cubicBezTo>
                      <a:pt x="84924" y="1286"/>
                      <a:pt x="84879" y="1298"/>
                      <a:pt x="84837" y="1316"/>
                    </a:cubicBezTo>
                    <a:cubicBezTo>
                      <a:pt x="84725" y="1269"/>
                      <a:pt x="84605" y="1234"/>
                      <a:pt x="84486" y="1212"/>
                    </a:cubicBezTo>
                    <a:cubicBezTo>
                      <a:pt x="82657" y="868"/>
                      <a:pt x="80851" y="587"/>
                      <a:pt x="79024" y="587"/>
                    </a:cubicBezTo>
                    <a:cubicBezTo>
                      <a:pt x="78195" y="587"/>
                      <a:pt x="77362" y="645"/>
                      <a:pt x="76521" y="781"/>
                    </a:cubicBezTo>
                    <a:cubicBezTo>
                      <a:pt x="76090" y="852"/>
                      <a:pt x="75796" y="1047"/>
                      <a:pt x="75607" y="1305"/>
                    </a:cubicBezTo>
                    <a:cubicBezTo>
                      <a:pt x="74275" y="1331"/>
                      <a:pt x="72943" y="1368"/>
                      <a:pt x="71614" y="1413"/>
                    </a:cubicBezTo>
                    <a:cubicBezTo>
                      <a:pt x="71375" y="1259"/>
                      <a:pt x="71100" y="1170"/>
                      <a:pt x="70814" y="1155"/>
                    </a:cubicBezTo>
                    <a:cubicBezTo>
                      <a:pt x="70099" y="1111"/>
                      <a:pt x="69384" y="1095"/>
                      <a:pt x="68669" y="1095"/>
                    </a:cubicBezTo>
                    <a:cubicBezTo>
                      <a:pt x="66514" y="1095"/>
                      <a:pt x="64360" y="1245"/>
                      <a:pt x="62202" y="1264"/>
                    </a:cubicBezTo>
                    <a:cubicBezTo>
                      <a:pt x="61752" y="1267"/>
                      <a:pt x="61404" y="1426"/>
                      <a:pt x="61150" y="1665"/>
                    </a:cubicBezTo>
                    <a:cubicBezTo>
                      <a:pt x="59779" y="1605"/>
                      <a:pt x="58408" y="1549"/>
                      <a:pt x="57035" y="1478"/>
                    </a:cubicBezTo>
                    <a:cubicBezTo>
                      <a:pt x="57003" y="1477"/>
                      <a:pt x="56971" y="1476"/>
                      <a:pt x="56940" y="1476"/>
                    </a:cubicBezTo>
                    <a:cubicBezTo>
                      <a:pt x="56499" y="1476"/>
                      <a:pt x="56163" y="1634"/>
                      <a:pt x="55920" y="1875"/>
                    </a:cubicBezTo>
                    <a:cubicBezTo>
                      <a:pt x="55398" y="1757"/>
                      <a:pt x="54875" y="1638"/>
                      <a:pt x="54350" y="1516"/>
                    </a:cubicBezTo>
                    <a:cubicBezTo>
                      <a:pt x="53538" y="1328"/>
                      <a:pt x="52241" y="741"/>
                      <a:pt x="51171" y="741"/>
                    </a:cubicBezTo>
                    <a:cubicBezTo>
                      <a:pt x="50762" y="741"/>
                      <a:pt x="50387" y="826"/>
                      <a:pt x="50085" y="1053"/>
                    </a:cubicBezTo>
                    <a:cubicBezTo>
                      <a:pt x="50068" y="1053"/>
                      <a:pt x="50056" y="1047"/>
                      <a:pt x="50038" y="1047"/>
                    </a:cubicBezTo>
                    <a:lnTo>
                      <a:pt x="49500" y="1047"/>
                    </a:lnTo>
                    <a:cubicBezTo>
                      <a:pt x="49287" y="1047"/>
                      <a:pt x="49076" y="1087"/>
                      <a:pt x="48877" y="1167"/>
                    </a:cubicBezTo>
                    <a:cubicBezTo>
                      <a:pt x="45036" y="2055"/>
                      <a:pt x="41021" y="1645"/>
                      <a:pt x="37121" y="2181"/>
                    </a:cubicBezTo>
                    <a:cubicBezTo>
                      <a:pt x="36586" y="2256"/>
                      <a:pt x="36254" y="2524"/>
                      <a:pt x="36086" y="2872"/>
                    </a:cubicBezTo>
                    <a:cubicBezTo>
                      <a:pt x="29596" y="2849"/>
                      <a:pt x="23110" y="2706"/>
                      <a:pt x="16624" y="2534"/>
                    </a:cubicBezTo>
                    <a:cubicBezTo>
                      <a:pt x="17228" y="1674"/>
                      <a:pt x="17107" y="346"/>
                      <a:pt x="15805" y="137"/>
                    </a:cubicBezTo>
                    <a:cubicBezTo>
                      <a:pt x="15218" y="41"/>
                      <a:pt x="14655" y="0"/>
                      <a:pt x="14098" y="0"/>
                    </a:cubicBezTo>
                    <a:close/>
                  </a:path>
                </a:pathLst>
              </a:custGeom>
              <a:solidFill>
                <a:srgbClr val="FED58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3" name="Google Shape;1983;p45"/>
              <p:cNvSpPr/>
              <p:nvPr/>
            </p:nvSpPr>
            <p:spPr>
              <a:xfrm>
                <a:off x="2823504" y="3611298"/>
                <a:ext cx="1069120" cy="747751"/>
              </a:xfrm>
              <a:custGeom>
                <a:avLst/>
                <a:gdLst/>
                <a:ahLst/>
                <a:cxnLst/>
                <a:rect l="l" t="t" r="r" b="b"/>
                <a:pathLst>
                  <a:path w="77151" h="53960" extrusionOk="0">
                    <a:moveTo>
                      <a:pt x="76197" y="0"/>
                    </a:moveTo>
                    <a:cubicBezTo>
                      <a:pt x="76116" y="0"/>
                      <a:pt x="76031" y="17"/>
                      <a:pt x="75944" y="53"/>
                    </a:cubicBezTo>
                    <a:cubicBezTo>
                      <a:pt x="75868" y="86"/>
                      <a:pt x="75806" y="129"/>
                      <a:pt x="75735" y="165"/>
                    </a:cubicBezTo>
                    <a:cubicBezTo>
                      <a:pt x="75732" y="165"/>
                      <a:pt x="75729" y="165"/>
                      <a:pt x="75726" y="165"/>
                    </a:cubicBezTo>
                    <a:cubicBezTo>
                      <a:pt x="75500" y="165"/>
                      <a:pt x="75279" y="229"/>
                      <a:pt x="75086" y="347"/>
                    </a:cubicBezTo>
                    <a:lnTo>
                      <a:pt x="71959" y="347"/>
                    </a:lnTo>
                    <a:cubicBezTo>
                      <a:pt x="71955" y="347"/>
                      <a:pt x="71951" y="347"/>
                      <a:pt x="71947" y="347"/>
                    </a:cubicBezTo>
                    <a:cubicBezTo>
                      <a:pt x="71839" y="347"/>
                      <a:pt x="71732" y="369"/>
                      <a:pt x="71632" y="411"/>
                    </a:cubicBezTo>
                    <a:cubicBezTo>
                      <a:pt x="71594" y="427"/>
                      <a:pt x="71568" y="454"/>
                      <a:pt x="71534" y="475"/>
                    </a:cubicBezTo>
                    <a:cubicBezTo>
                      <a:pt x="71492" y="501"/>
                      <a:pt x="71447" y="522"/>
                      <a:pt x="71412" y="555"/>
                    </a:cubicBezTo>
                    <a:cubicBezTo>
                      <a:pt x="71028" y="454"/>
                      <a:pt x="70634" y="404"/>
                      <a:pt x="70239" y="402"/>
                    </a:cubicBezTo>
                    <a:cubicBezTo>
                      <a:pt x="69268" y="402"/>
                      <a:pt x="68298" y="394"/>
                      <a:pt x="67332" y="295"/>
                    </a:cubicBezTo>
                    <a:cubicBezTo>
                      <a:pt x="67240" y="286"/>
                      <a:pt x="67147" y="281"/>
                      <a:pt x="67053" y="281"/>
                    </a:cubicBezTo>
                    <a:cubicBezTo>
                      <a:pt x="66668" y="281"/>
                      <a:pt x="66271" y="358"/>
                      <a:pt x="65885" y="489"/>
                    </a:cubicBezTo>
                    <a:cubicBezTo>
                      <a:pt x="64084" y="320"/>
                      <a:pt x="62259" y="264"/>
                      <a:pt x="60426" y="264"/>
                    </a:cubicBezTo>
                    <a:cubicBezTo>
                      <a:pt x="56770" y="264"/>
                      <a:pt x="53083" y="487"/>
                      <a:pt x="49491" y="487"/>
                    </a:cubicBezTo>
                    <a:cubicBezTo>
                      <a:pt x="49304" y="487"/>
                      <a:pt x="49116" y="487"/>
                      <a:pt x="48930" y="486"/>
                    </a:cubicBezTo>
                    <a:cubicBezTo>
                      <a:pt x="46959" y="471"/>
                      <a:pt x="44988" y="409"/>
                      <a:pt x="43017" y="409"/>
                    </a:cubicBezTo>
                    <a:cubicBezTo>
                      <a:pt x="41976" y="409"/>
                      <a:pt x="40934" y="427"/>
                      <a:pt x="39894" y="477"/>
                    </a:cubicBezTo>
                    <a:cubicBezTo>
                      <a:pt x="37989" y="568"/>
                      <a:pt x="36043" y="793"/>
                      <a:pt x="34114" y="793"/>
                    </a:cubicBezTo>
                    <a:cubicBezTo>
                      <a:pt x="33522" y="793"/>
                      <a:pt x="32932" y="772"/>
                      <a:pt x="32345" y="719"/>
                    </a:cubicBezTo>
                    <a:cubicBezTo>
                      <a:pt x="31673" y="318"/>
                      <a:pt x="30849" y="81"/>
                      <a:pt x="29869" y="81"/>
                    </a:cubicBezTo>
                    <a:lnTo>
                      <a:pt x="29331" y="81"/>
                    </a:lnTo>
                    <a:cubicBezTo>
                      <a:pt x="28907" y="82"/>
                      <a:pt x="28484" y="141"/>
                      <a:pt x="28076" y="255"/>
                    </a:cubicBezTo>
                    <a:cubicBezTo>
                      <a:pt x="27852" y="141"/>
                      <a:pt x="27605" y="80"/>
                      <a:pt x="27353" y="80"/>
                    </a:cubicBezTo>
                    <a:cubicBezTo>
                      <a:pt x="27346" y="80"/>
                      <a:pt x="27339" y="80"/>
                      <a:pt x="27331" y="81"/>
                    </a:cubicBezTo>
                    <a:lnTo>
                      <a:pt x="2849" y="81"/>
                    </a:lnTo>
                    <a:cubicBezTo>
                      <a:pt x="2794" y="81"/>
                      <a:pt x="2747" y="91"/>
                      <a:pt x="2695" y="94"/>
                    </a:cubicBezTo>
                    <a:cubicBezTo>
                      <a:pt x="2560" y="74"/>
                      <a:pt x="2424" y="64"/>
                      <a:pt x="2286" y="64"/>
                    </a:cubicBezTo>
                    <a:cubicBezTo>
                      <a:pt x="1855" y="64"/>
                      <a:pt x="1413" y="168"/>
                      <a:pt x="957" y="408"/>
                    </a:cubicBezTo>
                    <a:cubicBezTo>
                      <a:pt x="95" y="865"/>
                      <a:pt x="0" y="1715"/>
                      <a:pt x="327" y="2391"/>
                    </a:cubicBezTo>
                    <a:cubicBezTo>
                      <a:pt x="50" y="2971"/>
                      <a:pt x="152" y="3672"/>
                      <a:pt x="587" y="4178"/>
                    </a:cubicBezTo>
                    <a:cubicBezTo>
                      <a:pt x="601" y="6087"/>
                      <a:pt x="104" y="7965"/>
                      <a:pt x="265" y="9876"/>
                    </a:cubicBezTo>
                    <a:cubicBezTo>
                      <a:pt x="343" y="10790"/>
                      <a:pt x="943" y="11440"/>
                      <a:pt x="1880" y="11490"/>
                    </a:cubicBezTo>
                    <a:cubicBezTo>
                      <a:pt x="1932" y="11493"/>
                      <a:pt x="1983" y="11494"/>
                      <a:pt x="2034" y="11494"/>
                    </a:cubicBezTo>
                    <a:cubicBezTo>
                      <a:pt x="2178" y="11494"/>
                      <a:pt x="2318" y="11484"/>
                      <a:pt x="2458" y="11478"/>
                    </a:cubicBezTo>
                    <a:cubicBezTo>
                      <a:pt x="2514" y="11647"/>
                      <a:pt x="2612" y="11798"/>
                      <a:pt x="2746" y="11917"/>
                    </a:cubicBezTo>
                    <a:cubicBezTo>
                      <a:pt x="4058" y="13053"/>
                      <a:pt x="5013" y="15125"/>
                      <a:pt x="4587" y="16875"/>
                    </a:cubicBezTo>
                    <a:cubicBezTo>
                      <a:pt x="4461" y="17394"/>
                      <a:pt x="4655" y="17805"/>
                      <a:pt x="4973" y="18069"/>
                    </a:cubicBezTo>
                    <a:cubicBezTo>
                      <a:pt x="4918" y="18639"/>
                      <a:pt x="5328" y="19153"/>
                      <a:pt x="5865" y="19333"/>
                    </a:cubicBezTo>
                    <a:cubicBezTo>
                      <a:pt x="6192" y="19444"/>
                      <a:pt x="6538" y="19489"/>
                      <a:pt x="6894" y="19489"/>
                    </a:cubicBezTo>
                    <a:cubicBezTo>
                      <a:pt x="7274" y="19489"/>
                      <a:pt x="7665" y="19438"/>
                      <a:pt x="8058" y="19361"/>
                    </a:cubicBezTo>
                    <a:cubicBezTo>
                      <a:pt x="8119" y="19375"/>
                      <a:pt x="8182" y="19382"/>
                      <a:pt x="8245" y="19382"/>
                    </a:cubicBezTo>
                    <a:cubicBezTo>
                      <a:pt x="8277" y="19382"/>
                      <a:pt x="8309" y="19380"/>
                      <a:pt x="8340" y="19376"/>
                    </a:cubicBezTo>
                    <a:cubicBezTo>
                      <a:pt x="9268" y="19259"/>
                      <a:pt x="10201" y="19153"/>
                      <a:pt x="11106" y="18909"/>
                    </a:cubicBezTo>
                    <a:cubicBezTo>
                      <a:pt x="11707" y="19106"/>
                      <a:pt x="12325" y="19238"/>
                      <a:pt x="12979" y="19342"/>
                    </a:cubicBezTo>
                    <a:cubicBezTo>
                      <a:pt x="13057" y="19586"/>
                      <a:pt x="13232" y="19809"/>
                      <a:pt x="13542" y="19963"/>
                    </a:cubicBezTo>
                    <a:cubicBezTo>
                      <a:pt x="17328" y="21852"/>
                      <a:pt x="17381" y="29429"/>
                      <a:pt x="17141" y="33020"/>
                    </a:cubicBezTo>
                    <a:cubicBezTo>
                      <a:pt x="17111" y="33458"/>
                      <a:pt x="17285" y="33768"/>
                      <a:pt x="17546" y="33959"/>
                    </a:cubicBezTo>
                    <a:cubicBezTo>
                      <a:pt x="17518" y="34076"/>
                      <a:pt x="17529" y="34199"/>
                      <a:pt x="17574" y="34312"/>
                    </a:cubicBezTo>
                    <a:cubicBezTo>
                      <a:pt x="17740" y="34708"/>
                      <a:pt x="17861" y="35113"/>
                      <a:pt x="17963" y="35525"/>
                    </a:cubicBezTo>
                    <a:cubicBezTo>
                      <a:pt x="17797" y="35728"/>
                      <a:pt x="17733" y="35994"/>
                      <a:pt x="17788" y="36249"/>
                    </a:cubicBezTo>
                    <a:cubicBezTo>
                      <a:pt x="17845" y="36517"/>
                      <a:pt x="17923" y="36780"/>
                      <a:pt x="17999" y="37043"/>
                    </a:cubicBezTo>
                    <a:cubicBezTo>
                      <a:pt x="17960" y="37244"/>
                      <a:pt x="17975" y="37454"/>
                      <a:pt x="18046" y="37647"/>
                    </a:cubicBezTo>
                    <a:cubicBezTo>
                      <a:pt x="18389" y="38641"/>
                      <a:pt x="18775" y="39695"/>
                      <a:pt x="19093" y="40777"/>
                    </a:cubicBezTo>
                    <a:cubicBezTo>
                      <a:pt x="19029" y="40926"/>
                      <a:pt x="19012" y="41104"/>
                      <a:pt x="19081" y="41309"/>
                    </a:cubicBezTo>
                    <a:cubicBezTo>
                      <a:pt x="19308" y="42001"/>
                      <a:pt x="19518" y="42688"/>
                      <a:pt x="19672" y="43384"/>
                    </a:cubicBezTo>
                    <a:cubicBezTo>
                      <a:pt x="19706" y="43656"/>
                      <a:pt x="19732" y="43924"/>
                      <a:pt x="19746" y="44196"/>
                    </a:cubicBezTo>
                    <a:cubicBezTo>
                      <a:pt x="19627" y="44383"/>
                      <a:pt x="19583" y="44618"/>
                      <a:pt x="19618" y="44861"/>
                    </a:cubicBezTo>
                    <a:cubicBezTo>
                      <a:pt x="19653" y="45093"/>
                      <a:pt x="19680" y="45325"/>
                      <a:pt x="19710" y="45558"/>
                    </a:cubicBezTo>
                    <a:cubicBezTo>
                      <a:pt x="19694" y="45686"/>
                      <a:pt x="19680" y="45813"/>
                      <a:pt x="19660" y="45939"/>
                    </a:cubicBezTo>
                    <a:cubicBezTo>
                      <a:pt x="19611" y="46220"/>
                      <a:pt x="19661" y="46509"/>
                      <a:pt x="19801" y="46756"/>
                    </a:cubicBezTo>
                    <a:cubicBezTo>
                      <a:pt x="19801" y="46770"/>
                      <a:pt x="19805" y="46784"/>
                      <a:pt x="19805" y="46799"/>
                    </a:cubicBezTo>
                    <a:cubicBezTo>
                      <a:pt x="19807" y="47012"/>
                      <a:pt x="19878" y="47180"/>
                      <a:pt x="19987" y="47305"/>
                    </a:cubicBezTo>
                    <a:cubicBezTo>
                      <a:pt x="19718" y="48321"/>
                      <a:pt x="19159" y="49252"/>
                      <a:pt x="18661" y="50210"/>
                    </a:cubicBezTo>
                    <a:cubicBezTo>
                      <a:pt x="18081" y="51096"/>
                      <a:pt x="17387" y="51868"/>
                      <a:pt x="16597" y="52579"/>
                    </a:cubicBezTo>
                    <a:cubicBezTo>
                      <a:pt x="16062" y="53061"/>
                      <a:pt x="16490" y="53959"/>
                      <a:pt x="17167" y="53959"/>
                    </a:cubicBezTo>
                    <a:cubicBezTo>
                      <a:pt x="17858" y="53959"/>
                      <a:pt x="18529" y="53924"/>
                      <a:pt x="19211" y="53822"/>
                    </a:cubicBezTo>
                    <a:cubicBezTo>
                      <a:pt x="19353" y="53800"/>
                      <a:pt x="19471" y="53725"/>
                      <a:pt x="19564" y="53625"/>
                    </a:cubicBezTo>
                    <a:cubicBezTo>
                      <a:pt x="20206" y="53799"/>
                      <a:pt x="20843" y="53857"/>
                      <a:pt x="21493" y="53857"/>
                    </a:cubicBezTo>
                    <a:cubicBezTo>
                      <a:pt x="22251" y="53857"/>
                      <a:pt x="23025" y="53778"/>
                      <a:pt x="23842" y="53715"/>
                    </a:cubicBezTo>
                    <a:cubicBezTo>
                      <a:pt x="24094" y="53699"/>
                      <a:pt x="24337" y="53606"/>
                      <a:pt x="24534" y="53447"/>
                    </a:cubicBezTo>
                    <a:cubicBezTo>
                      <a:pt x="25034" y="53608"/>
                      <a:pt x="25558" y="53689"/>
                      <a:pt x="26084" y="53689"/>
                    </a:cubicBezTo>
                    <a:cubicBezTo>
                      <a:pt x="26090" y="53689"/>
                      <a:pt x="26095" y="53689"/>
                      <a:pt x="26101" y="53689"/>
                    </a:cubicBezTo>
                    <a:lnTo>
                      <a:pt x="57642" y="53689"/>
                    </a:lnTo>
                    <a:cubicBezTo>
                      <a:pt x="57648" y="53689"/>
                      <a:pt x="57654" y="53689"/>
                      <a:pt x="57661" y="53689"/>
                    </a:cubicBezTo>
                    <a:cubicBezTo>
                      <a:pt x="58125" y="53689"/>
                      <a:pt x="58588" y="53625"/>
                      <a:pt x="59036" y="53502"/>
                    </a:cubicBezTo>
                    <a:cubicBezTo>
                      <a:pt x="59334" y="53579"/>
                      <a:pt x="59650" y="53615"/>
                      <a:pt x="59973" y="53615"/>
                    </a:cubicBezTo>
                    <a:cubicBezTo>
                      <a:pt x="60804" y="53615"/>
                      <a:pt x="61682" y="53374"/>
                      <a:pt x="62437" y="52955"/>
                    </a:cubicBezTo>
                    <a:cubicBezTo>
                      <a:pt x="62629" y="52986"/>
                      <a:pt x="62823" y="53016"/>
                      <a:pt x="63026" y="53043"/>
                    </a:cubicBezTo>
                    <a:cubicBezTo>
                      <a:pt x="63680" y="53130"/>
                      <a:pt x="64339" y="53189"/>
                      <a:pt x="64997" y="53253"/>
                    </a:cubicBezTo>
                    <a:cubicBezTo>
                      <a:pt x="65053" y="53258"/>
                      <a:pt x="65144" y="53268"/>
                      <a:pt x="65241" y="53280"/>
                    </a:cubicBezTo>
                    <a:cubicBezTo>
                      <a:pt x="65584" y="53343"/>
                      <a:pt x="65923" y="53421"/>
                      <a:pt x="66257" y="53516"/>
                    </a:cubicBezTo>
                    <a:cubicBezTo>
                      <a:pt x="66667" y="53632"/>
                      <a:pt x="67082" y="53687"/>
                      <a:pt x="67495" y="53687"/>
                    </a:cubicBezTo>
                    <a:cubicBezTo>
                      <a:pt x="68236" y="53687"/>
                      <a:pt x="68967" y="53510"/>
                      <a:pt x="69631" y="53190"/>
                    </a:cubicBezTo>
                    <a:cubicBezTo>
                      <a:pt x="70133" y="53340"/>
                      <a:pt x="70660" y="53415"/>
                      <a:pt x="71186" y="53415"/>
                    </a:cubicBezTo>
                    <a:cubicBezTo>
                      <a:pt x="71772" y="53415"/>
                      <a:pt x="72357" y="53323"/>
                      <a:pt x="72910" y="53140"/>
                    </a:cubicBezTo>
                    <a:cubicBezTo>
                      <a:pt x="73081" y="53234"/>
                      <a:pt x="73272" y="53284"/>
                      <a:pt x="73467" y="53286"/>
                    </a:cubicBezTo>
                    <a:cubicBezTo>
                      <a:pt x="73715" y="53286"/>
                      <a:pt x="73964" y="53287"/>
                      <a:pt x="74212" y="53296"/>
                    </a:cubicBezTo>
                    <a:cubicBezTo>
                      <a:pt x="74336" y="53301"/>
                      <a:pt x="74461" y="53310"/>
                      <a:pt x="74585" y="53320"/>
                    </a:cubicBezTo>
                    <a:cubicBezTo>
                      <a:pt x="74613" y="53324"/>
                      <a:pt x="74625" y="53324"/>
                      <a:pt x="74643" y="53325"/>
                    </a:cubicBezTo>
                    <a:cubicBezTo>
                      <a:pt x="74662" y="53331"/>
                      <a:pt x="74693" y="53338"/>
                      <a:pt x="74759" y="53350"/>
                    </a:cubicBezTo>
                    <a:cubicBezTo>
                      <a:pt x="74836" y="53362"/>
                      <a:pt x="74915" y="53369"/>
                      <a:pt x="74993" y="53369"/>
                    </a:cubicBezTo>
                    <a:cubicBezTo>
                      <a:pt x="75033" y="53369"/>
                      <a:pt x="75073" y="53367"/>
                      <a:pt x="75113" y="53364"/>
                    </a:cubicBezTo>
                    <a:cubicBezTo>
                      <a:pt x="75327" y="53522"/>
                      <a:pt x="75584" y="53602"/>
                      <a:pt x="75841" y="53602"/>
                    </a:cubicBezTo>
                    <a:cubicBezTo>
                      <a:pt x="76150" y="53602"/>
                      <a:pt x="76459" y="53486"/>
                      <a:pt x="76692" y="53254"/>
                    </a:cubicBezTo>
                    <a:cubicBezTo>
                      <a:pt x="77102" y="52844"/>
                      <a:pt x="77151" y="52195"/>
                      <a:pt x="76844" y="51726"/>
                    </a:cubicBezTo>
                    <a:cubicBezTo>
                      <a:pt x="76839" y="51716"/>
                      <a:pt x="76838" y="51702"/>
                      <a:pt x="76832" y="51691"/>
                    </a:cubicBezTo>
                    <a:lnTo>
                      <a:pt x="76832" y="15253"/>
                    </a:lnTo>
                    <a:cubicBezTo>
                      <a:pt x="76909" y="15049"/>
                      <a:pt x="76931" y="14829"/>
                      <a:pt x="76896" y="14613"/>
                    </a:cubicBezTo>
                    <a:cubicBezTo>
                      <a:pt x="76869" y="14436"/>
                      <a:pt x="76853" y="14258"/>
                      <a:pt x="76832" y="14079"/>
                    </a:cubicBezTo>
                    <a:lnTo>
                      <a:pt x="76832" y="12566"/>
                    </a:lnTo>
                    <a:cubicBezTo>
                      <a:pt x="76834" y="12367"/>
                      <a:pt x="76786" y="12172"/>
                      <a:pt x="76694" y="11997"/>
                    </a:cubicBezTo>
                    <a:cubicBezTo>
                      <a:pt x="76654" y="10321"/>
                      <a:pt x="76732" y="8637"/>
                      <a:pt x="76616" y="6968"/>
                    </a:cubicBezTo>
                    <a:cubicBezTo>
                      <a:pt x="76602" y="6731"/>
                      <a:pt x="76521" y="6504"/>
                      <a:pt x="76381" y="6314"/>
                    </a:cubicBezTo>
                    <a:cubicBezTo>
                      <a:pt x="76410" y="5814"/>
                      <a:pt x="76452" y="5313"/>
                      <a:pt x="76509" y="4815"/>
                    </a:cubicBezTo>
                    <a:cubicBezTo>
                      <a:pt x="76533" y="4630"/>
                      <a:pt x="76510" y="4443"/>
                      <a:pt x="76445" y="4268"/>
                    </a:cubicBezTo>
                    <a:cubicBezTo>
                      <a:pt x="76478" y="4230"/>
                      <a:pt x="76507" y="4190"/>
                      <a:pt x="76533" y="4147"/>
                    </a:cubicBezTo>
                    <a:cubicBezTo>
                      <a:pt x="76962" y="3311"/>
                      <a:pt x="77066" y="2417"/>
                      <a:pt x="76921" y="1517"/>
                    </a:cubicBezTo>
                    <a:cubicBezTo>
                      <a:pt x="76938" y="1384"/>
                      <a:pt x="76933" y="1247"/>
                      <a:pt x="76907" y="1116"/>
                    </a:cubicBezTo>
                    <a:cubicBezTo>
                      <a:pt x="77077" y="640"/>
                      <a:pt x="76704" y="0"/>
                      <a:pt x="7619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4" name="Google Shape;1984;p45"/>
              <p:cNvSpPr/>
              <p:nvPr/>
            </p:nvSpPr>
            <p:spPr>
              <a:xfrm>
                <a:off x="2718672" y="3497140"/>
                <a:ext cx="1235036" cy="125438"/>
              </a:xfrm>
              <a:custGeom>
                <a:avLst/>
                <a:gdLst/>
                <a:ahLst/>
                <a:cxnLst/>
                <a:rect l="l" t="t" r="r" b="b"/>
                <a:pathLst>
                  <a:path w="89124" h="9052" extrusionOk="0">
                    <a:moveTo>
                      <a:pt x="15216" y="1"/>
                    </a:moveTo>
                    <a:cubicBezTo>
                      <a:pt x="15212" y="1"/>
                      <a:pt x="15208" y="1"/>
                      <a:pt x="15204" y="1"/>
                    </a:cubicBezTo>
                    <a:cubicBezTo>
                      <a:pt x="11768" y="84"/>
                      <a:pt x="8332" y="146"/>
                      <a:pt x="4894" y="228"/>
                    </a:cubicBezTo>
                    <a:cubicBezTo>
                      <a:pt x="4866" y="228"/>
                      <a:pt x="4837" y="229"/>
                      <a:pt x="4808" y="229"/>
                    </a:cubicBezTo>
                    <a:cubicBezTo>
                      <a:pt x="4240" y="229"/>
                      <a:pt x="3465" y="108"/>
                      <a:pt x="2748" y="108"/>
                    </a:cubicBezTo>
                    <a:cubicBezTo>
                      <a:pt x="1782" y="108"/>
                      <a:pt x="920" y="326"/>
                      <a:pt x="802" y="1349"/>
                    </a:cubicBezTo>
                    <a:cubicBezTo>
                      <a:pt x="655" y="2608"/>
                      <a:pt x="0" y="8064"/>
                      <a:pt x="1953" y="8312"/>
                    </a:cubicBezTo>
                    <a:cubicBezTo>
                      <a:pt x="5326" y="8737"/>
                      <a:pt x="8791" y="8803"/>
                      <a:pt x="12246" y="8803"/>
                    </a:cubicBezTo>
                    <a:cubicBezTo>
                      <a:pt x="13815" y="8803"/>
                      <a:pt x="15381" y="8789"/>
                      <a:pt x="16936" y="8789"/>
                    </a:cubicBezTo>
                    <a:cubicBezTo>
                      <a:pt x="17714" y="8789"/>
                      <a:pt x="18489" y="8793"/>
                      <a:pt x="19260" y="8803"/>
                    </a:cubicBezTo>
                    <a:cubicBezTo>
                      <a:pt x="30019" y="8946"/>
                      <a:pt x="40785" y="9052"/>
                      <a:pt x="51551" y="9052"/>
                    </a:cubicBezTo>
                    <a:cubicBezTo>
                      <a:pt x="60403" y="9052"/>
                      <a:pt x="69255" y="8980"/>
                      <a:pt x="78102" y="8798"/>
                    </a:cubicBezTo>
                    <a:cubicBezTo>
                      <a:pt x="80437" y="8750"/>
                      <a:pt x="82788" y="8731"/>
                      <a:pt x="85116" y="8526"/>
                    </a:cubicBezTo>
                    <a:cubicBezTo>
                      <a:pt x="87602" y="8310"/>
                      <a:pt x="89123" y="4685"/>
                      <a:pt x="88090" y="2520"/>
                    </a:cubicBezTo>
                    <a:cubicBezTo>
                      <a:pt x="87446" y="1169"/>
                      <a:pt x="86703" y="1090"/>
                      <a:pt x="85317" y="984"/>
                    </a:cubicBezTo>
                    <a:cubicBezTo>
                      <a:pt x="84215" y="902"/>
                      <a:pt x="83107" y="874"/>
                      <a:pt x="81997" y="874"/>
                    </a:cubicBezTo>
                    <a:cubicBezTo>
                      <a:pt x="80500" y="874"/>
                      <a:pt x="79002" y="924"/>
                      <a:pt x="77515" y="955"/>
                    </a:cubicBezTo>
                    <a:cubicBezTo>
                      <a:pt x="71035" y="1085"/>
                      <a:pt x="64558" y="1436"/>
                      <a:pt x="58075" y="1453"/>
                    </a:cubicBezTo>
                    <a:cubicBezTo>
                      <a:pt x="57556" y="1455"/>
                      <a:pt x="57554" y="2262"/>
                      <a:pt x="58073" y="2262"/>
                    </a:cubicBezTo>
                    <a:cubicBezTo>
                      <a:pt x="58074" y="2262"/>
                      <a:pt x="58075" y="2262"/>
                      <a:pt x="58075" y="2262"/>
                    </a:cubicBezTo>
                    <a:cubicBezTo>
                      <a:pt x="64305" y="2244"/>
                      <a:pt x="70530" y="1929"/>
                      <a:pt x="76757" y="1779"/>
                    </a:cubicBezTo>
                    <a:cubicBezTo>
                      <a:pt x="78365" y="1740"/>
                      <a:pt x="79975" y="1705"/>
                      <a:pt x="81584" y="1705"/>
                    </a:cubicBezTo>
                    <a:cubicBezTo>
                      <a:pt x="82537" y="1705"/>
                      <a:pt x="83490" y="1717"/>
                      <a:pt x="84442" y="1748"/>
                    </a:cubicBezTo>
                    <a:cubicBezTo>
                      <a:pt x="85190" y="1772"/>
                      <a:pt x="85955" y="1798"/>
                      <a:pt x="86684" y="1971"/>
                    </a:cubicBezTo>
                    <a:cubicBezTo>
                      <a:pt x="88668" y="2440"/>
                      <a:pt x="87084" y="7385"/>
                      <a:pt x="85587" y="7664"/>
                    </a:cubicBezTo>
                    <a:cubicBezTo>
                      <a:pt x="83003" y="8144"/>
                      <a:pt x="80266" y="8268"/>
                      <a:pt x="77511" y="8268"/>
                    </a:cubicBezTo>
                    <a:cubicBezTo>
                      <a:pt x="74541" y="8268"/>
                      <a:pt x="71551" y="8124"/>
                      <a:pt x="68711" y="8124"/>
                    </a:cubicBezTo>
                    <a:cubicBezTo>
                      <a:pt x="68491" y="8124"/>
                      <a:pt x="68271" y="8124"/>
                      <a:pt x="68053" y="8126"/>
                    </a:cubicBezTo>
                    <a:cubicBezTo>
                      <a:pt x="60884" y="8187"/>
                      <a:pt x="53712" y="8224"/>
                      <a:pt x="46539" y="8224"/>
                    </a:cubicBezTo>
                    <a:cubicBezTo>
                      <a:pt x="34120" y="8224"/>
                      <a:pt x="21699" y="8113"/>
                      <a:pt x="9289" y="7820"/>
                    </a:cubicBezTo>
                    <a:cubicBezTo>
                      <a:pt x="6881" y="7763"/>
                      <a:pt x="4366" y="7855"/>
                      <a:pt x="1976" y="7505"/>
                    </a:cubicBezTo>
                    <a:cubicBezTo>
                      <a:pt x="1532" y="7441"/>
                      <a:pt x="788" y="1152"/>
                      <a:pt x="2413" y="1104"/>
                    </a:cubicBezTo>
                    <a:cubicBezTo>
                      <a:pt x="6677" y="974"/>
                      <a:pt x="10941" y="913"/>
                      <a:pt x="15204" y="808"/>
                    </a:cubicBezTo>
                    <a:cubicBezTo>
                      <a:pt x="15720" y="796"/>
                      <a:pt x="15725" y="1"/>
                      <a:pt x="1521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5" name="Google Shape;1985;p45"/>
              <p:cNvSpPr/>
              <p:nvPr/>
            </p:nvSpPr>
            <p:spPr>
              <a:xfrm>
                <a:off x="2820095" y="3613321"/>
                <a:ext cx="11183" cy="159999"/>
              </a:xfrm>
              <a:custGeom>
                <a:avLst/>
                <a:gdLst/>
                <a:ahLst/>
                <a:cxnLst/>
                <a:rect l="l" t="t" r="r" b="b"/>
                <a:pathLst>
                  <a:path w="807" h="11546" extrusionOk="0">
                    <a:moveTo>
                      <a:pt x="404" y="1"/>
                    </a:moveTo>
                    <a:cubicBezTo>
                      <a:pt x="202" y="1"/>
                      <a:pt x="0" y="131"/>
                      <a:pt x="0" y="392"/>
                    </a:cubicBezTo>
                    <a:lnTo>
                      <a:pt x="0" y="11155"/>
                    </a:lnTo>
                    <a:cubicBezTo>
                      <a:pt x="0" y="11416"/>
                      <a:pt x="202" y="11546"/>
                      <a:pt x="404" y="11546"/>
                    </a:cubicBezTo>
                    <a:cubicBezTo>
                      <a:pt x="605" y="11546"/>
                      <a:pt x="807" y="11416"/>
                      <a:pt x="807" y="11155"/>
                    </a:cubicBezTo>
                    <a:lnTo>
                      <a:pt x="807" y="392"/>
                    </a:lnTo>
                    <a:cubicBezTo>
                      <a:pt x="807" y="131"/>
                      <a:pt x="605"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6" name="Google Shape;1986;p45"/>
              <p:cNvSpPr/>
              <p:nvPr/>
            </p:nvSpPr>
            <p:spPr>
              <a:xfrm>
                <a:off x="3034790" y="4348185"/>
                <a:ext cx="861756" cy="11211"/>
              </a:xfrm>
              <a:custGeom>
                <a:avLst/>
                <a:gdLst/>
                <a:ahLst/>
                <a:cxnLst/>
                <a:rect l="l" t="t" r="r" b="b"/>
                <a:pathLst>
                  <a:path w="62187" h="809" extrusionOk="0">
                    <a:moveTo>
                      <a:pt x="519" y="1"/>
                    </a:moveTo>
                    <a:cubicBezTo>
                      <a:pt x="0" y="1"/>
                      <a:pt x="0" y="809"/>
                      <a:pt x="519" y="809"/>
                    </a:cubicBezTo>
                    <a:lnTo>
                      <a:pt x="61665" y="809"/>
                    </a:lnTo>
                    <a:cubicBezTo>
                      <a:pt x="62186" y="809"/>
                      <a:pt x="62186" y="1"/>
                      <a:pt x="61665"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7" name="Google Shape;1987;p45"/>
              <p:cNvSpPr/>
              <p:nvPr/>
            </p:nvSpPr>
            <p:spPr>
              <a:xfrm>
                <a:off x="3883714" y="3611451"/>
                <a:ext cx="11197" cy="747765"/>
              </a:xfrm>
              <a:custGeom>
                <a:avLst/>
                <a:gdLst/>
                <a:ahLst/>
                <a:cxnLst/>
                <a:rect l="l" t="t" r="r" b="b"/>
                <a:pathLst>
                  <a:path w="808" h="53961" extrusionOk="0">
                    <a:moveTo>
                      <a:pt x="404" y="1"/>
                    </a:moveTo>
                    <a:cubicBezTo>
                      <a:pt x="202" y="1"/>
                      <a:pt x="1" y="131"/>
                      <a:pt x="1" y="391"/>
                    </a:cubicBezTo>
                    <a:lnTo>
                      <a:pt x="1" y="53571"/>
                    </a:lnTo>
                    <a:cubicBezTo>
                      <a:pt x="1" y="53830"/>
                      <a:pt x="202" y="53960"/>
                      <a:pt x="404" y="53960"/>
                    </a:cubicBezTo>
                    <a:cubicBezTo>
                      <a:pt x="606" y="53960"/>
                      <a:pt x="807" y="53830"/>
                      <a:pt x="807" y="53571"/>
                    </a:cubicBezTo>
                    <a:lnTo>
                      <a:pt x="807" y="391"/>
                    </a:lnTo>
                    <a:cubicBezTo>
                      <a:pt x="807" y="131"/>
                      <a:pt x="606"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8" name="Google Shape;1988;p45"/>
              <p:cNvSpPr/>
              <p:nvPr/>
            </p:nvSpPr>
            <p:spPr>
              <a:xfrm>
                <a:off x="3002682" y="3711959"/>
                <a:ext cx="312057" cy="11183"/>
              </a:xfrm>
              <a:custGeom>
                <a:avLst/>
                <a:gdLst/>
                <a:ahLst/>
                <a:cxnLst/>
                <a:rect l="l" t="t" r="r" b="b"/>
                <a:pathLst>
                  <a:path w="22519" h="807" extrusionOk="0">
                    <a:moveTo>
                      <a:pt x="522" y="0"/>
                    </a:moveTo>
                    <a:cubicBezTo>
                      <a:pt x="1" y="0"/>
                      <a:pt x="1" y="807"/>
                      <a:pt x="522" y="807"/>
                    </a:cubicBezTo>
                    <a:lnTo>
                      <a:pt x="21999" y="807"/>
                    </a:lnTo>
                    <a:cubicBezTo>
                      <a:pt x="22518" y="807"/>
                      <a:pt x="22518" y="0"/>
                      <a:pt x="2199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9" name="Google Shape;1989;p45"/>
              <p:cNvSpPr/>
              <p:nvPr/>
            </p:nvSpPr>
            <p:spPr>
              <a:xfrm>
                <a:off x="3407695" y="3799247"/>
                <a:ext cx="157643" cy="11197"/>
              </a:xfrm>
              <a:custGeom>
                <a:avLst/>
                <a:gdLst/>
                <a:ahLst/>
                <a:cxnLst/>
                <a:rect l="l" t="t" r="r" b="b"/>
                <a:pathLst>
                  <a:path w="11376" h="808" extrusionOk="0">
                    <a:moveTo>
                      <a:pt x="522" y="1"/>
                    </a:moveTo>
                    <a:cubicBezTo>
                      <a:pt x="1" y="1"/>
                      <a:pt x="1" y="807"/>
                      <a:pt x="522" y="807"/>
                    </a:cubicBezTo>
                    <a:lnTo>
                      <a:pt x="10856" y="807"/>
                    </a:lnTo>
                    <a:cubicBezTo>
                      <a:pt x="11376" y="807"/>
                      <a:pt x="11376" y="1"/>
                      <a:pt x="1085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0" name="Google Shape;1990;p45"/>
              <p:cNvSpPr/>
              <p:nvPr/>
            </p:nvSpPr>
            <p:spPr>
              <a:xfrm>
                <a:off x="3168307" y="3964817"/>
                <a:ext cx="240414" cy="11183"/>
              </a:xfrm>
              <a:custGeom>
                <a:avLst/>
                <a:gdLst/>
                <a:ahLst/>
                <a:cxnLst/>
                <a:rect l="l" t="t" r="r" b="b"/>
                <a:pathLst>
                  <a:path w="17349" h="807" extrusionOk="0">
                    <a:moveTo>
                      <a:pt x="519" y="0"/>
                    </a:moveTo>
                    <a:cubicBezTo>
                      <a:pt x="0" y="0"/>
                      <a:pt x="0" y="807"/>
                      <a:pt x="519" y="807"/>
                    </a:cubicBezTo>
                    <a:lnTo>
                      <a:pt x="16828" y="807"/>
                    </a:lnTo>
                    <a:cubicBezTo>
                      <a:pt x="17349" y="807"/>
                      <a:pt x="17349" y="0"/>
                      <a:pt x="16828"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1" name="Google Shape;1991;p45"/>
              <p:cNvSpPr/>
              <p:nvPr/>
            </p:nvSpPr>
            <p:spPr>
              <a:xfrm>
                <a:off x="3559850" y="4029698"/>
                <a:ext cx="74858" cy="11197"/>
              </a:xfrm>
              <a:custGeom>
                <a:avLst/>
                <a:gdLst/>
                <a:ahLst/>
                <a:cxnLst/>
                <a:rect l="l" t="t" r="r" b="b"/>
                <a:pathLst>
                  <a:path w="5402" h="808" extrusionOk="0">
                    <a:moveTo>
                      <a:pt x="522" y="1"/>
                    </a:moveTo>
                    <a:cubicBezTo>
                      <a:pt x="1" y="1"/>
                      <a:pt x="1" y="807"/>
                      <a:pt x="522" y="807"/>
                    </a:cubicBezTo>
                    <a:lnTo>
                      <a:pt x="4882" y="807"/>
                    </a:lnTo>
                    <a:cubicBezTo>
                      <a:pt x="5402" y="807"/>
                      <a:pt x="5402" y="1"/>
                      <a:pt x="488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2" name="Google Shape;1992;p45"/>
              <p:cNvSpPr/>
              <p:nvPr/>
            </p:nvSpPr>
            <p:spPr>
              <a:xfrm>
                <a:off x="3315972" y="4237796"/>
                <a:ext cx="372448" cy="11211"/>
              </a:xfrm>
              <a:custGeom>
                <a:avLst/>
                <a:gdLst/>
                <a:ahLst/>
                <a:cxnLst/>
                <a:rect l="l" t="t" r="r" b="b"/>
                <a:pathLst>
                  <a:path w="26877" h="809" extrusionOk="0">
                    <a:moveTo>
                      <a:pt x="521" y="0"/>
                    </a:moveTo>
                    <a:cubicBezTo>
                      <a:pt x="0" y="0"/>
                      <a:pt x="0" y="809"/>
                      <a:pt x="521" y="809"/>
                    </a:cubicBezTo>
                    <a:lnTo>
                      <a:pt x="26357" y="809"/>
                    </a:lnTo>
                    <a:cubicBezTo>
                      <a:pt x="26877" y="809"/>
                      <a:pt x="26877" y="0"/>
                      <a:pt x="2635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3" name="Google Shape;1993;p45"/>
              <p:cNvSpPr/>
              <p:nvPr/>
            </p:nvSpPr>
            <p:spPr>
              <a:xfrm>
                <a:off x="3734413" y="3884263"/>
                <a:ext cx="63634" cy="11183"/>
              </a:xfrm>
              <a:custGeom>
                <a:avLst/>
                <a:gdLst/>
                <a:ahLst/>
                <a:cxnLst/>
                <a:rect l="l" t="t" r="r" b="b"/>
                <a:pathLst>
                  <a:path w="4592" h="807" extrusionOk="0">
                    <a:moveTo>
                      <a:pt x="520" y="0"/>
                    </a:moveTo>
                    <a:cubicBezTo>
                      <a:pt x="1" y="0"/>
                      <a:pt x="1" y="807"/>
                      <a:pt x="520" y="807"/>
                    </a:cubicBezTo>
                    <a:lnTo>
                      <a:pt x="4072" y="807"/>
                    </a:lnTo>
                    <a:cubicBezTo>
                      <a:pt x="4591" y="807"/>
                      <a:pt x="4591" y="0"/>
                      <a:pt x="407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4" name="Google Shape;1994;p45"/>
              <p:cNvSpPr/>
              <p:nvPr/>
            </p:nvSpPr>
            <p:spPr>
              <a:xfrm>
                <a:off x="2932951" y="3907003"/>
                <a:ext cx="136968" cy="431398"/>
              </a:xfrm>
              <a:custGeom>
                <a:avLst/>
                <a:gdLst/>
                <a:ahLst/>
                <a:cxnLst/>
                <a:rect l="l" t="t" r="r" b="b"/>
                <a:pathLst>
                  <a:path w="9884" h="31131" extrusionOk="0">
                    <a:moveTo>
                      <a:pt x="1077" y="0"/>
                    </a:moveTo>
                    <a:cubicBezTo>
                      <a:pt x="272" y="0"/>
                      <a:pt x="1" y="1101"/>
                      <a:pt x="679" y="1505"/>
                    </a:cubicBezTo>
                    <a:cubicBezTo>
                      <a:pt x="1017" y="1705"/>
                      <a:pt x="1360" y="1896"/>
                      <a:pt x="1701" y="2090"/>
                    </a:cubicBezTo>
                    <a:cubicBezTo>
                      <a:pt x="2433" y="3897"/>
                      <a:pt x="3771" y="5486"/>
                      <a:pt x="3859" y="7484"/>
                    </a:cubicBezTo>
                    <a:cubicBezTo>
                      <a:pt x="3878" y="7922"/>
                      <a:pt x="4088" y="8233"/>
                      <a:pt x="4372" y="8425"/>
                    </a:cubicBezTo>
                    <a:cubicBezTo>
                      <a:pt x="4550" y="10518"/>
                      <a:pt x="4965" y="12587"/>
                      <a:pt x="5043" y="14695"/>
                    </a:cubicBezTo>
                    <a:cubicBezTo>
                      <a:pt x="5055" y="15050"/>
                      <a:pt x="5182" y="15318"/>
                      <a:pt x="5367" y="15510"/>
                    </a:cubicBezTo>
                    <a:cubicBezTo>
                      <a:pt x="5398" y="16156"/>
                      <a:pt x="5445" y="16802"/>
                      <a:pt x="5476" y="17449"/>
                    </a:cubicBezTo>
                    <a:cubicBezTo>
                      <a:pt x="5499" y="17972"/>
                      <a:pt x="5509" y="18493"/>
                      <a:pt x="5499" y="19018"/>
                    </a:cubicBezTo>
                    <a:cubicBezTo>
                      <a:pt x="5052" y="20160"/>
                      <a:pt x="5042" y="21453"/>
                      <a:pt x="5338" y="22658"/>
                    </a:cubicBezTo>
                    <a:cubicBezTo>
                      <a:pt x="5303" y="22727"/>
                      <a:pt x="5277" y="22802"/>
                      <a:pt x="5263" y="22879"/>
                    </a:cubicBezTo>
                    <a:cubicBezTo>
                      <a:pt x="5047" y="24041"/>
                      <a:pt x="4931" y="25206"/>
                      <a:pt x="4725" y="26347"/>
                    </a:cubicBezTo>
                    <a:cubicBezTo>
                      <a:pt x="4491" y="26925"/>
                      <a:pt x="4337" y="27533"/>
                      <a:pt x="4264" y="28152"/>
                    </a:cubicBezTo>
                    <a:cubicBezTo>
                      <a:pt x="4264" y="28175"/>
                      <a:pt x="4266" y="28197"/>
                      <a:pt x="4268" y="28218"/>
                    </a:cubicBezTo>
                    <a:cubicBezTo>
                      <a:pt x="4079" y="28803"/>
                      <a:pt x="3826" y="29367"/>
                      <a:pt x="3513" y="29897"/>
                    </a:cubicBezTo>
                    <a:cubicBezTo>
                      <a:pt x="3193" y="30439"/>
                      <a:pt x="3663" y="31131"/>
                      <a:pt x="4217" y="31131"/>
                    </a:cubicBezTo>
                    <a:cubicBezTo>
                      <a:pt x="4349" y="31131"/>
                      <a:pt x="4486" y="31091"/>
                      <a:pt x="4618" y="31002"/>
                    </a:cubicBezTo>
                    <a:cubicBezTo>
                      <a:pt x="4936" y="30785"/>
                      <a:pt x="5239" y="30564"/>
                      <a:pt x="5533" y="30337"/>
                    </a:cubicBezTo>
                    <a:cubicBezTo>
                      <a:pt x="5665" y="30337"/>
                      <a:pt x="5793" y="30307"/>
                      <a:pt x="5909" y="30249"/>
                    </a:cubicBezTo>
                    <a:cubicBezTo>
                      <a:pt x="7493" y="29473"/>
                      <a:pt x="8448" y="28024"/>
                      <a:pt x="9078" y="26430"/>
                    </a:cubicBezTo>
                    <a:cubicBezTo>
                      <a:pt x="9087" y="26407"/>
                      <a:pt x="9089" y="26390"/>
                      <a:pt x="9096" y="26369"/>
                    </a:cubicBezTo>
                    <a:cubicBezTo>
                      <a:pt x="9340" y="25829"/>
                      <a:pt x="9539" y="25263"/>
                      <a:pt x="9724" y="24706"/>
                    </a:cubicBezTo>
                    <a:cubicBezTo>
                      <a:pt x="9883" y="24231"/>
                      <a:pt x="9606" y="23889"/>
                      <a:pt x="9239" y="23769"/>
                    </a:cubicBezTo>
                    <a:cubicBezTo>
                      <a:pt x="9189" y="23494"/>
                      <a:pt x="9137" y="23219"/>
                      <a:pt x="9070" y="22949"/>
                    </a:cubicBezTo>
                    <a:cubicBezTo>
                      <a:pt x="9018" y="22634"/>
                      <a:pt x="8949" y="22322"/>
                      <a:pt x="8864" y="22016"/>
                    </a:cubicBezTo>
                    <a:cubicBezTo>
                      <a:pt x="8836" y="21920"/>
                      <a:pt x="8793" y="21830"/>
                      <a:pt x="8734" y="21751"/>
                    </a:cubicBezTo>
                    <a:cubicBezTo>
                      <a:pt x="8659" y="21517"/>
                      <a:pt x="8587" y="21282"/>
                      <a:pt x="8505" y="21048"/>
                    </a:cubicBezTo>
                    <a:cubicBezTo>
                      <a:pt x="8583" y="18822"/>
                      <a:pt x="8454" y="16599"/>
                      <a:pt x="8353" y="14373"/>
                    </a:cubicBezTo>
                    <a:cubicBezTo>
                      <a:pt x="8332" y="13869"/>
                      <a:pt x="7938" y="13612"/>
                      <a:pt x="7546" y="13596"/>
                    </a:cubicBezTo>
                    <a:cubicBezTo>
                      <a:pt x="7832" y="9222"/>
                      <a:pt x="7965" y="149"/>
                      <a:pt x="2703" y="135"/>
                    </a:cubicBezTo>
                    <a:cubicBezTo>
                      <a:pt x="2608" y="135"/>
                      <a:pt x="2514" y="148"/>
                      <a:pt x="2424" y="170"/>
                    </a:cubicBezTo>
                    <a:cubicBezTo>
                      <a:pt x="1986" y="64"/>
                      <a:pt x="1538" y="7"/>
                      <a:pt x="1088" y="0"/>
                    </a:cubicBezTo>
                    <a:cubicBezTo>
                      <a:pt x="1084" y="0"/>
                      <a:pt x="1080" y="0"/>
                      <a:pt x="107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5" name="Google Shape;1995;p45"/>
              <p:cNvSpPr/>
              <p:nvPr/>
            </p:nvSpPr>
            <p:spPr>
              <a:xfrm>
                <a:off x="2822202" y="3796905"/>
                <a:ext cx="47171" cy="57509"/>
              </a:xfrm>
              <a:custGeom>
                <a:avLst/>
                <a:gdLst/>
                <a:ahLst/>
                <a:cxnLst/>
                <a:rect l="l" t="t" r="r" b="b"/>
                <a:pathLst>
                  <a:path w="3404" h="4150" extrusionOk="0">
                    <a:moveTo>
                      <a:pt x="1145" y="1"/>
                    </a:moveTo>
                    <a:cubicBezTo>
                      <a:pt x="817" y="1"/>
                      <a:pt x="510" y="173"/>
                      <a:pt x="444" y="573"/>
                    </a:cubicBezTo>
                    <a:cubicBezTo>
                      <a:pt x="342" y="1184"/>
                      <a:pt x="239" y="1795"/>
                      <a:pt x="120" y="2403"/>
                    </a:cubicBezTo>
                    <a:cubicBezTo>
                      <a:pt x="1" y="3011"/>
                      <a:pt x="506" y="3401"/>
                      <a:pt x="976" y="3401"/>
                    </a:cubicBezTo>
                    <a:cubicBezTo>
                      <a:pt x="1059" y="3401"/>
                      <a:pt x="1142" y="3389"/>
                      <a:pt x="1219" y="3363"/>
                    </a:cubicBezTo>
                    <a:cubicBezTo>
                      <a:pt x="1245" y="3401"/>
                      <a:pt x="1275" y="3438"/>
                      <a:pt x="1302" y="3474"/>
                    </a:cubicBezTo>
                    <a:cubicBezTo>
                      <a:pt x="1302" y="3474"/>
                      <a:pt x="1302" y="3476"/>
                      <a:pt x="1304" y="3478"/>
                    </a:cubicBezTo>
                    <a:cubicBezTo>
                      <a:pt x="1401" y="3760"/>
                      <a:pt x="1621" y="3971"/>
                      <a:pt x="1889" y="4042"/>
                    </a:cubicBezTo>
                    <a:cubicBezTo>
                      <a:pt x="2020" y="4112"/>
                      <a:pt x="2171" y="4149"/>
                      <a:pt x="2322" y="4149"/>
                    </a:cubicBezTo>
                    <a:cubicBezTo>
                      <a:pt x="2641" y="4149"/>
                      <a:pt x="2957" y="3979"/>
                      <a:pt x="3075" y="3585"/>
                    </a:cubicBezTo>
                    <a:cubicBezTo>
                      <a:pt x="3404" y="2500"/>
                      <a:pt x="2509" y="1219"/>
                      <a:pt x="1919" y="379"/>
                    </a:cubicBezTo>
                    <a:cubicBezTo>
                      <a:pt x="1750" y="140"/>
                      <a:pt x="1439" y="1"/>
                      <a:pt x="1145" y="1"/>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6" name="Google Shape;1996;p45"/>
              <p:cNvSpPr/>
              <p:nvPr/>
            </p:nvSpPr>
            <p:spPr>
              <a:xfrm>
                <a:off x="2674356" y="3898744"/>
                <a:ext cx="250072" cy="121239"/>
              </a:xfrm>
              <a:custGeom>
                <a:avLst/>
                <a:gdLst/>
                <a:ahLst/>
                <a:cxnLst/>
                <a:rect l="l" t="t" r="r" b="b"/>
                <a:pathLst>
                  <a:path w="18046" h="8749" extrusionOk="0">
                    <a:moveTo>
                      <a:pt x="8910" y="1"/>
                    </a:moveTo>
                    <a:cubicBezTo>
                      <a:pt x="4871" y="1"/>
                      <a:pt x="1521" y="3255"/>
                      <a:pt x="507" y="6975"/>
                    </a:cubicBezTo>
                    <a:cubicBezTo>
                      <a:pt x="491" y="7039"/>
                      <a:pt x="481" y="7105"/>
                      <a:pt x="477" y="7171"/>
                    </a:cubicBezTo>
                    <a:cubicBezTo>
                      <a:pt x="1" y="7579"/>
                      <a:pt x="311" y="8566"/>
                      <a:pt x="972" y="8566"/>
                    </a:cubicBezTo>
                    <a:cubicBezTo>
                      <a:pt x="995" y="8566"/>
                      <a:pt x="1019" y="8565"/>
                      <a:pt x="1043" y="8563"/>
                    </a:cubicBezTo>
                    <a:cubicBezTo>
                      <a:pt x="1419" y="8525"/>
                      <a:pt x="1793" y="8495"/>
                      <a:pt x="2168" y="8473"/>
                    </a:cubicBezTo>
                    <a:cubicBezTo>
                      <a:pt x="2302" y="8637"/>
                      <a:pt x="2488" y="8749"/>
                      <a:pt x="2700" y="8749"/>
                    </a:cubicBezTo>
                    <a:cubicBezTo>
                      <a:pt x="2781" y="8749"/>
                      <a:pt x="2867" y="8732"/>
                      <a:pt x="2954" y="8696"/>
                    </a:cubicBezTo>
                    <a:cubicBezTo>
                      <a:pt x="3155" y="8613"/>
                      <a:pt x="3354" y="8518"/>
                      <a:pt x="3552" y="8422"/>
                    </a:cubicBezTo>
                    <a:cubicBezTo>
                      <a:pt x="3775" y="8419"/>
                      <a:pt x="3998" y="8417"/>
                      <a:pt x="4221" y="8417"/>
                    </a:cubicBezTo>
                    <a:cubicBezTo>
                      <a:pt x="7214" y="8417"/>
                      <a:pt x="10215" y="8738"/>
                      <a:pt x="13194" y="8738"/>
                    </a:cubicBezTo>
                    <a:cubicBezTo>
                      <a:pt x="14604" y="8738"/>
                      <a:pt x="16010" y="8666"/>
                      <a:pt x="17407" y="8454"/>
                    </a:cubicBezTo>
                    <a:cubicBezTo>
                      <a:pt x="17864" y="8384"/>
                      <a:pt x="18046" y="7851"/>
                      <a:pt x="17969" y="7460"/>
                    </a:cubicBezTo>
                    <a:cubicBezTo>
                      <a:pt x="17036" y="2710"/>
                      <a:pt x="14146" y="368"/>
                      <a:pt x="9470" y="22"/>
                    </a:cubicBezTo>
                    <a:cubicBezTo>
                      <a:pt x="9282" y="8"/>
                      <a:pt x="9095" y="1"/>
                      <a:pt x="8910" y="1"/>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7" name="Google Shape;1997;p45"/>
              <p:cNvSpPr/>
              <p:nvPr/>
            </p:nvSpPr>
            <p:spPr>
              <a:xfrm>
                <a:off x="2615212" y="4179594"/>
                <a:ext cx="343070" cy="186882"/>
              </a:xfrm>
              <a:custGeom>
                <a:avLst/>
                <a:gdLst/>
                <a:ahLst/>
                <a:cxnLst/>
                <a:rect l="l" t="t" r="r" b="b"/>
                <a:pathLst>
                  <a:path w="24757" h="13486" extrusionOk="0">
                    <a:moveTo>
                      <a:pt x="897" y="0"/>
                    </a:moveTo>
                    <a:cubicBezTo>
                      <a:pt x="424" y="0"/>
                      <a:pt x="0" y="577"/>
                      <a:pt x="172" y="1024"/>
                    </a:cubicBezTo>
                    <a:cubicBezTo>
                      <a:pt x="272" y="1284"/>
                      <a:pt x="406" y="1633"/>
                      <a:pt x="568" y="2002"/>
                    </a:cubicBezTo>
                    <a:cubicBezTo>
                      <a:pt x="213" y="3193"/>
                      <a:pt x="283" y="4277"/>
                      <a:pt x="598" y="5348"/>
                    </a:cubicBezTo>
                    <a:cubicBezTo>
                      <a:pt x="456" y="7179"/>
                      <a:pt x="641" y="8604"/>
                      <a:pt x="2026" y="10029"/>
                    </a:cubicBezTo>
                    <a:cubicBezTo>
                      <a:pt x="2022" y="10235"/>
                      <a:pt x="2097" y="10434"/>
                      <a:pt x="2237" y="10584"/>
                    </a:cubicBezTo>
                    <a:cubicBezTo>
                      <a:pt x="3374" y="11864"/>
                      <a:pt x="4787" y="12824"/>
                      <a:pt x="6468" y="13214"/>
                    </a:cubicBezTo>
                    <a:cubicBezTo>
                      <a:pt x="6536" y="13230"/>
                      <a:pt x="6602" y="13237"/>
                      <a:pt x="6664" y="13237"/>
                    </a:cubicBezTo>
                    <a:cubicBezTo>
                      <a:pt x="6892" y="13237"/>
                      <a:pt x="7077" y="13138"/>
                      <a:pt x="7215" y="12992"/>
                    </a:cubicBezTo>
                    <a:cubicBezTo>
                      <a:pt x="7231" y="12999"/>
                      <a:pt x="7247" y="13006"/>
                      <a:pt x="7262" y="13013"/>
                    </a:cubicBezTo>
                    <a:cubicBezTo>
                      <a:pt x="7369" y="13276"/>
                      <a:pt x="7603" y="13486"/>
                      <a:pt x="7975" y="13486"/>
                    </a:cubicBezTo>
                    <a:cubicBezTo>
                      <a:pt x="7981" y="13486"/>
                      <a:pt x="7986" y="13486"/>
                      <a:pt x="7991" y="13486"/>
                    </a:cubicBezTo>
                    <a:cubicBezTo>
                      <a:pt x="8147" y="13486"/>
                      <a:pt x="8298" y="13438"/>
                      <a:pt x="8427" y="13349"/>
                    </a:cubicBezTo>
                    <a:cubicBezTo>
                      <a:pt x="8686" y="13389"/>
                      <a:pt x="8947" y="13407"/>
                      <a:pt x="9210" y="13407"/>
                    </a:cubicBezTo>
                    <a:cubicBezTo>
                      <a:pt x="9591" y="13407"/>
                      <a:pt x="9977" y="13368"/>
                      <a:pt x="10369" y="13295"/>
                    </a:cubicBezTo>
                    <a:cubicBezTo>
                      <a:pt x="10465" y="13278"/>
                      <a:pt x="10556" y="13243"/>
                      <a:pt x="10639" y="13191"/>
                    </a:cubicBezTo>
                    <a:cubicBezTo>
                      <a:pt x="11227" y="13214"/>
                      <a:pt x="11818" y="13221"/>
                      <a:pt x="12410" y="13221"/>
                    </a:cubicBezTo>
                    <a:cubicBezTo>
                      <a:pt x="12968" y="13221"/>
                      <a:pt x="13528" y="13215"/>
                      <a:pt x="14086" y="13207"/>
                    </a:cubicBezTo>
                    <a:cubicBezTo>
                      <a:pt x="17101" y="13160"/>
                      <a:pt x="20579" y="13281"/>
                      <a:pt x="22674" y="10745"/>
                    </a:cubicBezTo>
                    <a:cubicBezTo>
                      <a:pt x="24756" y="8228"/>
                      <a:pt x="24446" y="3875"/>
                      <a:pt x="23852" y="918"/>
                    </a:cubicBezTo>
                    <a:cubicBezTo>
                      <a:pt x="23790" y="615"/>
                      <a:pt x="23449" y="323"/>
                      <a:pt x="23131" y="323"/>
                    </a:cubicBezTo>
                    <a:cubicBezTo>
                      <a:pt x="23111" y="323"/>
                      <a:pt x="23092" y="324"/>
                      <a:pt x="23074" y="326"/>
                    </a:cubicBezTo>
                    <a:cubicBezTo>
                      <a:pt x="22975" y="337"/>
                      <a:pt x="22878" y="347"/>
                      <a:pt x="22779" y="356"/>
                    </a:cubicBezTo>
                    <a:cubicBezTo>
                      <a:pt x="22741" y="347"/>
                      <a:pt x="22710" y="330"/>
                      <a:pt x="22670" y="326"/>
                    </a:cubicBezTo>
                    <a:cubicBezTo>
                      <a:pt x="20278" y="61"/>
                      <a:pt x="17887" y="63"/>
                      <a:pt x="15485" y="3"/>
                    </a:cubicBezTo>
                    <a:cubicBezTo>
                      <a:pt x="15476" y="2"/>
                      <a:pt x="15468" y="2"/>
                      <a:pt x="15460" y="2"/>
                    </a:cubicBezTo>
                    <a:cubicBezTo>
                      <a:pt x="15128" y="2"/>
                      <a:pt x="14909" y="173"/>
                      <a:pt x="14796" y="401"/>
                    </a:cubicBezTo>
                    <a:cubicBezTo>
                      <a:pt x="14295" y="340"/>
                      <a:pt x="13799" y="285"/>
                      <a:pt x="13304" y="245"/>
                    </a:cubicBezTo>
                    <a:cubicBezTo>
                      <a:pt x="12099" y="147"/>
                      <a:pt x="10894" y="119"/>
                      <a:pt x="9688" y="119"/>
                    </a:cubicBezTo>
                    <a:cubicBezTo>
                      <a:pt x="8125" y="119"/>
                      <a:pt x="6562" y="166"/>
                      <a:pt x="4998" y="166"/>
                    </a:cubicBezTo>
                    <a:cubicBezTo>
                      <a:pt x="3649" y="166"/>
                      <a:pt x="2299" y="131"/>
                      <a:pt x="951" y="3"/>
                    </a:cubicBezTo>
                    <a:cubicBezTo>
                      <a:pt x="933" y="1"/>
                      <a:pt x="915" y="0"/>
                      <a:pt x="89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8" name="Google Shape;1998;p45"/>
              <p:cNvSpPr/>
              <p:nvPr/>
            </p:nvSpPr>
            <p:spPr>
              <a:xfrm>
                <a:off x="2541781" y="3841637"/>
                <a:ext cx="474689" cy="579243"/>
              </a:xfrm>
              <a:custGeom>
                <a:avLst/>
                <a:gdLst/>
                <a:ahLst/>
                <a:cxnLst/>
                <a:rect l="l" t="t" r="r" b="b"/>
                <a:pathLst>
                  <a:path w="34255" h="41800" extrusionOk="0">
                    <a:moveTo>
                      <a:pt x="19930" y="809"/>
                    </a:moveTo>
                    <a:cubicBezTo>
                      <a:pt x="20068" y="809"/>
                      <a:pt x="20206" y="811"/>
                      <a:pt x="20346" y="815"/>
                    </a:cubicBezTo>
                    <a:lnTo>
                      <a:pt x="20346" y="815"/>
                    </a:lnTo>
                    <a:cubicBezTo>
                      <a:pt x="31126" y="2748"/>
                      <a:pt x="32825" y="15095"/>
                      <a:pt x="32923" y="24245"/>
                    </a:cubicBezTo>
                    <a:cubicBezTo>
                      <a:pt x="32977" y="29201"/>
                      <a:pt x="32266" y="35990"/>
                      <a:pt x="27841" y="39080"/>
                    </a:cubicBezTo>
                    <a:cubicBezTo>
                      <a:pt x="25757" y="40534"/>
                      <a:pt x="22726" y="40399"/>
                      <a:pt x="20311" y="40603"/>
                    </a:cubicBezTo>
                    <a:cubicBezTo>
                      <a:pt x="18407" y="40764"/>
                      <a:pt x="16549" y="40932"/>
                      <a:pt x="14678" y="40932"/>
                    </a:cubicBezTo>
                    <a:cubicBezTo>
                      <a:pt x="13567" y="40932"/>
                      <a:pt x="12451" y="40873"/>
                      <a:pt x="11318" y="40718"/>
                    </a:cubicBezTo>
                    <a:cubicBezTo>
                      <a:pt x="1" y="39163"/>
                      <a:pt x="1060" y="26198"/>
                      <a:pt x="3167" y="17923"/>
                    </a:cubicBezTo>
                    <a:cubicBezTo>
                      <a:pt x="5292" y="9576"/>
                      <a:pt x="10451" y="809"/>
                      <a:pt x="19930" y="809"/>
                    </a:cubicBezTo>
                    <a:close/>
                    <a:moveTo>
                      <a:pt x="19897" y="0"/>
                    </a:moveTo>
                    <a:cubicBezTo>
                      <a:pt x="9667" y="0"/>
                      <a:pt x="4471" y="9520"/>
                      <a:pt x="2197" y="18453"/>
                    </a:cubicBezTo>
                    <a:cubicBezTo>
                      <a:pt x="970" y="23281"/>
                      <a:pt x="472" y="28538"/>
                      <a:pt x="1676" y="33414"/>
                    </a:cubicBezTo>
                    <a:cubicBezTo>
                      <a:pt x="2940" y="38525"/>
                      <a:pt x="7140" y="40950"/>
                      <a:pt x="12118" y="41633"/>
                    </a:cubicBezTo>
                    <a:cubicBezTo>
                      <a:pt x="12989" y="41753"/>
                      <a:pt x="13863" y="41800"/>
                      <a:pt x="14739" y="41800"/>
                    </a:cubicBezTo>
                    <a:cubicBezTo>
                      <a:pt x="16902" y="41800"/>
                      <a:pt x="19071" y="41514"/>
                      <a:pt x="21216" y="41334"/>
                    </a:cubicBezTo>
                    <a:cubicBezTo>
                      <a:pt x="23683" y="41126"/>
                      <a:pt x="26022" y="40948"/>
                      <a:pt x="28248" y="39776"/>
                    </a:cubicBezTo>
                    <a:cubicBezTo>
                      <a:pt x="32664" y="37450"/>
                      <a:pt x="33441" y="30454"/>
                      <a:pt x="33690" y="26110"/>
                    </a:cubicBezTo>
                    <a:cubicBezTo>
                      <a:pt x="34255" y="16229"/>
                      <a:pt x="32132" y="2052"/>
                      <a:pt x="20486" y="23"/>
                    </a:cubicBezTo>
                    <a:cubicBezTo>
                      <a:pt x="20480" y="22"/>
                      <a:pt x="20475" y="21"/>
                      <a:pt x="20469" y="20"/>
                    </a:cubicBezTo>
                    <a:lnTo>
                      <a:pt x="20469" y="20"/>
                    </a:lnTo>
                    <a:cubicBezTo>
                      <a:pt x="20442" y="14"/>
                      <a:pt x="20412" y="10"/>
                      <a:pt x="20380" y="9"/>
                    </a:cubicBezTo>
                    <a:lnTo>
                      <a:pt x="20380" y="7"/>
                    </a:lnTo>
                    <a:cubicBezTo>
                      <a:pt x="20218" y="3"/>
                      <a:pt x="20057" y="0"/>
                      <a:pt x="1989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9" name="Google Shape;1999;p45"/>
              <p:cNvSpPr/>
              <p:nvPr/>
            </p:nvSpPr>
            <p:spPr>
              <a:xfrm>
                <a:off x="2719448" y="3761444"/>
                <a:ext cx="184402" cy="110486"/>
              </a:xfrm>
              <a:custGeom>
                <a:avLst/>
                <a:gdLst/>
                <a:ahLst/>
                <a:cxnLst/>
                <a:rect l="l" t="t" r="r" b="b"/>
                <a:pathLst>
                  <a:path w="13307" h="7973" extrusionOk="0">
                    <a:moveTo>
                      <a:pt x="7636" y="0"/>
                    </a:moveTo>
                    <a:cubicBezTo>
                      <a:pt x="4387" y="0"/>
                      <a:pt x="1" y="3433"/>
                      <a:pt x="2205" y="6807"/>
                    </a:cubicBezTo>
                    <a:cubicBezTo>
                      <a:pt x="2291" y="6939"/>
                      <a:pt x="2415" y="6993"/>
                      <a:pt x="2539" y="6993"/>
                    </a:cubicBezTo>
                    <a:cubicBezTo>
                      <a:pt x="2822" y="6993"/>
                      <a:pt x="3102" y="6704"/>
                      <a:pt x="2903" y="6400"/>
                    </a:cubicBezTo>
                    <a:lnTo>
                      <a:pt x="2901" y="6398"/>
                    </a:lnTo>
                    <a:cubicBezTo>
                      <a:pt x="1149" y="3717"/>
                      <a:pt x="4367" y="1607"/>
                      <a:pt x="6635" y="968"/>
                    </a:cubicBezTo>
                    <a:cubicBezTo>
                      <a:pt x="6988" y="868"/>
                      <a:pt x="7332" y="822"/>
                      <a:pt x="7665" y="822"/>
                    </a:cubicBezTo>
                    <a:cubicBezTo>
                      <a:pt x="8992" y="822"/>
                      <a:pt x="10155" y="1555"/>
                      <a:pt x="11108" y="2561"/>
                    </a:cubicBezTo>
                    <a:cubicBezTo>
                      <a:pt x="11998" y="3497"/>
                      <a:pt x="12819" y="5890"/>
                      <a:pt x="11859" y="7123"/>
                    </a:cubicBezTo>
                    <a:lnTo>
                      <a:pt x="11859" y="7123"/>
                    </a:lnTo>
                    <a:cubicBezTo>
                      <a:pt x="11713" y="7170"/>
                      <a:pt x="11596" y="7293"/>
                      <a:pt x="11596" y="7491"/>
                    </a:cubicBezTo>
                    <a:lnTo>
                      <a:pt x="11596" y="7572"/>
                    </a:lnTo>
                    <a:cubicBezTo>
                      <a:pt x="11596" y="7812"/>
                      <a:pt x="11799" y="7972"/>
                      <a:pt x="12008" y="7972"/>
                    </a:cubicBezTo>
                    <a:cubicBezTo>
                      <a:pt x="12106" y="7972"/>
                      <a:pt x="12205" y="7937"/>
                      <a:pt x="12285" y="7858"/>
                    </a:cubicBezTo>
                    <a:cubicBezTo>
                      <a:pt x="13306" y="6843"/>
                      <a:pt x="13244" y="4759"/>
                      <a:pt x="12652" y="3532"/>
                    </a:cubicBezTo>
                    <a:cubicBezTo>
                      <a:pt x="11729" y="1617"/>
                      <a:pt x="9967" y="70"/>
                      <a:pt x="7770" y="2"/>
                    </a:cubicBezTo>
                    <a:cubicBezTo>
                      <a:pt x="7726" y="1"/>
                      <a:pt x="7681" y="0"/>
                      <a:pt x="763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0" name="Google Shape;2000;p45"/>
              <p:cNvSpPr/>
              <p:nvPr/>
            </p:nvSpPr>
            <p:spPr>
              <a:xfrm>
                <a:off x="2771677" y="3791349"/>
                <a:ext cx="99469" cy="63758"/>
              </a:xfrm>
              <a:custGeom>
                <a:avLst/>
                <a:gdLst/>
                <a:ahLst/>
                <a:cxnLst/>
                <a:rect l="l" t="t" r="r" b="b"/>
                <a:pathLst>
                  <a:path w="7178" h="4601" extrusionOk="0">
                    <a:moveTo>
                      <a:pt x="3673" y="1"/>
                    </a:moveTo>
                    <a:cubicBezTo>
                      <a:pt x="1490" y="1"/>
                      <a:pt x="0" y="1883"/>
                      <a:pt x="494" y="3986"/>
                    </a:cubicBezTo>
                    <a:cubicBezTo>
                      <a:pt x="542" y="4188"/>
                      <a:pt x="694" y="4276"/>
                      <a:pt x="853" y="4276"/>
                    </a:cubicBezTo>
                    <a:cubicBezTo>
                      <a:pt x="1092" y="4276"/>
                      <a:pt x="1345" y="4076"/>
                      <a:pt x="1273" y="3771"/>
                    </a:cubicBezTo>
                    <a:lnTo>
                      <a:pt x="1272" y="3771"/>
                    </a:lnTo>
                    <a:cubicBezTo>
                      <a:pt x="896" y="2173"/>
                      <a:pt x="1961" y="944"/>
                      <a:pt x="3553" y="815"/>
                    </a:cubicBezTo>
                    <a:cubicBezTo>
                      <a:pt x="3639" y="808"/>
                      <a:pt x="3723" y="804"/>
                      <a:pt x="3804" y="804"/>
                    </a:cubicBezTo>
                    <a:cubicBezTo>
                      <a:pt x="5589" y="804"/>
                      <a:pt x="6292" y="2456"/>
                      <a:pt x="5985" y="4095"/>
                    </a:cubicBezTo>
                    <a:cubicBezTo>
                      <a:pt x="5928" y="4400"/>
                      <a:pt x="6187" y="4601"/>
                      <a:pt x="6423" y="4601"/>
                    </a:cubicBezTo>
                    <a:cubicBezTo>
                      <a:pt x="6579" y="4601"/>
                      <a:pt x="6726" y="4513"/>
                      <a:pt x="6764" y="4310"/>
                    </a:cubicBezTo>
                    <a:cubicBezTo>
                      <a:pt x="7178" y="2092"/>
                      <a:pt x="6160" y="24"/>
                      <a:pt x="3705" y="1"/>
                    </a:cubicBezTo>
                    <a:cubicBezTo>
                      <a:pt x="3694" y="1"/>
                      <a:pt x="3683" y="1"/>
                      <a:pt x="367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1" name="Google Shape;2001;p45"/>
              <p:cNvSpPr/>
              <p:nvPr/>
            </p:nvSpPr>
            <p:spPr>
              <a:xfrm>
                <a:off x="2660111" y="3892245"/>
                <a:ext cx="276845" cy="163172"/>
              </a:xfrm>
              <a:custGeom>
                <a:avLst/>
                <a:gdLst/>
                <a:ahLst/>
                <a:cxnLst/>
                <a:rect l="l" t="t" r="r" b="b"/>
                <a:pathLst>
                  <a:path w="19978" h="11775" extrusionOk="0">
                    <a:moveTo>
                      <a:pt x="10271" y="826"/>
                    </a:moveTo>
                    <a:cubicBezTo>
                      <a:pt x="11283" y="826"/>
                      <a:pt x="12280" y="976"/>
                      <a:pt x="13186" y="1266"/>
                    </a:cubicBezTo>
                    <a:cubicBezTo>
                      <a:pt x="13232" y="1281"/>
                      <a:pt x="13276" y="1288"/>
                      <a:pt x="13317" y="1288"/>
                    </a:cubicBezTo>
                    <a:cubicBezTo>
                      <a:pt x="13357" y="1288"/>
                      <a:pt x="13395" y="1281"/>
                      <a:pt x="13429" y="1269"/>
                    </a:cubicBezTo>
                    <a:lnTo>
                      <a:pt x="13429" y="1269"/>
                    </a:lnTo>
                    <a:cubicBezTo>
                      <a:pt x="15692" y="2081"/>
                      <a:pt x="17092" y="3750"/>
                      <a:pt x="17990" y="5911"/>
                    </a:cubicBezTo>
                    <a:cubicBezTo>
                      <a:pt x="18542" y="7235"/>
                      <a:pt x="19067" y="10854"/>
                      <a:pt x="16548" y="10948"/>
                    </a:cubicBezTo>
                    <a:cubicBezTo>
                      <a:pt x="16094" y="10964"/>
                      <a:pt x="15638" y="10971"/>
                      <a:pt x="15179" y="10971"/>
                    </a:cubicBezTo>
                    <a:cubicBezTo>
                      <a:pt x="12462" y="10971"/>
                      <a:pt x="9680" y="10724"/>
                      <a:pt x="6951" y="10724"/>
                    </a:cubicBezTo>
                    <a:cubicBezTo>
                      <a:pt x="6750" y="10724"/>
                      <a:pt x="6550" y="10725"/>
                      <a:pt x="6350" y="10728"/>
                    </a:cubicBezTo>
                    <a:cubicBezTo>
                      <a:pt x="6170" y="10730"/>
                      <a:pt x="5990" y="10732"/>
                      <a:pt x="5811" y="10732"/>
                    </a:cubicBezTo>
                    <a:cubicBezTo>
                      <a:pt x="4957" y="10732"/>
                      <a:pt x="4115" y="10698"/>
                      <a:pt x="3259" y="10574"/>
                    </a:cubicBezTo>
                    <a:cubicBezTo>
                      <a:pt x="252" y="10133"/>
                      <a:pt x="2205" y="6355"/>
                      <a:pt x="3020" y="4723"/>
                    </a:cubicBezTo>
                    <a:cubicBezTo>
                      <a:pt x="4352" y="2055"/>
                      <a:pt x="7371" y="826"/>
                      <a:pt x="10271" y="826"/>
                    </a:cubicBezTo>
                    <a:close/>
                    <a:moveTo>
                      <a:pt x="10305" y="0"/>
                    </a:moveTo>
                    <a:cubicBezTo>
                      <a:pt x="6866" y="0"/>
                      <a:pt x="3592" y="1777"/>
                      <a:pt x="1966" y="5033"/>
                    </a:cubicBezTo>
                    <a:cubicBezTo>
                      <a:pt x="1415" y="6134"/>
                      <a:pt x="1" y="8717"/>
                      <a:pt x="835" y="9961"/>
                    </a:cubicBezTo>
                    <a:cubicBezTo>
                      <a:pt x="1817" y="11429"/>
                      <a:pt x="3588" y="11493"/>
                      <a:pt x="5220" y="11538"/>
                    </a:cubicBezTo>
                    <a:cubicBezTo>
                      <a:pt x="5532" y="11547"/>
                      <a:pt x="5844" y="11550"/>
                      <a:pt x="6156" y="11550"/>
                    </a:cubicBezTo>
                    <a:cubicBezTo>
                      <a:pt x="7995" y="11550"/>
                      <a:pt x="9830" y="11424"/>
                      <a:pt x="11664" y="11424"/>
                    </a:cubicBezTo>
                    <a:cubicBezTo>
                      <a:pt x="12759" y="11424"/>
                      <a:pt x="13855" y="11469"/>
                      <a:pt x="14950" y="11613"/>
                    </a:cubicBezTo>
                    <a:cubicBezTo>
                      <a:pt x="15400" y="11671"/>
                      <a:pt x="16072" y="11775"/>
                      <a:pt x="16742" y="11775"/>
                    </a:cubicBezTo>
                    <a:cubicBezTo>
                      <a:pt x="17757" y="11775"/>
                      <a:pt x="18767" y="11537"/>
                      <a:pt x="18996" y="10543"/>
                    </a:cubicBezTo>
                    <a:cubicBezTo>
                      <a:pt x="19977" y="6260"/>
                      <a:pt x="17613" y="1768"/>
                      <a:pt x="13401" y="408"/>
                    </a:cubicBezTo>
                    <a:cubicBezTo>
                      <a:pt x="13355" y="393"/>
                      <a:pt x="13311" y="386"/>
                      <a:pt x="13270" y="386"/>
                    </a:cubicBezTo>
                    <a:cubicBezTo>
                      <a:pt x="13225" y="386"/>
                      <a:pt x="13184" y="394"/>
                      <a:pt x="13146" y="409"/>
                    </a:cubicBezTo>
                    <a:lnTo>
                      <a:pt x="13146" y="409"/>
                    </a:lnTo>
                    <a:cubicBezTo>
                      <a:pt x="12207" y="134"/>
                      <a:pt x="11250" y="0"/>
                      <a:pt x="103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2" name="Google Shape;2002;p45"/>
              <p:cNvSpPr/>
              <p:nvPr/>
            </p:nvSpPr>
            <p:spPr>
              <a:xfrm>
                <a:off x="2613342" y="4145352"/>
                <a:ext cx="341089" cy="15451"/>
              </a:xfrm>
              <a:custGeom>
                <a:avLst/>
                <a:gdLst/>
                <a:ahLst/>
                <a:cxnLst/>
                <a:rect l="l" t="t" r="r" b="b"/>
                <a:pathLst>
                  <a:path w="24614" h="1115" extrusionOk="0">
                    <a:moveTo>
                      <a:pt x="10850" y="0"/>
                    </a:moveTo>
                    <a:cubicBezTo>
                      <a:pt x="7992" y="0"/>
                      <a:pt x="5134" y="153"/>
                      <a:pt x="2274" y="153"/>
                    </a:cubicBezTo>
                    <a:cubicBezTo>
                      <a:pt x="1690" y="153"/>
                      <a:pt x="1106" y="147"/>
                      <a:pt x="521" y="132"/>
                    </a:cubicBezTo>
                    <a:cubicBezTo>
                      <a:pt x="518" y="131"/>
                      <a:pt x="514" y="131"/>
                      <a:pt x="510" y="131"/>
                    </a:cubicBezTo>
                    <a:cubicBezTo>
                      <a:pt x="0" y="131"/>
                      <a:pt x="6" y="926"/>
                      <a:pt x="521" y="940"/>
                    </a:cubicBezTo>
                    <a:cubicBezTo>
                      <a:pt x="1236" y="958"/>
                      <a:pt x="1951" y="966"/>
                      <a:pt x="2666" y="966"/>
                    </a:cubicBezTo>
                    <a:cubicBezTo>
                      <a:pt x="5755" y="966"/>
                      <a:pt x="8843" y="825"/>
                      <a:pt x="11933" y="825"/>
                    </a:cubicBezTo>
                    <a:cubicBezTo>
                      <a:pt x="12140" y="825"/>
                      <a:pt x="12346" y="826"/>
                      <a:pt x="12552" y="827"/>
                    </a:cubicBezTo>
                    <a:cubicBezTo>
                      <a:pt x="15286" y="846"/>
                      <a:pt x="17999" y="1114"/>
                      <a:pt x="20719" y="1114"/>
                    </a:cubicBezTo>
                    <a:cubicBezTo>
                      <a:pt x="21844" y="1114"/>
                      <a:pt x="22969" y="1069"/>
                      <a:pt x="24098" y="940"/>
                    </a:cubicBezTo>
                    <a:cubicBezTo>
                      <a:pt x="24591" y="883"/>
                      <a:pt x="24613" y="129"/>
                      <a:pt x="24149" y="129"/>
                    </a:cubicBezTo>
                    <a:cubicBezTo>
                      <a:pt x="24133" y="129"/>
                      <a:pt x="24116" y="130"/>
                      <a:pt x="24098" y="132"/>
                    </a:cubicBezTo>
                    <a:cubicBezTo>
                      <a:pt x="22882" y="271"/>
                      <a:pt x="21664" y="321"/>
                      <a:pt x="20447" y="321"/>
                    </a:cubicBezTo>
                    <a:cubicBezTo>
                      <a:pt x="17817" y="321"/>
                      <a:pt x="15185" y="88"/>
                      <a:pt x="12552" y="21"/>
                    </a:cubicBezTo>
                    <a:cubicBezTo>
                      <a:pt x="11985" y="6"/>
                      <a:pt x="11418" y="0"/>
                      <a:pt x="1085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3" name="Google Shape;2003;p45"/>
              <p:cNvSpPr/>
              <p:nvPr/>
            </p:nvSpPr>
            <p:spPr>
              <a:xfrm>
                <a:off x="2610515" y="4148484"/>
                <a:ext cx="356401" cy="225933"/>
              </a:xfrm>
              <a:custGeom>
                <a:avLst/>
                <a:gdLst/>
                <a:ahLst/>
                <a:cxnLst/>
                <a:rect l="l" t="t" r="r" b="b"/>
                <a:pathLst>
                  <a:path w="25719" h="16304" extrusionOk="0">
                    <a:moveTo>
                      <a:pt x="678" y="1"/>
                    </a:moveTo>
                    <a:cubicBezTo>
                      <a:pt x="476" y="1"/>
                      <a:pt x="262" y="131"/>
                      <a:pt x="241" y="388"/>
                    </a:cubicBezTo>
                    <a:lnTo>
                      <a:pt x="241" y="390"/>
                    </a:lnTo>
                    <a:cubicBezTo>
                      <a:pt x="0" y="3252"/>
                      <a:pt x="291" y="5981"/>
                      <a:pt x="589" y="8824"/>
                    </a:cubicBezTo>
                    <a:cubicBezTo>
                      <a:pt x="745" y="10316"/>
                      <a:pt x="1037" y="12070"/>
                      <a:pt x="2135" y="13191"/>
                    </a:cubicBezTo>
                    <a:cubicBezTo>
                      <a:pt x="4555" y="15660"/>
                      <a:pt x="7669" y="16304"/>
                      <a:pt x="10894" y="16304"/>
                    </a:cubicBezTo>
                    <a:cubicBezTo>
                      <a:pt x="12236" y="16304"/>
                      <a:pt x="13597" y="16192"/>
                      <a:pt x="14936" y="16054"/>
                    </a:cubicBezTo>
                    <a:cubicBezTo>
                      <a:pt x="18540" y="15680"/>
                      <a:pt x="21778" y="16214"/>
                      <a:pt x="23733" y="12632"/>
                    </a:cubicBezTo>
                    <a:cubicBezTo>
                      <a:pt x="25718" y="8993"/>
                      <a:pt x="24801" y="4449"/>
                      <a:pt x="24624" y="551"/>
                    </a:cubicBezTo>
                    <a:cubicBezTo>
                      <a:pt x="24612" y="292"/>
                      <a:pt x="24404" y="162"/>
                      <a:pt x="24203" y="162"/>
                    </a:cubicBezTo>
                    <a:cubicBezTo>
                      <a:pt x="24001" y="162"/>
                      <a:pt x="23805" y="292"/>
                      <a:pt x="23816" y="551"/>
                    </a:cubicBezTo>
                    <a:cubicBezTo>
                      <a:pt x="23953" y="3546"/>
                      <a:pt x="24358" y="6361"/>
                      <a:pt x="23902" y="9357"/>
                    </a:cubicBezTo>
                    <a:cubicBezTo>
                      <a:pt x="23646" y="11038"/>
                      <a:pt x="23026" y="12611"/>
                      <a:pt x="21879" y="13878"/>
                    </a:cubicBezTo>
                    <a:cubicBezTo>
                      <a:pt x="20494" y="15407"/>
                      <a:pt x="17582" y="15092"/>
                      <a:pt x="15709" y="15177"/>
                    </a:cubicBezTo>
                    <a:cubicBezTo>
                      <a:pt x="13960" y="15257"/>
                      <a:pt x="12231" y="15438"/>
                      <a:pt x="10546" y="15438"/>
                    </a:cubicBezTo>
                    <a:cubicBezTo>
                      <a:pt x="8020" y="15438"/>
                      <a:pt x="5592" y="15031"/>
                      <a:pt x="3341" y="13266"/>
                    </a:cubicBezTo>
                    <a:cubicBezTo>
                      <a:pt x="345" y="10917"/>
                      <a:pt x="760" y="3807"/>
                      <a:pt x="1047" y="388"/>
                    </a:cubicBezTo>
                    <a:cubicBezTo>
                      <a:pt x="1069" y="129"/>
                      <a:pt x="879" y="1"/>
                      <a:pt x="67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4" name="Google Shape;2004;p45"/>
              <p:cNvSpPr/>
              <p:nvPr/>
            </p:nvSpPr>
            <p:spPr>
              <a:xfrm>
                <a:off x="2939367" y="4099872"/>
                <a:ext cx="63883" cy="62151"/>
              </a:xfrm>
              <a:custGeom>
                <a:avLst/>
                <a:gdLst/>
                <a:ahLst/>
                <a:cxnLst/>
                <a:rect l="l" t="t" r="r" b="b"/>
                <a:pathLst>
                  <a:path w="4610" h="4485" extrusionOk="0">
                    <a:moveTo>
                      <a:pt x="2077" y="819"/>
                    </a:moveTo>
                    <a:cubicBezTo>
                      <a:pt x="2142" y="819"/>
                      <a:pt x="2209" y="835"/>
                      <a:pt x="2278" y="869"/>
                    </a:cubicBezTo>
                    <a:cubicBezTo>
                      <a:pt x="3166" y="1303"/>
                      <a:pt x="1658" y="2726"/>
                      <a:pt x="845" y="3398"/>
                    </a:cubicBezTo>
                    <a:lnTo>
                      <a:pt x="845" y="3398"/>
                    </a:lnTo>
                    <a:cubicBezTo>
                      <a:pt x="964" y="2561"/>
                      <a:pt x="1395" y="819"/>
                      <a:pt x="2077" y="819"/>
                    </a:cubicBezTo>
                    <a:close/>
                    <a:moveTo>
                      <a:pt x="2060" y="0"/>
                    </a:moveTo>
                    <a:cubicBezTo>
                      <a:pt x="702" y="0"/>
                      <a:pt x="29" y="2676"/>
                      <a:pt x="5" y="3737"/>
                    </a:cubicBezTo>
                    <a:cubicBezTo>
                      <a:pt x="0" y="3943"/>
                      <a:pt x="123" y="4067"/>
                      <a:pt x="275" y="4110"/>
                    </a:cubicBezTo>
                    <a:lnTo>
                      <a:pt x="275" y="4110"/>
                    </a:lnTo>
                    <a:cubicBezTo>
                      <a:pt x="301" y="4307"/>
                      <a:pt x="453" y="4484"/>
                      <a:pt x="642" y="4484"/>
                    </a:cubicBezTo>
                    <a:cubicBezTo>
                      <a:pt x="710" y="4484"/>
                      <a:pt x="782" y="4461"/>
                      <a:pt x="855" y="4409"/>
                    </a:cubicBezTo>
                    <a:cubicBezTo>
                      <a:pt x="1773" y="3744"/>
                      <a:pt x="4610" y="1392"/>
                      <a:pt x="2792" y="241"/>
                    </a:cubicBezTo>
                    <a:cubicBezTo>
                      <a:pt x="2529" y="74"/>
                      <a:pt x="2285" y="0"/>
                      <a:pt x="206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5" name="Google Shape;2005;p45"/>
              <p:cNvSpPr/>
              <p:nvPr/>
            </p:nvSpPr>
            <p:spPr>
              <a:xfrm>
                <a:off x="2613342" y="4175132"/>
                <a:ext cx="331042" cy="11225"/>
              </a:xfrm>
              <a:custGeom>
                <a:avLst/>
                <a:gdLst/>
                <a:ahLst/>
                <a:cxnLst/>
                <a:rect l="l" t="t" r="r" b="b"/>
                <a:pathLst>
                  <a:path w="23889" h="810" extrusionOk="0">
                    <a:moveTo>
                      <a:pt x="521" y="1"/>
                    </a:moveTo>
                    <a:cubicBezTo>
                      <a:pt x="0" y="1"/>
                      <a:pt x="0" y="809"/>
                      <a:pt x="521" y="809"/>
                    </a:cubicBezTo>
                    <a:lnTo>
                      <a:pt x="23369" y="809"/>
                    </a:lnTo>
                    <a:cubicBezTo>
                      <a:pt x="23889" y="809"/>
                      <a:pt x="23889" y="1"/>
                      <a:pt x="23369"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6" name="Google Shape;2006;p45"/>
              <p:cNvSpPr/>
              <p:nvPr/>
            </p:nvSpPr>
            <p:spPr>
              <a:xfrm>
                <a:off x="2645172" y="4122751"/>
                <a:ext cx="11211" cy="30972"/>
              </a:xfrm>
              <a:custGeom>
                <a:avLst/>
                <a:gdLst/>
                <a:ahLst/>
                <a:cxnLst/>
                <a:rect l="l" t="t" r="r" b="b"/>
                <a:pathLst>
                  <a:path w="809" h="2235" extrusionOk="0">
                    <a:moveTo>
                      <a:pt x="405" y="0"/>
                    </a:moveTo>
                    <a:cubicBezTo>
                      <a:pt x="203" y="0"/>
                      <a:pt x="1" y="130"/>
                      <a:pt x="1" y="390"/>
                    </a:cubicBezTo>
                    <a:lnTo>
                      <a:pt x="1" y="1844"/>
                    </a:lnTo>
                    <a:cubicBezTo>
                      <a:pt x="1" y="2104"/>
                      <a:pt x="203" y="2235"/>
                      <a:pt x="405" y="2235"/>
                    </a:cubicBezTo>
                    <a:cubicBezTo>
                      <a:pt x="607" y="2235"/>
                      <a:pt x="809" y="2104"/>
                      <a:pt x="809" y="1844"/>
                    </a:cubicBezTo>
                    <a:lnTo>
                      <a:pt x="809" y="390"/>
                    </a:lnTo>
                    <a:cubicBezTo>
                      <a:pt x="809" y="130"/>
                      <a:pt x="607" y="0"/>
                      <a:pt x="4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7" name="Google Shape;2007;p45"/>
              <p:cNvSpPr/>
              <p:nvPr/>
            </p:nvSpPr>
            <p:spPr>
              <a:xfrm>
                <a:off x="2704468" y="4121642"/>
                <a:ext cx="11225" cy="28699"/>
              </a:xfrm>
              <a:custGeom>
                <a:avLst/>
                <a:gdLst/>
                <a:ahLst/>
                <a:cxnLst/>
                <a:rect l="l" t="t" r="r" b="b"/>
                <a:pathLst>
                  <a:path w="810" h="2071" extrusionOk="0">
                    <a:moveTo>
                      <a:pt x="405" y="1"/>
                    </a:moveTo>
                    <a:cubicBezTo>
                      <a:pt x="203" y="1"/>
                      <a:pt x="1" y="131"/>
                      <a:pt x="1" y="390"/>
                    </a:cubicBezTo>
                    <a:lnTo>
                      <a:pt x="1" y="1682"/>
                    </a:lnTo>
                    <a:cubicBezTo>
                      <a:pt x="1" y="1941"/>
                      <a:pt x="203" y="2071"/>
                      <a:pt x="405" y="2071"/>
                    </a:cubicBezTo>
                    <a:cubicBezTo>
                      <a:pt x="607" y="2071"/>
                      <a:pt x="809" y="1941"/>
                      <a:pt x="809" y="1682"/>
                    </a:cubicBezTo>
                    <a:lnTo>
                      <a:pt x="809" y="390"/>
                    </a:lnTo>
                    <a:cubicBezTo>
                      <a:pt x="809" y="131"/>
                      <a:pt x="607" y="1"/>
                      <a:pt x="405"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8" name="Google Shape;2008;p45"/>
              <p:cNvSpPr/>
              <p:nvPr/>
            </p:nvSpPr>
            <p:spPr>
              <a:xfrm>
                <a:off x="2774975" y="4119411"/>
                <a:ext cx="11183" cy="30930"/>
              </a:xfrm>
              <a:custGeom>
                <a:avLst/>
                <a:gdLst/>
                <a:ahLst/>
                <a:cxnLst/>
                <a:rect l="l" t="t" r="r" b="b"/>
                <a:pathLst>
                  <a:path w="807" h="2232" extrusionOk="0">
                    <a:moveTo>
                      <a:pt x="404" y="1"/>
                    </a:moveTo>
                    <a:cubicBezTo>
                      <a:pt x="202" y="1"/>
                      <a:pt x="0" y="131"/>
                      <a:pt x="0" y="390"/>
                    </a:cubicBezTo>
                    <a:lnTo>
                      <a:pt x="0" y="1843"/>
                    </a:lnTo>
                    <a:cubicBezTo>
                      <a:pt x="0" y="2102"/>
                      <a:pt x="202" y="2232"/>
                      <a:pt x="404" y="2232"/>
                    </a:cubicBezTo>
                    <a:cubicBezTo>
                      <a:pt x="605" y="2232"/>
                      <a:pt x="807" y="2102"/>
                      <a:pt x="807" y="1843"/>
                    </a:cubicBezTo>
                    <a:lnTo>
                      <a:pt x="807" y="390"/>
                    </a:lnTo>
                    <a:cubicBezTo>
                      <a:pt x="807" y="131"/>
                      <a:pt x="605"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9" name="Google Shape;2009;p45"/>
              <p:cNvSpPr/>
              <p:nvPr/>
            </p:nvSpPr>
            <p:spPr>
              <a:xfrm>
                <a:off x="2847672" y="4122751"/>
                <a:ext cx="11225" cy="32080"/>
              </a:xfrm>
              <a:custGeom>
                <a:avLst/>
                <a:gdLst/>
                <a:ahLst/>
                <a:cxnLst/>
                <a:rect l="l" t="t" r="r" b="b"/>
                <a:pathLst>
                  <a:path w="810" h="2315" extrusionOk="0">
                    <a:moveTo>
                      <a:pt x="405" y="0"/>
                    </a:moveTo>
                    <a:cubicBezTo>
                      <a:pt x="203" y="0"/>
                      <a:pt x="1" y="130"/>
                      <a:pt x="1" y="390"/>
                    </a:cubicBezTo>
                    <a:lnTo>
                      <a:pt x="1" y="1925"/>
                    </a:lnTo>
                    <a:cubicBezTo>
                      <a:pt x="1" y="2185"/>
                      <a:pt x="203" y="2315"/>
                      <a:pt x="405" y="2315"/>
                    </a:cubicBezTo>
                    <a:cubicBezTo>
                      <a:pt x="607" y="2315"/>
                      <a:pt x="809" y="2185"/>
                      <a:pt x="809" y="1925"/>
                    </a:cubicBezTo>
                    <a:lnTo>
                      <a:pt x="809" y="390"/>
                    </a:lnTo>
                    <a:cubicBezTo>
                      <a:pt x="809" y="130"/>
                      <a:pt x="607" y="0"/>
                      <a:pt x="4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0" name="Google Shape;2010;p45"/>
              <p:cNvSpPr/>
              <p:nvPr/>
            </p:nvSpPr>
            <p:spPr>
              <a:xfrm>
                <a:off x="2906982" y="4121642"/>
                <a:ext cx="11211" cy="32080"/>
              </a:xfrm>
              <a:custGeom>
                <a:avLst/>
                <a:gdLst/>
                <a:ahLst/>
                <a:cxnLst/>
                <a:rect l="l" t="t" r="r" b="b"/>
                <a:pathLst>
                  <a:path w="809" h="2315" extrusionOk="0">
                    <a:moveTo>
                      <a:pt x="404" y="1"/>
                    </a:moveTo>
                    <a:cubicBezTo>
                      <a:pt x="202" y="1"/>
                      <a:pt x="0" y="131"/>
                      <a:pt x="0" y="390"/>
                    </a:cubicBezTo>
                    <a:lnTo>
                      <a:pt x="0" y="1924"/>
                    </a:lnTo>
                    <a:cubicBezTo>
                      <a:pt x="0" y="2184"/>
                      <a:pt x="202" y="2315"/>
                      <a:pt x="404" y="2315"/>
                    </a:cubicBezTo>
                    <a:cubicBezTo>
                      <a:pt x="606" y="2315"/>
                      <a:pt x="809" y="2184"/>
                      <a:pt x="809" y="1924"/>
                    </a:cubicBezTo>
                    <a:lnTo>
                      <a:pt x="809" y="390"/>
                    </a:lnTo>
                    <a:cubicBezTo>
                      <a:pt x="809" y="131"/>
                      <a:pt x="606"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1" name="Google Shape;2011;p45"/>
              <p:cNvSpPr/>
              <p:nvPr/>
            </p:nvSpPr>
            <p:spPr>
              <a:xfrm>
                <a:off x="2673760" y="4009577"/>
                <a:ext cx="246040" cy="11183"/>
              </a:xfrm>
              <a:custGeom>
                <a:avLst/>
                <a:gdLst/>
                <a:ahLst/>
                <a:cxnLst/>
                <a:rect l="l" t="t" r="r" b="b"/>
                <a:pathLst>
                  <a:path w="17755" h="807" extrusionOk="0">
                    <a:moveTo>
                      <a:pt x="522" y="0"/>
                    </a:moveTo>
                    <a:cubicBezTo>
                      <a:pt x="1" y="0"/>
                      <a:pt x="1" y="807"/>
                      <a:pt x="522" y="807"/>
                    </a:cubicBezTo>
                    <a:lnTo>
                      <a:pt x="17233" y="807"/>
                    </a:lnTo>
                    <a:cubicBezTo>
                      <a:pt x="17754" y="807"/>
                      <a:pt x="17754" y="0"/>
                      <a:pt x="1723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2" name="Google Shape;2012;p45"/>
              <p:cNvSpPr/>
              <p:nvPr/>
            </p:nvSpPr>
            <p:spPr>
              <a:xfrm>
                <a:off x="2903989" y="3873066"/>
                <a:ext cx="221748" cy="501364"/>
              </a:xfrm>
              <a:custGeom>
                <a:avLst/>
                <a:gdLst/>
                <a:ahLst/>
                <a:cxnLst/>
                <a:rect l="l" t="t" r="r" b="b"/>
                <a:pathLst>
                  <a:path w="16002" h="36180" extrusionOk="0">
                    <a:moveTo>
                      <a:pt x="4128" y="0"/>
                    </a:moveTo>
                    <a:cubicBezTo>
                      <a:pt x="2968" y="0"/>
                      <a:pt x="1748" y="178"/>
                      <a:pt x="486" y="393"/>
                    </a:cubicBezTo>
                    <a:cubicBezTo>
                      <a:pt x="1" y="475"/>
                      <a:pt x="171" y="1179"/>
                      <a:pt x="623" y="1179"/>
                    </a:cubicBezTo>
                    <a:cubicBezTo>
                      <a:pt x="648" y="1179"/>
                      <a:pt x="674" y="1176"/>
                      <a:pt x="701" y="1172"/>
                    </a:cubicBezTo>
                    <a:cubicBezTo>
                      <a:pt x="1893" y="969"/>
                      <a:pt x="3019" y="807"/>
                      <a:pt x="4075" y="807"/>
                    </a:cubicBezTo>
                    <a:cubicBezTo>
                      <a:pt x="6146" y="807"/>
                      <a:pt x="7947" y="1430"/>
                      <a:pt x="9451" y="3590"/>
                    </a:cubicBezTo>
                    <a:cubicBezTo>
                      <a:pt x="12011" y="7269"/>
                      <a:pt x="11407" y="12308"/>
                      <a:pt x="11586" y="16542"/>
                    </a:cubicBezTo>
                    <a:cubicBezTo>
                      <a:pt x="11741" y="20213"/>
                      <a:pt x="13287" y="23610"/>
                      <a:pt x="13405" y="27286"/>
                    </a:cubicBezTo>
                    <a:cubicBezTo>
                      <a:pt x="13512" y="30636"/>
                      <a:pt x="10063" y="35385"/>
                      <a:pt x="6336" y="35385"/>
                    </a:cubicBezTo>
                    <a:cubicBezTo>
                      <a:pt x="5788" y="35385"/>
                      <a:pt x="5234" y="35282"/>
                      <a:pt x="4684" y="35057"/>
                    </a:cubicBezTo>
                    <a:cubicBezTo>
                      <a:pt x="4630" y="35035"/>
                      <a:pt x="4580" y="35025"/>
                      <a:pt x="4534" y="35025"/>
                    </a:cubicBezTo>
                    <a:cubicBezTo>
                      <a:pt x="4163" y="35025"/>
                      <a:pt x="4046" y="35662"/>
                      <a:pt x="4469" y="35836"/>
                    </a:cubicBezTo>
                    <a:cubicBezTo>
                      <a:pt x="5051" y="36074"/>
                      <a:pt x="5634" y="36180"/>
                      <a:pt x="6211" y="36180"/>
                    </a:cubicBezTo>
                    <a:cubicBezTo>
                      <a:pt x="8762" y="36180"/>
                      <a:pt x="11185" y="34107"/>
                      <a:pt x="12695" y="32178"/>
                    </a:cubicBezTo>
                    <a:cubicBezTo>
                      <a:pt x="16001" y="27958"/>
                      <a:pt x="13055" y="22225"/>
                      <a:pt x="12482" y="17677"/>
                    </a:cubicBezTo>
                    <a:cubicBezTo>
                      <a:pt x="11850" y="12666"/>
                      <a:pt x="13204" y="6597"/>
                      <a:pt x="9585" y="2380"/>
                    </a:cubicBezTo>
                    <a:cubicBezTo>
                      <a:pt x="8007" y="543"/>
                      <a:pt x="6158" y="0"/>
                      <a:pt x="4128"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3" name="Google Shape;2013;p45"/>
              <p:cNvSpPr/>
              <p:nvPr/>
            </p:nvSpPr>
            <p:spPr>
              <a:xfrm>
                <a:off x="2927851" y="3900255"/>
                <a:ext cx="149813" cy="447168"/>
              </a:xfrm>
              <a:custGeom>
                <a:avLst/>
                <a:gdLst/>
                <a:ahLst/>
                <a:cxnLst/>
                <a:rect l="l" t="t" r="r" b="b"/>
                <a:pathLst>
                  <a:path w="10811" h="32269" extrusionOk="0">
                    <a:moveTo>
                      <a:pt x="2105" y="0"/>
                    </a:moveTo>
                    <a:cubicBezTo>
                      <a:pt x="1605" y="0"/>
                      <a:pt x="1066" y="50"/>
                      <a:pt x="485" y="155"/>
                    </a:cubicBezTo>
                    <a:cubicBezTo>
                      <a:pt x="1" y="242"/>
                      <a:pt x="169" y="941"/>
                      <a:pt x="618" y="941"/>
                    </a:cubicBezTo>
                    <a:cubicBezTo>
                      <a:pt x="644" y="941"/>
                      <a:pt x="671" y="939"/>
                      <a:pt x="699" y="934"/>
                    </a:cubicBezTo>
                    <a:lnTo>
                      <a:pt x="701" y="931"/>
                    </a:lnTo>
                    <a:cubicBezTo>
                      <a:pt x="1205" y="840"/>
                      <a:pt x="1673" y="796"/>
                      <a:pt x="2107" y="796"/>
                    </a:cubicBezTo>
                    <a:cubicBezTo>
                      <a:pt x="7671" y="796"/>
                      <a:pt x="7657" y="7908"/>
                      <a:pt x="7755" y="12437"/>
                    </a:cubicBezTo>
                    <a:cubicBezTo>
                      <a:pt x="7798" y="14476"/>
                      <a:pt x="7792" y="16531"/>
                      <a:pt x="8178" y="18542"/>
                    </a:cubicBezTo>
                    <a:cubicBezTo>
                      <a:pt x="8583" y="20645"/>
                      <a:pt x="9505" y="22520"/>
                      <a:pt x="9716" y="24687"/>
                    </a:cubicBezTo>
                    <a:cubicBezTo>
                      <a:pt x="10025" y="27859"/>
                      <a:pt x="6613" y="30955"/>
                      <a:pt x="3822" y="31482"/>
                    </a:cubicBezTo>
                    <a:cubicBezTo>
                      <a:pt x="3340" y="31571"/>
                      <a:pt x="3507" y="32268"/>
                      <a:pt x="3954" y="32268"/>
                    </a:cubicBezTo>
                    <a:cubicBezTo>
                      <a:pt x="3980" y="32268"/>
                      <a:pt x="4008" y="32266"/>
                      <a:pt x="4037" y="32261"/>
                    </a:cubicBezTo>
                    <a:cubicBezTo>
                      <a:pt x="7970" y="31523"/>
                      <a:pt x="10810" y="27637"/>
                      <a:pt x="10428" y="23707"/>
                    </a:cubicBezTo>
                    <a:cubicBezTo>
                      <a:pt x="10206" y="21423"/>
                      <a:pt x="9027" y="19331"/>
                      <a:pt x="8759" y="17041"/>
                    </a:cubicBezTo>
                    <a:cubicBezTo>
                      <a:pt x="8555" y="15314"/>
                      <a:pt x="8586" y="13550"/>
                      <a:pt x="8548" y="11812"/>
                    </a:cubicBezTo>
                    <a:cubicBezTo>
                      <a:pt x="8438" y="6738"/>
                      <a:pt x="7917" y="0"/>
                      <a:pt x="21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4" name="Google Shape;2014;p45"/>
              <p:cNvSpPr/>
              <p:nvPr/>
            </p:nvSpPr>
            <p:spPr>
              <a:xfrm>
                <a:off x="2818599" y="3791958"/>
                <a:ext cx="11197" cy="55569"/>
              </a:xfrm>
              <a:custGeom>
                <a:avLst/>
                <a:gdLst/>
                <a:ahLst/>
                <a:cxnLst/>
                <a:rect l="l" t="t" r="r" b="b"/>
                <a:pathLst>
                  <a:path w="808" h="4010" extrusionOk="0">
                    <a:moveTo>
                      <a:pt x="404" y="0"/>
                    </a:moveTo>
                    <a:cubicBezTo>
                      <a:pt x="203" y="0"/>
                      <a:pt x="1" y="130"/>
                      <a:pt x="1" y="390"/>
                    </a:cubicBezTo>
                    <a:lnTo>
                      <a:pt x="1" y="3620"/>
                    </a:lnTo>
                    <a:cubicBezTo>
                      <a:pt x="1" y="3880"/>
                      <a:pt x="203" y="4009"/>
                      <a:pt x="404" y="4009"/>
                    </a:cubicBezTo>
                    <a:cubicBezTo>
                      <a:pt x="606" y="4009"/>
                      <a:pt x="808" y="3880"/>
                      <a:pt x="808" y="3620"/>
                    </a:cubicBezTo>
                    <a:lnTo>
                      <a:pt x="808" y="390"/>
                    </a:lnTo>
                    <a:cubicBezTo>
                      <a:pt x="808" y="130"/>
                      <a:pt x="606" y="0"/>
                      <a:pt x="40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5" name="Google Shape;2015;p45"/>
              <p:cNvSpPr/>
              <p:nvPr/>
            </p:nvSpPr>
            <p:spPr>
              <a:xfrm>
                <a:off x="3202216" y="3109061"/>
                <a:ext cx="255796" cy="133766"/>
              </a:xfrm>
              <a:custGeom>
                <a:avLst/>
                <a:gdLst/>
                <a:ahLst/>
                <a:cxnLst/>
                <a:rect l="l" t="t" r="r" b="b"/>
                <a:pathLst>
                  <a:path w="18459" h="9653" extrusionOk="0">
                    <a:moveTo>
                      <a:pt x="2596" y="1"/>
                    </a:moveTo>
                    <a:cubicBezTo>
                      <a:pt x="2392" y="1"/>
                      <a:pt x="2185" y="70"/>
                      <a:pt x="2023" y="218"/>
                    </a:cubicBezTo>
                    <a:cubicBezTo>
                      <a:pt x="1934" y="299"/>
                      <a:pt x="1860" y="387"/>
                      <a:pt x="1775" y="470"/>
                    </a:cubicBezTo>
                    <a:cubicBezTo>
                      <a:pt x="1739" y="465"/>
                      <a:pt x="1702" y="463"/>
                      <a:pt x="1666" y="463"/>
                    </a:cubicBezTo>
                    <a:cubicBezTo>
                      <a:pt x="1536" y="463"/>
                      <a:pt x="1409" y="496"/>
                      <a:pt x="1299" y="576"/>
                    </a:cubicBezTo>
                    <a:cubicBezTo>
                      <a:pt x="321" y="1280"/>
                      <a:pt x="1" y="2364"/>
                      <a:pt x="91" y="3534"/>
                    </a:cubicBezTo>
                    <a:cubicBezTo>
                      <a:pt x="113" y="3811"/>
                      <a:pt x="247" y="4012"/>
                      <a:pt x="427" y="4140"/>
                    </a:cubicBezTo>
                    <a:cubicBezTo>
                      <a:pt x="434" y="4170"/>
                      <a:pt x="432" y="4199"/>
                      <a:pt x="440" y="4228"/>
                    </a:cubicBezTo>
                    <a:cubicBezTo>
                      <a:pt x="958" y="6072"/>
                      <a:pt x="3222" y="5864"/>
                      <a:pt x="4500" y="6714"/>
                    </a:cubicBezTo>
                    <a:cubicBezTo>
                      <a:pt x="4477" y="6771"/>
                      <a:pt x="4458" y="6832"/>
                      <a:pt x="4441" y="6891"/>
                    </a:cubicBezTo>
                    <a:cubicBezTo>
                      <a:pt x="4337" y="7268"/>
                      <a:pt x="4361" y="7689"/>
                      <a:pt x="4392" y="8070"/>
                    </a:cubicBezTo>
                    <a:cubicBezTo>
                      <a:pt x="4432" y="8563"/>
                      <a:pt x="4662" y="9068"/>
                      <a:pt x="5178" y="9210"/>
                    </a:cubicBezTo>
                    <a:cubicBezTo>
                      <a:pt x="5268" y="9235"/>
                      <a:pt x="5354" y="9246"/>
                      <a:pt x="5439" y="9246"/>
                    </a:cubicBezTo>
                    <a:cubicBezTo>
                      <a:pt x="6372" y="9246"/>
                      <a:pt x="7016" y="7837"/>
                      <a:pt x="7429" y="7033"/>
                    </a:cubicBezTo>
                    <a:cubicBezTo>
                      <a:pt x="7645" y="7064"/>
                      <a:pt x="7865" y="7081"/>
                      <a:pt x="8085" y="7086"/>
                    </a:cubicBezTo>
                    <a:cubicBezTo>
                      <a:pt x="8093" y="7087"/>
                      <a:pt x="8101" y="7087"/>
                      <a:pt x="8110" y="7087"/>
                    </a:cubicBezTo>
                    <a:cubicBezTo>
                      <a:pt x="8262" y="7087"/>
                      <a:pt x="8412" y="7042"/>
                      <a:pt x="8538" y="6956"/>
                    </a:cubicBezTo>
                    <a:cubicBezTo>
                      <a:pt x="8549" y="6962"/>
                      <a:pt x="8554" y="6969"/>
                      <a:pt x="8564" y="6976"/>
                    </a:cubicBezTo>
                    <a:cubicBezTo>
                      <a:pt x="9487" y="7533"/>
                      <a:pt x="9856" y="8719"/>
                      <a:pt x="10752" y="9325"/>
                    </a:cubicBezTo>
                    <a:cubicBezTo>
                      <a:pt x="11040" y="9519"/>
                      <a:pt x="11467" y="9653"/>
                      <a:pt x="11880" y="9653"/>
                    </a:cubicBezTo>
                    <a:cubicBezTo>
                      <a:pt x="12351" y="9653"/>
                      <a:pt x="12804" y="9479"/>
                      <a:pt x="13010" y="9025"/>
                    </a:cubicBezTo>
                    <a:cubicBezTo>
                      <a:pt x="13550" y="7831"/>
                      <a:pt x="12468" y="6567"/>
                      <a:pt x="14161" y="6126"/>
                    </a:cubicBezTo>
                    <a:cubicBezTo>
                      <a:pt x="15348" y="5814"/>
                      <a:pt x="16361" y="5078"/>
                      <a:pt x="17083" y="4105"/>
                    </a:cubicBezTo>
                    <a:cubicBezTo>
                      <a:pt x="18459" y="2251"/>
                      <a:pt x="16261" y="12"/>
                      <a:pt x="14332" y="12"/>
                    </a:cubicBezTo>
                    <a:cubicBezTo>
                      <a:pt x="14197" y="12"/>
                      <a:pt x="14062" y="23"/>
                      <a:pt x="13930" y="46"/>
                    </a:cubicBezTo>
                    <a:cubicBezTo>
                      <a:pt x="13060" y="197"/>
                      <a:pt x="12693" y="1318"/>
                      <a:pt x="12449" y="2021"/>
                    </a:cubicBezTo>
                    <a:cubicBezTo>
                      <a:pt x="11900" y="3600"/>
                      <a:pt x="10801" y="5089"/>
                      <a:pt x="9090" y="5475"/>
                    </a:cubicBezTo>
                    <a:cubicBezTo>
                      <a:pt x="9051" y="5468"/>
                      <a:pt x="9010" y="5464"/>
                      <a:pt x="8970" y="5464"/>
                    </a:cubicBezTo>
                    <a:cubicBezTo>
                      <a:pt x="8814" y="5464"/>
                      <a:pt x="8660" y="5517"/>
                      <a:pt x="8535" y="5615"/>
                    </a:cubicBezTo>
                    <a:cubicBezTo>
                      <a:pt x="8403" y="5521"/>
                      <a:pt x="8246" y="5473"/>
                      <a:pt x="8083" y="5473"/>
                    </a:cubicBezTo>
                    <a:cubicBezTo>
                      <a:pt x="7602" y="5464"/>
                      <a:pt x="7121" y="5362"/>
                      <a:pt x="6657" y="5191"/>
                    </a:cubicBezTo>
                    <a:cubicBezTo>
                      <a:pt x="5291" y="4213"/>
                      <a:pt x="3909" y="3408"/>
                      <a:pt x="3613" y="1544"/>
                    </a:cubicBezTo>
                    <a:cubicBezTo>
                      <a:pt x="3593" y="1409"/>
                      <a:pt x="3511" y="1298"/>
                      <a:pt x="3413" y="1203"/>
                    </a:cubicBezTo>
                    <a:cubicBezTo>
                      <a:pt x="3401" y="1066"/>
                      <a:pt x="3397" y="927"/>
                      <a:pt x="3401" y="789"/>
                    </a:cubicBezTo>
                    <a:cubicBezTo>
                      <a:pt x="3418" y="292"/>
                      <a:pt x="3013" y="1"/>
                      <a:pt x="2596"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6" name="Google Shape;2016;p45"/>
              <p:cNvSpPr/>
              <p:nvPr/>
            </p:nvSpPr>
            <p:spPr>
              <a:xfrm>
                <a:off x="3062158" y="2656516"/>
                <a:ext cx="494948" cy="432673"/>
              </a:xfrm>
              <a:custGeom>
                <a:avLst/>
                <a:gdLst/>
                <a:ahLst/>
                <a:cxnLst/>
                <a:rect l="l" t="t" r="r" b="b"/>
                <a:pathLst>
                  <a:path w="35717" h="31223" extrusionOk="0">
                    <a:moveTo>
                      <a:pt x="2087" y="1"/>
                    </a:moveTo>
                    <a:cubicBezTo>
                      <a:pt x="1931" y="1"/>
                      <a:pt x="1789" y="89"/>
                      <a:pt x="1757" y="293"/>
                    </a:cubicBezTo>
                    <a:lnTo>
                      <a:pt x="1759" y="293"/>
                    </a:lnTo>
                    <a:cubicBezTo>
                      <a:pt x="0" y="11797"/>
                      <a:pt x="720" y="27652"/>
                      <a:pt x="14584" y="30828"/>
                    </a:cubicBezTo>
                    <a:cubicBezTo>
                      <a:pt x="15751" y="31096"/>
                      <a:pt x="16870" y="31222"/>
                      <a:pt x="17939" y="31222"/>
                    </a:cubicBezTo>
                    <a:cubicBezTo>
                      <a:pt x="29869" y="31222"/>
                      <a:pt x="35717" y="15533"/>
                      <a:pt x="34249" y="5261"/>
                    </a:cubicBezTo>
                    <a:cubicBezTo>
                      <a:pt x="34220" y="5056"/>
                      <a:pt x="34079" y="4968"/>
                      <a:pt x="33924" y="4968"/>
                    </a:cubicBezTo>
                    <a:cubicBezTo>
                      <a:pt x="33691" y="4968"/>
                      <a:pt x="33426" y="5169"/>
                      <a:pt x="33470" y="5476"/>
                    </a:cubicBezTo>
                    <a:cubicBezTo>
                      <a:pt x="34998" y="16171"/>
                      <a:pt x="28894" y="30242"/>
                      <a:pt x="17421" y="30242"/>
                    </a:cubicBezTo>
                    <a:cubicBezTo>
                      <a:pt x="16027" y="30242"/>
                      <a:pt x="14554" y="30034"/>
                      <a:pt x="13006" y="29587"/>
                    </a:cubicBezTo>
                    <a:cubicBezTo>
                      <a:pt x="985" y="26118"/>
                      <a:pt x="1020" y="10425"/>
                      <a:pt x="2536" y="508"/>
                    </a:cubicBezTo>
                    <a:cubicBezTo>
                      <a:pt x="2583" y="202"/>
                      <a:pt x="2321" y="1"/>
                      <a:pt x="208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7" name="Google Shape;2017;p45"/>
              <p:cNvSpPr/>
              <p:nvPr/>
            </p:nvSpPr>
            <p:spPr>
              <a:xfrm>
                <a:off x="3519941" y="2813910"/>
                <a:ext cx="70438" cy="69329"/>
              </a:xfrm>
              <a:custGeom>
                <a:avLst/>
                <a:gdLst/>
                <a:ahLst/>
                <a:cxnLst/>
                <a:rect l="l" t="t" r="r" b="b"/>
                <a:pathLst>
                  <a:path w="5083" h="5003" extrusionOk="0">
                    <a:moveTo>
                      <a:pt x="2806" y="1"/>
                    </a:moveTo>
                    <a:cubicBezTo>
                      <a:pt x="1946" y="1"/>
                      <a:pt x="1038" y="432"/>
                      <a:pt x="525" y="1232"/>
                    </a:cubicBezTo>
                    <a:cubicBezTo>
                      <a:pt x="330" y="1539"/>
                      <a:pt x="609" y="1828"/>
                      <a:pt x="891" y="1828"/>
                    </a:cubicBezTo>
                    <a:cubicBezTo>
                      <a:pt x="1014" y="1828"/>
                      <a:pt x="1137" y="1773"/>
                      <a:pt x="1223" y="1641"/>
                    </a:cubicBezTo>
                    <a:cubicBezTo>
                      <a:pt x="1575" y="1090"/>
                      <a:pt x="2194" y="793"/>
                      <a:pt x="2772" y="793"/>
                    </a:cubicBezTo>
                    <a:cubicBezTo>
                      <a:pt x="3451" y="793"/>
                      <a:pt x="4072" y="1204"/>
                      <a:pt x="4134" y="2100"/>
                    </a:cubicBezTo>
                    <a:cubicBezTo>
                      <a:pt x="4232" y="3502"/>
                      <a:pt x="3152" y="4183"/>
                      <a:pt x="1993" y="4183"/>
                    </a:cubicBezTo>
                    <a:cubicBezTo>
                      <a:pt x="1599" y="4183"/>
                      <a:pt x="1195" y="4104"/>
                      <a:pt x="826" y="3948"/>
                    </a:cubicBezTo>
                    <a:cubicBezTo>
                      <a:pt x="767" y="3923"/>
                      <a:pt x="710" y="3912"/>
                      <a:pt x="655" y="3912"/>
                    </a:cubicBezTo>
                    <a:cubicBezTo>
                      <a:pt x="265" y="3912"/>
                      <a:pt x="1" y="4467"/>
                      <a:pt x="419" y="4644"/>
                    </a:cubicBezTo>
                    <a:cubicBezTo>
                      <a:pt x="960" y="4873"/>
                      <a:pt x="1514" y="5003"/>
                      <a:pt x="2067" y="5003"/>
                    </a:cubicBezTo>
                    <a:cubicBezTo>
                      <a:pt x="2554" y="5003"/>
                      <a:pt x="3041" y="4903"/>
                      <a:pt x="3516" y="4682"/>
                    </a:cubicBezTo>
                    <a:cubicBezTo>
                      <a:pt x="4558" y="4201"/>
                      <a:pt x="5083" y="2906"/>
                      <a:pt x="4915" y="1812"/>
                    </a:cubicBezTo>
                    <a:cubicBezTo>
                      <a:pt x="4726" y="573"/>
                      <a:pt x="3798" y="1"/>
                      <a:pt x="280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8" name="Google Shape;2018;p45"/>
              <p:cNvSpPr/>
              <p:nvPr/>
            </p:nvSpPr>
            <p:spPr>
              <a:xfrm>
                <a:off x="3526703" y="2834267"/>
                <a:ext cx="36515" cy="36556"/>
              </a:xfrm>
              <a:custGeom>
                <a:avLst/>
                <a:gdLst/>
                <a:ahLst/>
                <a:cxnLst/>
                <a:rect l="l" t="t" r="r" b="b"/>
                <a:pathLst>
                  <a:path w="2635" h="2638" extrusionOk="0">
                    <a:moveTo>
                      <a:pt x="2072" y="0"/>
                    </a:moveTo>
                    <a:cubicBezTo>
                      <a:pt x="1981" y="0"/>
                      <a:pt x="1887" y="40"/>
                      <a:pt x="1806" y="134"/>
                    </a:cubicBezTo>
                    <a:cubicBezTo>
                      <a:pt x="1427" y="577"/>
                      <a:pt x="759" y="660"/>
                      <a:pt x="283" y="973"/>
                    </a:cubicBezTo>
                    <a:cubicBezTo>
                      <a:pt x="115" y="1084"/>
                      <a:pt x="1" y="1342"/>
                      <a:pt x="137" y="1525"/>
                    </a:cubicBezTo>
                    <a:cubicBezTo>
                      <a:pt x="558" y="2092"/>
                      <a:pt x="1217" y="2216"/>
                      <a:pt x="1787" y="2573"/>
                    </a:cubicBezTo>
                    <a:cubicBezTo>
                      <a:pt x="1858" y="2618"/>
                      <a:pt x="1929" y="2637"/>
                      <a:pt x="1995" y="2637"/>
                    </a:cubicBezTo>
                    <a:cubicBezTo>
                      <a:pt x="2339" y="2637"/>
                      <a:pt x="2564" y="2108"/>
                      <a:pt x="2196" y="1877"/>
                    </a:cubicBezTo>
                    <a:cubicBezTo>
                      <a:pt x="1913" y="1698"/>
                      <a:pt x="1507" y="1593"/>
                      <a:pt x="1187" y="1412"/>
                    </a:cubicBezTo>
                    <a:lnTo>
                      <a:pt x="1187" y="1412"/>
                    </a:lnTo>
                    <a:cubicBezTo>
                      <a:pt x="1616" y="1224"/>
                      <a:pt x="2064" y="1071"/>
                      <a:pt x="2377" y="705"/>
                    </a:cubicBezTo>
                    <a:cubicBezTo>
                      <a:pt x="2635" y="405"/>
                      <a:pt x="2366" y="0"/>
                      <a:pt x="207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9" name="Google Shape;2019;p45"/>
              <p:cNvSpPr/>
              <p:nvPr/>
            </p:nvSpPr>
            <p:spPr>
              <a:xfrm>
                <a:off x="3021320" y="2836775"/>
                <a:ext cx="79154" cy="85099"/>
              </a:xfrm>
              <a:custGeom>
                <a:avLst/>
                <a:gdLst/>
                <a:ahLst/>
                <a:cxnLst/>
                <a:rect l="l" t="t" r="r" b="b"/>
                <a:pathLst>
                  <a:path w="5712" h="6141" extrusionOk="0">
                    <a:moveTo>
                      <a:pt x="3438" y="1"/>
                    </a:moveTo>
                    <a:cubicBezTo>
                      <a:pt x="1619" y="1"/>
                      <a:pt x="1" y="2274"/>
                      <a:pt x="363" y="4060"/>
                    </a:cubicBezTo>
                    <a:cubicBezTo>
                      <a:pt x="644" y="5453"/>
                      <a:pt x="1887" y="6140"/>
                      <a:pt x="3154" y="6140"/>
                    </a:cubicBezTo>
                    <a:cubicBezTo>
                      <a:pt x="3994" y="6140"/>
                      <a:pt x="4845" y="5838"/>
                      <a:pt x="5431" y="5239"/>
                    </a:cubicBezTo>
                    <a:cubicBezTo>
                      <a:pt x="5711" y="4954"/>
                      <a:pt x="5437" y="4548"/>
                      <a:pt x="5130" y="4548"/>
                    </a:cubicBezTo>
                    <a:cubicBezTo>
                      <a:pt x="5038" y="4548"/>
                      <a:pt x="4944" y="4584"/>
                      <a:pt x="4860" y="4670"/>
                    </a:cubicBezTo>
                    <a:cubicBezTo>
                      <a:pt x="4410" y="5128"/>
                      <a:pt x="3797" y="5357"/>
                      <a:pt x="3193" y="5357"/>
                    </a:cubicBezTo>
                    <a:cubicBezTo>
                      <a:pt x="2352" y="5357"/>
                      <a:pt x="1530" y="4914"/>
                      <a:pt x="1194" y="4031"/>
                    </a:cubicBezTo>
                    <a:cubicBezTo>
                      <a:pt x="689" y="2708"/>
                      <a:pt x="2059" y="835"/>
                      <a:pt x="3452" y="835"/>
                    </a:cubicBezTo>
                    <a:cubicBezTo>
                      <a:pt x="3736" y="835"/>
                      <a:pt x="4021" y="913"/>
                      <a:pt x="4291" y="1088"/>
                    </a:cubicBezTo>
                    <a:cubicBezTo>
                      <a:pt x="4362" y="1135"/>
                      <a:pt x="4433" y="1155"/>
                      <a:pt x="4500" y="1155"/>
                    </a:cubicBezTo>
                    <a:cubicBezTo>
                      <a:pt x="4838" y="1155"/>
                      <a:pt x="5060" y="628"/>
                      <a:pt x="4697" y="391"/>
                    </a:cubicBezTo>
                    <a:cubicBezTo>
                      <a:pt x="4281" y="120"/>
                      <a:pt x="3854" y="1"/>
                      <a:pt x="343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0" name="Google Shape;2020;p45"/>
              <p:cNvSpPr/>
              <p:nvPr/>
            </p:nvSpPr>
            <p:spPr>
              <a:xfrm>
                <a:off x="3051280" y="2862979"/>
                <a:ext cx="40325" cy="37083"/>
              </a:xfrm>
              <a:custGeom>
                <a:avLst/>
                <a:gdLst/>
                <a:ahLst/>
                <a:cxnLst/>
                <a:rect l="l" t="t" r="r" b="b"/>
                <a:pathLst>
                  <a:path w="2910" h="2676" extrusionOk="0">
                    <a:moveTo>
                      <a:pt x="576" y="1"/>
                    </a:moveTo>
                    <a:cubicBezTo>
                      <a:pt x="150" y="1"/>
                      <a:pt x="0" y="678"/>
                      <a:pt x="468" y="793"/>
                    </a:cubicBezTo>
                    <a:cubicBezTo>
                      <a:pt x="902" y="901"/>
                      <a:pt x="1313" y="1071"/>
                      <a:pt x="1728" y="1231"/>
                    </a:cubicBezTo>
                    <a:lnTo>
                      <a:pt x="1728" y="1231"/>
                    </a:lnTo>
                    <a:cubicBezTo>
                      <a:pt x="1483" y="1479"/>
                      <a:pt x="1226" y="1716"/>
                      <a:pt x="993" y="1976"/>
                    </a:cubicBezTo>
                    <a:cubicBezTo>
                      <a:pt x="728" y="2271"/>
                      <a:pt x="998" y="2676"/>
                      <a:pt x="1297" y="2676"/>
                    </a:cubicBezTo>
                    <a:cubicBezTo>
                      <a:pt x="1388" y="2676"/>
                      <a:pt x="1482" y="2638"/>
                      <a:pt x="1564" y="2547"/>
                    </a:cubicBezTo>
                    <a:cubicBezTo>
                      <a:pt x="1936" y="2133"/>
                      <a:pt x="2367" y="1777"/>
                      <a:pt x="2717" y="1342"/>
                    </a:cubicBezTo>
                    <a:cubicBezTo>
                      <a:pt x="2909" y="1103"/>
                      <a:pt x="2849" y="767"/>
                      <a:pt x="2539" y="667"/>
                    </a:cubicBezTo>
                    <a:cubicBezTo>
                      <a:pt x="1914" y="466"/>
                      <a:pt x="1322" y="174"/>
                      <a:pt x="683" y="14"/>
                    </a:cubicBezTo>
                    <a:cubicBezTo>
                      <a:pt x="646" y="5"/>
                      <a:pt x="610" y="1"/>
                      <a:pt x="57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1" name="Google Shape;2021;p45"/>
              <p:cNvSpPr/>
              <p:nvPr/>
            </p:nvSpPr>
            <p:spPr>
              <a:xfrm>
                <a:off x="3031450" y="2498527"/>
                <a:ext cx="510469" cy="295761"/>
              </a:xfrm>
              <a:custGeom>
                <a:avLst/>
                <a:gdLst/>
                <a:ahLst/>
                <a:cxnLst/>
                <a:rect l="l" t="t" r="r" b="b"/>
                <a:pathLst>
                  <a:path w="36837" h="21343" extrusionOk="0">
                    <a:moveTo>
                      <a:pt x="19037" y="1"/>
                    </a:moveTo>
                    <a:cubicBezTo>
                      <a:pt x="14538" y="1"/>
                      <a:pt x="9184" y="4030"/>
                      <a:pt x="4832" y="4030"/>
                    </a:cubicBezTo>
                    <a:cubicBezTo>
                      <a:pt x="3320" y="4030"/>
                      <a:pt x="1930" y="3544"/>
                      <a:pt x="738" y="2234"/>
                    </a:cubicBezTo>
                    <a:cubicBezTo>
                      <a:pt x="658" y="2146"/>
                      <a:pt x="563" y="2109"/>
                      <a:pt x="470" y="2109"/>
                    </a:cubicBezTo>
                    <a:cubicBezTo>
                      <a:pt x="230" y="2109"/>
                      <a:pt x="0" y="2357"/>
                      <a:pt x="63" y="2627"/>
                    </a:cubicBezTo>
                    <a:cubicBezTo>
                      <a:pt x="871" y="6169"/>
                      <a:pt x="989" y="9798"/>
                      <a:pt x="4229" y="11971"/>
                    </a:cubicBezTo>
                    <a:cubicBezTo>
                      <a:pt x="5690" y="12951"/>
                      <a:pt x="7388" y="13312"/>
                      <a:pt x="9148" y="13312"/>
                    </a:cubicBezTo>
                    <a:cubicBezTo>
                      <a:pt x="12068" y="13312"/>
                      <a:pt x="15159" y="12318"/>
                      <a:pt x="17622" y="11507"/>
                    </a:cubicBezTo>
                    <a:cubicBezTo>
                      <a:pt x="18528" y="11211"/>
                      <a:pt x="19407" y="10806"/>
                      <a:pt x="20299" y="10467"/>
                    </a:cubicBezTo>
                    <a:cubicBezTo>
                      <a:pt x="20914" y="10233"/>
                      <a:pt x="21479" y="10130"/>
                      <a:pt x="22007" y="10130"/>
                    </a:cubicBezTo>
                    <a:cubicBezTo>
                      <a:pt x="23669" y="10130"/>
                      <a:pt x="24953" y="11155"/>
                      <a:pt x="26229" y="12343"/>
                    </a:cubicBezTo>
                    <a:cubicBezTo>
                      <a:pt x="27578" y="13598"/>
                      <a:pt x="29182" y="14396"/>
                      <a:pt x="30950" y="14850"/>
                    </a:cubicBezTo>
                    <a:cubicBezTo>
                      <a:pt x="32419" y="15229"/>
                      <a:pt x="31606" y="17505"/>
                      <a:pt x="32231" y="18590"/>
                    </a:cubicBezTo>
                    <a:cubicBezTo>
                      <a:pt x="33162" y="20207"/>
                      <a:pt x="34412" y="20791"/>
                      <a:pt x="36169" y="21324"/>
                    </a:cubicBezTo>
                    <a:cubicBezTo>
                      <a:pt x="36213" y="21337"/>
                      <a:pt x="36254" y="21343"/>
                      <a:pt x="36293" y="21343"/>
                    </a:cubicBezTo>
                    <a:cubicBezTo>
                      <a:pt x="36701" y="21343"/>
                      <a:pt x="36837" y="20682"/>
                      <a:pt x="36384" y="20545"/>
                    </a:cubicBezTo>
                    <a:cubicBezTo>
                      <a:pt x="33557" y="19686"/>
                      <a:pt x="32733" y="17093"/>
                      <a:pt x="32464" y="14562"/>
                    </a:cubicBezTo>
                    <a:cubicBezTo>
                      <a:pt x="32438" y="14325"/>
                      <a:pt x="32298" y="14181"/>
                      <a:pt x="32061" y="14159"/>
                    </a:cubicBezTo>
                    <a:cubicBezTo>
                      <a:pt x="28206" y="13773"/>
                      <a:pt x="26894" y="10666"/>
                      <a:pt x="23778" y="9310"/>
                    </a:cubicBezTo>
                    <a:cubicBezTo>
                      <a:pt x="23409" y="9150"/>
                      <a:pt x="23009" y="9083"/>
                      <a:pt x="22593" y="9083"/>
                    </a:cubicBezTo>
                    <a:cubicBezTo>
                      <a:pt x="21121" y="9083"/>
                      <a:pt x="19454" y="9922"/>
                      <a:pt x="18291" y="10389"/>
                    </a:cubicBezTo>
                    <a:cubicBezTo>
                      <a:pt x="15567" y="11483"/>
                      <a:pt x="12592" y="12377"/>
                      <a:pt x="9638" y="12377"/>
                    </a:cubicBezTo>
                    <a:cubicBezTo>
                      <a:pt x="8522" y="12377"/>
                      <a:pt x="7409" y="12249"/>
                      <a:pt x="6314" y="11957"/>
                    </a:cubicBezTo>
                    <a:cubicBezTo>
                      <a:pt x="2288" y="10883"/>
                      <a:pt x="1768" y="7089"/>
                      <a:pt x="1093" y="3628"/>
                    </a:cubicBezTo>
                    <a:lnTo>
                      <a:pt x="1093" y="3628"/>
                    </a:lnTo>
                    <a:cubicBezTo>
                      <a:pt x="2143" y="4365"/>
                      <a:pt x="3356" y="4652"/>
                      <a:pt x="4645" y="4652"/>
                    </a:cubicBezTo>
                    <a:cubicBezTo>
                      <a:pt x="8378" y="4652"/>
                      <a:pt x="12754" y="2251"/>
                      <a:pt x="15685" y="1450"/>
                    </a:cubicBezTo>
                    <a:cubicBezTo>
                      <a:pt x="16570" y="1208"/>
                      <a:pt x="17424" y="1086"/>
                      <a:pt x="18246" y="1086"/>
                    </a:cubicBezTo>
                    <a:cubicBezTo>
                      <a:pt x="20307" y="1086"/>
                      <a:pt x="22170" y="1853"/>
                      <a:pt x="23823" y="3427"/>
                    </a:cubicBezTo>
                    <a:cubicBezTo>
                      <a:pt x="24607" y="4174"/>
                      <a:pt x="25841" y="4211"/>
                      <a:pt x="26842" y="4328"/>
                    </a:cubicBezTo>
                    <a:cubicBezTo>
                      <a:pt x="30602" y="4768"/>
                      <a:pt x="33507" y="5275"/>
                      <a:pt x="34677" y="9376"/>
                    </a:cubicBezTo>
                    <a:cubicBezTo>
                      <a:pt x="35288" y="11530"/>
                      <a:pt x="35516" y="14356"/>
                      <a:pt x="35622" y="16569"/>
                    </a:cubicBezTo>
                    <a:cubicBezTo>
                      <a:pt x="35634" y="16828"/>
                      <a:pt x="35842" y="16959"/>
                      <a:pt x="36045" y="16959"/>
                    </a:cubicBezTo>
                    <a:cubicBezTo>
                      <a:pt x="36247" y="16959"/>
                      <a:pt x="36442" y="16829"/>
                      <a:pt x="36430" y="16569"/>
                    </a:cubicBezTo>
                    <a:cubicBezTo>
                      <a:pt x="36288" y="13615"/>
                      <a:pt x="36294" y="8673"/>
                      <a:pt x="34176" y="6354"/>
                    </a:cubicBezTo>
                    <a:cubicBezTo>
                      <a:pt x="33385" y="5486"/>
                      <a:pt x="32342" y="4382"/>
                      <a:pt x="31166" y="4038"/>
                    </a:cubicBezTo>
                    <a:cubicBezTo>
                      <a:pt x="28532" y="3264"/>
                      <a:pt x="25502" y="4060"/>
                      <a:pt x="23385" y="1848"/>
                    </a:cubicBezTo>
                    <a:cubicBezTo>
                      <a:pt x="22096" y="499"/>
                      <a:pt x="20619" y="1"/>
                      <a:pt x="1903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2" name="Google Shape;2022;p45"/>
              <p:cNvSpPr/>
              <p:nvPr/>
            </p:nvSpPr>
            <p:spPr>
              <a:xfrm>
                <a:off x="3078898" y="2673353"/>
                <a:ext cx="86706" cy="169491"/>
              </a:xfrm>
              <a:custGeom>
                <a:avLst/>
                <a:gdLst/>
                <a:ahLst/>
                <a:cxnLst/>
                <a:rect l="l" t="t" r="r" b="b"/>
                <a:pathLst>
                  <a:path w="6257" h="12231" extrusionOk="0">
                    <a:moveTo>
                      <a:pt x="5692" y="1"/>
                    </a:moveTo>
                    <a:cubicBezTo>
                      <a:pt x="5569" y="1"/>
                      <a:pt x="5444" y="55"/>
                      <a:pt x="5358" y="186"/>
                    </a:cubicBezTo>
                    <a:cubicBezTo>
                      <a:pt x="4143" y="2033"/>
                      <a:pt x="2691" y="3693"/>
                      <a:pt x="1725" y="5696"/>
                    </a:cubicBezTo>
                    <a:cubicBezTo>
                      <a:pt x="838" y="7529"/>
                      <a:pt x="367" y="9724"/>
                      <a:pt x="49" y="11723"/>
                    </a:cubicBezTo>
                    <a:cubicBezTo>
                      <a:pt x="0" y="12029"/>
                      <a:pt x="262" y="12230"/>
                      <a:pt x="496" y="12230"/>
                    </a:cubicBezTo>
                    <a:cubicBezTo>
                      <a:pt x="651" y="12230"/>
                      <a:pt x="795" y="12142"/>
                      <a:pt x="828" y="11938"/>
                    </a:cubicBezTo>
                    <a:cubicBezTo>
                      <a:pt x="1112" y="10157"/>
                      <a:pt x="1598" y="8424"/>
                      <a:pt x="2182" y="6719"/>
                    </a:cubicBezTo>
                    <a:cubicBezTo>
                      <a:pt x="2973" y="4417"/>
                      <a:pt x="4740" y="2595"/>
                      <a:pt x="6056" y="594"/>
                    </a:cubicBezTo>
                    <a:cubicBezTo>
                      <a:pt x="6256" y="290"/>
                      <a:pt x="5976" y="1"/>
                      <a:pt x="569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3" name="Google Shape;2023;p45"/>
              <p:cNvSpPr/>
              <p:nvPr/>
            </p:nvSpPr>
            <p:spPr>
              <a:xfrm>
                <a:off x="3040485" y="2545546"/>
                <a:ext cx="499452" cy="239929"/>
              </a:xfrm>
              <a:custGeom>
                <a:avLst/>
                <a:gdLst/>
                <a:ahLst/>
                <a:cxnLst/>
                <a:rect l="l" t="t" r="r" b="b"/>
                <a:pathLst>
                  <a:path w="36042" h="17314" extrusionOk="0">
                    <a:moveTo>
                      <a:pt x="491" y="0"/>
                    </a:moveTo>
                    <a:cubicBezTo>
                      <a:pt x="242" y="0"/>
                      <a:pt x="1" y="194"/>
                      <a:pt x="112" y="489"/>
                    </a:cubicBezTo>
                    <a:cubicBezTo>
                      <a:pt x="960" y="2751"/>
                      <a:pt x="3702" y="3404"/>
                      <a:pt x="5797" y="4053"/>
                    </a:cubicBezTo>
                    <a:cubicBezTo>
                      <a:pt x="8057" y="4755"/>
                      <a:pt x="10405" y="5028"/>
                      <a:pt x="12759" y="5028"/>
                    </a:cubicBezTo>
                    <a:cubicBezTo>
                      <a:pt x="14534" y="5028"/>
                      <a:pt x="16313" y="4873"/>
                      <a:pt x="18059" y="4628"/>
                    </a:cubicBezTo>
                    <a:cubicBezTo>
                      <a:pt x="19776" y="4386"/>
                      <a:pt x="22311" y="3349"/>
                      <a:pt x="24495" y="3349"/>
                    </a:cubicBezTo>
                    <a:cubicBezTo>
                      <a:pt x="25797" y="3349"/>
                      <a:pt x="26974" y="3718"/>
                      <a:pt x="27777" y="4844"/>
                    </a:cubicBezTo>
                    <a:cubicBezTo>
                      <a:pt x="28588" y="5980"/>
                      <a:pt x="29164" y="7330"/>
                      <a:pt x="30353" y="8152"/>
                    </a:cubicBezTo>
                    <a:cubicBezTo>
                      <a:pt x="30807" y="8467"/>
                      <a:pt x="31236" y="8789"/>
                      <a:pt x="31766" y="8974"/>
                    </a:cubicBezTo>
                    <a:cubicBezTo>
                      <a:pt x="33363" y="9533"/>
                      <a:pt x="33185" y="11090"/>
                      <a:pt x="33071" y="12485"/>
                    </a:cubicBezTo>
                    <a:cubicBezTo>
                      <a:pt x="32906" y="14507"/>
                      <a:pt x="33981" y="15639"/>
                      <a:pt x="35122" y="17143"/>
                    </a:cubicBezTo>
                    <a:cubicBezTo>
                      <a:pt x="35214" y="17264"/>
                      <a:pt x="35340" y="17314"/>
                      <a:pt x="35464" y="17314"/>
                    </a:cubicBezTo>
                    <a:cubicBezTo>
                      <a:pt x="35759" y="17314"/>
                      <a:pt x="36042" y="17028"/>
                      <a:pt x="35820" y="16736"/>
                    </a:cubicBezTo>
                    <a:lnTo>
                      <a:pt x="35822" y="16736"/>
                    </a:lnTo>
                    <a:cubicBezTo>
                      <a:pt x="34847" y="15454"/>
                      <a:pt x="33933" y="14405"/>
                      <a:pt x="33879" y="12485"/>
                    </a:cubicBezTo>
                    <a:cubicBezTo>
                      <a:pt x="33879" y="12473"/>
                      <a:pt x="34122" y="10127"/>
                      <a:pt x="34122" y="9613"/>
                    </a:cubicBezTo>
                    <a:cubicBezTo>
                      <a:pt x="34122" y="9101"/>
                      <a:pt x="33801" y="8860"/>
                      <a:pt x="33419" y="8652"/>
                    </a:cubicBezTo>
                    <a:cubicBezTo>
                      <a:pt x="31451" y="7583"/>
                      <a:pt x="30223" y="7235"/>
                      <a:pt x="28948" y="5196"/>
                    </a:cubicBezTo>
                    <a:cubicBezTo>
                      <a:pt x="28382" y="4290"/>
                      <a:pt x="27642" y="2888"/>
                      <a:pt x="26503" y="2554"/>
                    </a:cubicBezTo>
                    <a:cubicBezTo>
                      <a:pt x="25960" y="2394"/>
                      <a:pt x="25459" y="2325"/>
                      <a:pt x="24974" y="2325"/>
                    </a:cubicBezTo>
                    <a:cubicBezTo>
                      <a:pt x="24025" y="2325"/>
                      <a:pt x="23134" y="2586"/>
                      <a:pt x="22086" y="2928"/>
                    </a:cubicBezTo>
                    <a:cubicBezTo>
                      <a:pt x="19726" y="3696"/>
                      <a:pt x="17183" y="3996"/>
                      <a:pt x="14724" y="4192"/>
                    </a:cubicBezTo>
                    <a:cubicBezTo>
                      <a:pt x="14189" y="4234"/>
                      <a:pt x="13655" y="4254"/>
                      <a:pt x="13122" y="4254"/>
                    </a:cubicBezTo>
                    <a:cubicBezTo>
                      <a:pt x="11096" y="4254"/>
                      <a:pt x="9079" y="3968"/>
                      <a:pt x="7098" y="3553"/>
                    </a:cubicBezTo>
                    <a:cubicBezTo>
                      <a:pt x="5139" y="3144"/>
                      <a:pt x="1661" y="2327"/>
                      <a:pt x="891" y="274"/>
                    </a:cubicBezTo>
                    <a:cubicBezTo>
                      <a:pt x="819" y="83"/>
                      <a:pt x="653" y="0"/>
                      <a:pt x="491"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4" name="Google Shape;2024;p45"/>
              <p:cNvSpPr/>
              <p:nvPr/>
            </p:nvSpPr>
            <p:spPr>
              <a:xfrm>
                <a:off x="3235294" y="3066657"/>
                <a:ext cx="156798" cy="125521"/>
              </a:xfrm>
              <a:custGeom>
                <a:avLst/>
                <a:gdLst/>
                <a:ahLst/>
                <a:cxnLst/>
                <a:rect l="l" t="t" r="r" b="b"/>
                <a:pathLst>
                  <a:path w="11315" h="9058" extrusionOk="0">
                    <a:moveTo>
                      <a:pt x="10491" y="1"/>
                    </a:moveTo>
                    <a:cubicBezTo>
                      <a:pt x="10290" y="1"/>
                      <a:pt x="10106" y="128"/>
                      <a:pt x="10138" y="385"/>
                    </a:cubicBezTo>
                    <a:cubicBezTo>
                      <a:pt x="10463" y="3004"/>
                      <a:pt x="10114" y="6296"/>
                      <a:pt x="7682" y="7841"/>
                    </a:cubicBezTo>
                    <a:cubicBezTo>
                      <a:pt x="7175" y="8162"/>
                      <a:pt x="6656" y="8294"/>
                      <a:pt x="6140" y="8294"/>
                    </a:cubicBezTo>
                    <a:cubicBezTo>
                      <a:pt x="4810" y="8294"/>
                      <a:pt x="3498" y="7413"/>
                      <a:pt x="2464" y="6598"/>
                    </a:cubicBezTo>
                    <a:cubicBezTo>
                      <a:pt x="808" y="5289"/>
                      <a:pt x="1664" y="2985"/>
                      <a:pt x="1580" y="1147"/>
                    </a:cubicBezTo>
                    <a:cubicBezTo>
                      <a:pt x="1567" y="887"/>
                      <a:pt x="1359" y="757"/>
                      <a:pt x="1157" y="757"/>
                    </a:cubicBezTo>
                    <a:cubicBezTo>
                      <a:pt x="956" y="757"/>
                      <a:pt x="760" y="886"/>
                      <a:pt x="771" y="1147"/>
                    </a:cubicBezTo>
                    <a:cubicBezTo>
                      <a:pt x="875" y="3416"/>
                      <a:pt x="1" y="5528"/>
                      <a:pt x="1895" y="7169"/>
                    </a:cubicBezTo>
                    <a:cubicBezTo>
                      <a:pt x="3135" y="8244"/>
                      <a:pt x="4533" y="9058"/>
                      <a:pt x="6133" y="9058"/>
                    </a:cubicBezTo>
                    <a:cubicBezTo>
                      <a:pt x="6367" y="9058"/>
                      <a:pt x="6605" y="9040"/>
                      <a:pt x="6847" y="9004"/>
                    </a:cubicBezTo>
                    <a:cubicBezTo>
                      <a:pt x="10593" y="8441"/>
                      <a:pt x="11315" y="3355"/>
                      <a:pt x="10945" y="385"/>
                    </a:cubicBezTo>
                    <a:cubicBezTo>
                      <a:pt x="10912" y="130"/>
                      <a:pt x="10693" y="1"/>
                      <a:pt x="1049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5" name="Google Shape;2025;p45"/>
              <p:cNvSpPr/>
              <p:nvPr/>
            </p:nvSpPr>
            <p:spPr>
              <a:xfrm>
                <a:off x="3190797" y="3102562"/>
                <a:ext cx="135291" cy="144354"/>
              </a:xfrm>
              <a:custGeom>
                <a:avLst/>
                <a:gdLst/>
                <a:ahLst/>
                <a:cxnLst/>
                <a:rect l="l" t="t" r="r" b="b"/>
                <a:pathLst>
                  <a:path w="9763" h="10417" extrusionOk="0">
                    <a:moveTo>
                      <a:pt x="4236" y="1"/>
                    </a:moveTo>
                    <a:cubicBezTo>
                      <a:pt x="4232" y="1"/>
                      <a:pt x="4228" y="1"/>
                      <a:pt x="4225" y="1"/>
                    </a:cubicBezTo>
                    <a:cubicBezTo>
                      <a:pt x="2237" y="53"/>
                      <a:pt x="780" y="1273"/>
                      <a:pt x="439" y="3229"/>
                    </a:cubicBezTo>
                    <a:cubicBezTo>
                      <a:pt x="1" y="5724"/>
                      <a:pt x="1860" y="6470"/>
                      <a:pt x="3875" y="6851"/>
                    </a:cubicBezTo>
                    <a:cubicBezTo>
                      <a:pt x="5238" y="7109"/>
                      <a:pt x="4191" y="10417"/>
                      <a:pt x="5728" y="10417"/>
                    </a:cubicBezTo>
                    <a:cubicBezTo>
                      <a:pt x="5729" y="10417"/>
                      <a:pt x="5730" y="10417"/>
                      <a:pt x="5731" y="10417"/>
                    </a:cubicBezTo>
                    <a:cubicBezTo>
                      <a:pt x="7422" y="10415"/>
                      <a:pt x="8599" y="7931"/>
                      <a:pt x="9516" y="6801"/>
                    </a:cubicBezTo>
                    <a:cubicBezTo>
                      <a:pt x="9762" y="6496"/>
                      <a:pt x="9495" y="6091"/>
                      <a:pt x="9208" y="6091"/>
                    </a:cubicBezTo>
                    <a:cubicBezTo>
                      <a:pt x="9117" y="6091"/>
                      <a:pt x="9024" y="6132"/>
                      <a:pt x="8945" y="6229"/>
                    </a:cubicBezTo>
                    <a:cubicBezTo>
                      <a:pt x="8267" y="7065"/>
                      <a:pt x="7681" y="7964"/>
                      <a:pt x="6965" y="8772"/>
                    </a:cubicBezTo>
                    <a:cubicBezTo>
                      <a:pt x="6596" y="9189"/>
                      <a:pt x="6320" y="9357"/>
                      <a:pt x="6111" y="9357"/>
                    </a:cubicBezTo>
                    <a:cubicBezTo>
                      <a:pt x="5444" y="9357"/>
                      <a:pt x="5452" y="7655"/>
                      <a:pt x="5320" y="6794"/>
                    </a:cubicBezTo>
                    <a:cubicBezTo>
                      <a:pt x="5242" y="6274"/>
                      <a:pt x="4460" y="6170"/>
                      <a:pt x="4090" y="6072"/>
                    </a:cubicBezTo>
                    <a:cubicBezTo>
                      <a:pt x="2686" y="5698"/>
                      <a:pt x="1358" y="5643"/>
                      <a:pt x="1207" y="3827"/>
                    </a:cubicBezTo>
                    <a:cubicBezTo>
                      <a:pt x="1060" y="2068"/>
                      <a:pt x="2597" y="851"/>
                      <a:pt x="4225" y="809"/>
                    </a:cubicBezTo>
                    <a:cubicBezTo>
                      <a:pt x="4740" y="796"/>
                      <a:pt x="4746" y="1"/>
                      <a:pt x="4236"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6" name="Google Shape;2026;p45"/>
              <p:cNvSpPr/>
              <p:nvPr/>
            </p:nvSpPr>
            <p:spPr>
              <a:xfrm>
                <a:off x="3310776" y="3103670"/>
                <a:ext cx="136469" cy="141596"/>
              </a:xfrm>
              <a:custGeom>
                <a:avLst/>
                <a:gdLst/>
                <a:ahLst/>
                <a:cxnLst/>
                <a:rect l="l" t="t" r="r" b="b"/>
                <a:pathLst>
                  <a:path w="9848" h="10218" extrusionOk="0">
                    <a:moveTo>
                      <a:pt x="5452" y="0"/>
                    </a:moveTo>
                    <a:cubicBezTo>
                      <a:pt x="4981" y="0"/>
                      <a:pt x="5001" y="760"/>
                      <a:pt x="5498" y="809"/>
                    </a:cubicBezTo>
                    <a:cubicBezTo>
                      <a:pt x="6500" y="909"/>
                      <a:pt x="7346" y="1200"/>
                      <a:pt x="8122" y="1865"/>
                    </a:cubicBezTo>
                    <a:cubicBezTo>
                      <a:pt x="9848" y="3347"/>
                      <a:pt x="8272" y="5175"/>
                      <a:pt x="6479" y="5317"/>
                    </a:cubicBezTo>
                    <a:cubicBezTo>
                      <a:pt x="5875" y="5363"/>
                      <a:pt x="5298" y="5647"/>
                      <a:pt x="5070" y="6236"/>
                    </a:cubicBezTo>
                    <a:cubicBezTo>
                      <a:pt x="4748" y="7058"/>
                      <a:pt x="4814" y="7957"/>
                      <a:pt x="4635" y="8812"/>
                    </a:cubicBezTo>
                    <a:cubicBezTo>
                      <a:pt x="4532" y="9311"/>
                      <a:pt x="4318" y="9510"/>
                      <a:pt x="4042" y="9510"/>
                    </a:cubicBezTo>
                    <a:cubicBezTo>
                      <a:pt x="3058" y="9510"/>
                      <a:pt x="1287" y="6975"/>
                      <a:pt x="921" y="6501"/>
                    </a:cubicBezTo>
                    <a:cubicBezTo>
                      <a:pt x="829" y="6381"/>
                      <a:pt x="703" y="6331"/>
                      <a:pt x="579" y="6331"/>
                    </a:cubicBezTo>
                    <a:cubicBezTo>
                      <a:pt x="283" y="6331"/>
                      <a:pt x="0" y="6616"/>
                      <a:pt x="225" y="6908"/>
                    </a:cubicBezTo>
                    <a:cubicBezTo>
                      <a:pt x="1222" y="8208"/>
                      <a:pt x="2131" y="10217"/>
                      <a:pt x="3997" y="10217"/>
                    </a:cubicBezTo>
                    <a:cubicBezTo>
                      <a:pt x="4096" y="10217"/>
                      <a:pt x="4198" y="10212"/>
                      <a:pt x="4303" y="10200"/>
                    </a:cubicBezTo>
                    <a:cubicBezTo>
                      <a:pt x="5709" y="10042"/>
                      <a:pt x="5520" y="7918"/>
                      <a:pt x="5686" y="6951"/>
                    </a:cubicBezTo>
                    <a:cubicBezTo>
                      <a:pt x="5884" y="5812"/>
                      <a:pt x="7798" y="6267"/>
                      <a:pt x="8529" y="5616"/>
                    </a:cubicBezTo>
                    <a:cubicBezTo>
                      <a:pt x="9285" y="4941"/>
                      <a:pt x="9604" y="4238"/>
                      <a:pt x="9614" y="3231"/>
                    </a:cubicBezTo>
                    <a:cubicBezTo>
                      <a:pt x="9638" y="1140"/>
                      <a:pt x="7192" y="170"/>
                      <a:pt x="5498" y="2"/>
                    </a:cubicBezTo>
                    <a:cubicBezTo>
                      <a:pt x="5482" y="1"/>
                      <a:pt x="5467" y="0"/>
                      <a:pt x="545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7" name="Google Shape;2027;p45"/>
              <p:cNvSpPr/>
              <p:nvPr/>
            </p:nvSpPr>
            <p:spPr>
              <a:xfrm>
                <a:off x="2892487" y="3111112"/>
                <a:ext cx="531103" cy="436068"/>
              </a:xfrm>
              <a:custGeom>
                <a:avLst/>
                <a:gdLst/>
                <a:ahLst/>
                <a:cxnLst/>
                <a:rect l="l" t="t" r="r" b="b"/>
                <a:pathLst>
                  <a:path w="38326" h="31468" extrusionOk="0">
                    <a:moveTo>
                      <a:pt x="23422" y="0"/>
                    </a:moveTo>
                    <a:cubicBezTo>
                      <a:pt x="23385" y="0"/>
                      <a:pt x="23345" y="6"/>
                      <a:pt x="23304" y="18"/>
                    </a:cubicBezTo>
                    <a:cubicBezTo>
                      <a:pt x="13840" y="2697"/>
                      <a:pt x="5337" y="12130"/>
                      <a:pt x="2557" y="21363"/>
                    </a:cubicBezTo>
                    <a:cubicBezTo>
                      <a:pt x="1560" y="24673"/>
                      <a:pt x="731" y="29087"/>
                      <a:pt x="4527" y="30756"/>
                    </a:cubicBezTo>
                    <a:cubicBezTo>
                      <a:pt x="6005" y="31404"/>
                      <a:pt x="7789" y="31445"/>
                      <a:pt x="9452" y="31445"/>
                    </a:cubicBezTo>
                    <a:cubicBezTo>
                      <a:pt x="9694" y="31445"/>
                      <a:pt x="9935" y="31444"/>
                      <a:pt x="10171" y="31444"/>
                    </a:cubicBezTo>
                    <a:cubicBezTo>
                      <a:pt x="10390" y="31444"/>
                      <a:pt x="10606" y="31445"/>
                      <a:pt x="10818" y="31448"/>
                    </a:cubicBezTo>
                    <a:cubicBezTo>
                      <a:pt x="11757" y="31461"/>
                      <a:pt x="12697" y="31467"/>
                      <a:pt x="13636" y="31467"/>
                    </a:cubicBezTo>
                    <a:cubicBezTo>
                      <a:pt x="16302" y="31467"/>
                      <a:pt x="18969" y="31417"/>
                      <a:pt x="21635" y="31329"/>
                    </a:cubicBezTo>
                    <a:cubicBezTo>
                      <a:pt x="25220" y="31211"/>
                      <a:pt x="28802" y="30958"/>
                      <a:pt x="32373" y="30602"/>
                    </a:cubicBezTo>
                    <a:cubicBezTo>
                      <a:pt x="33898" y="30451"/>
                      <a:pt x="35845" y="30700"/>
                      <a:pt x="37228" y="29892"/>
                    </a:cubicBezTo>
                    <a:cubicBezTo>
                      <a:pt x="38326" y="29248"/>
                      <a:pt x="38270" y="27856"/>
                      <a:pt x="38206" y="26767"/>
                    </a:cubicBezTo>
                    <a:cubicBezTo>
                      <a:pt x="38087" y="24799"/>
                      <a:pt x="37789" y="22795"/>
                      <a:pt x="37590" y="20826"/>
                    </a:cubicBezTo>
                    <a:cubicBezTo>
                      <a:pt x="37394" y="18876"/>
                      <a:pt x="35498" y="18561"/>
                      <a:pt x="33663" y="18561"/>
                    </a:cubicBezTo>
                    <a:cubicBezTo>
                      <a:pt x="32790" y="18561"/>
                      <a:pt x="31931" y="18632"/>
                      <a:pt x="31274" y="18632"/>
                    </a:cubicBezTo>
                    <a:cubicBezTo>
                      <a:pt x="31231" y="18632"/>
                      <a:pt x="31190" y="18632"/>
                      <a:pt x="31149" y="18631"/>
                    </a:cubicBezTo>
                    <a:cubicBezTo>
                      <a:pt x="28445" y="18591"/>
                      <a:pt x="25725" y="18475"/>
                      <a:pt x="23012" y="18475"/>
                    </a:cubicBezTo>
                    <a:cubicBezTo>
                      <a:pt x="19280" y="18475"/>
                      <a:pt x="15562" y="18695"/>
                      <a:pt x="11919" y="19635"/>
                    </a:cubicBezTo>
                    <a:cubicBezTo>
                      <a:pt x="11454" y="19755"/>
                      <a:pt x="11601" y="20429"/>
                      <a:pt x="12023" y="20429"/>
                    </a:cubicBezTo>
                    <a:cubicBezTo>
                      <a:pt x="12058" y="20429"/>
                      <a:pt x="12095" y="20424"/>
                      <a:pt x="12133" y="20414"/>
                    </a:cubicBezTo>
                    <a:cubicBezTo>
                      <a:pt x="15743" y="19484"/>
                      <a:pt x="19434" y="19283"/>
                      <a:pt x="23136" y="19283"/>
                    </a:cubicBezTo>
                    <a:cubicBezTo>
                      <a:pt x="24020" y="19283"/>
                      <a:pt x="24904" y="19294"/>
                      <a:pt x="25788" y="19310"/>
                    </a:cubicBezTo>
                    <a:cubicBezTo>
                      <a:pt x="25830" y="19311"/>
                      <a:pt x="25875" y="19311"/>
                      <a:pt x="25921" y="19311"/>
                    </a:cubicBezTo>
                    <a:cubicBezTo>
                      <a:pt x="26906" y="19311"/>
                      <a:pt x="28793" y="19153"/>
                      <a:pt x="30725" y="19153"/>
                    </a:cubicBezTo>
                    <a:cubicBezTo>
                      <a:pt x="33637" y="19153"/>
                      <a:pt x="36650" y="19512"/>
                      <a:pt x="36832" y="21309"/>
                    </a:cubicBezTo>
                    <a:cubicBezTo>
                      <a:pt x="36946" y="22447"/>
                      <a:pt x="36899" y="23589"/>
                      <a:pt x="37074" y="24723"/>
                    </a:cubicBezTo>
                    <a:cubicBezTo>
                      <a:pt x="37497" y="27437"/>
                      <a:pt x="37590" y="29419"/>
                      <a:pt x="34284" y="29672"/>
                    </a:cubicBezTo>
                    <a:cubicBezTo>
                      <a:pt x="29665" y="30029"/>
                      <a:pt x="25057" y="30408"/>
                      <a:pt x="20425" y="30562"/>
                    </a:cubicBezTo>
                    <a:cubicBezTo>
                      <a:pt x="17874" y="30646"/>
                      <a:pt x="15228" y="30793"/>
                      <a:pt x="12597" y="30793"/>
                    </a:cubicBezTo>
                    <a:cubicBezTo>
                      <a:pt x="10428" y="30793"/>
                      <a:pt x="8270" y="30693"/>
                      <a:pt x="6184" y="30377"/>
                    </a:cubicBezTo>
                    <a:cubicBezTo>
                      <a:pt x="1" y="29437"/>
                      <a:pt x="3187" y="21290"/>
                      <a:pt x="4777" y="17627"/>
                    </a:cubicBezTo>
                    <a:cubicBezTo>
                      <a:pt x="7896" y="10433"/>
                      <a:pt x="15969" y="2934"/>
                      <a:pt x="23518" y="797"/>
                    </a:cubicBezTo>
                    <a:cubicBezTo>
                      <a:pt x="23977" y="666"/>
                      <a:pt x="23836" y="0"/>
                      <a:pt x="2342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8" name="Google Shape;2028;p45"/>
              <p:cNvSpPr/>
              <p:nvPr/>
            </p:nvSpPr>
            <p:spPr>
              <a:xfrm>
                <a:off x="3389833" y="2664678"/>
                <a:ext cx="544530" cy="586283"/>
              </a:xfrm>
              <a:custGeom>
                <a:avLst/>
                <a:gdLst/>
                <a:ahLst/>
                <a:cxnLst/>
                <a:rect l="l" t="t" r="r" b="b"/>
                <a:pathLst>
                  <a:path w="39295" h="42308" extrusionOk="0">
                    <a:moveTo>
                      <a:pt x="28594" y="1"/>
                    </a:moveTo>
                    <a:cubicBezTo>
                      <a:pt x="28436" y="1"/>
                      <a:pt x="28253" y="141"/>
                      <a:pt x="28227" y="298"/>
                    </a:cubicBezTo>
                    <a:cubicBezTo>
                      <a:pt x="28040" y="1461"/>
                      <a:pt x="27321" y="2522"/>
                      <a:pt x="26932" y="3637"/>
                    </a:cubicBezTo>
                    <a:cubicBezTo>
                      <a:pt x="26432" y="5065"/>
                      <a:pt x="26179" y="6595"/>
                      <a:pt x="25843" y="8068"/>
                    </a:cubicBezTo>
                    <a:cubicBezTo>
                      <a:pt x="24938" y="12053"/>
                      <a:pt x="23115" y="15711"/>
                      <a:pt x="20932" y="19140"/>
                    </a:cubicBezTo>
                    <a:cubicBezTo>
                      <a:pt x="16487" y="26123"/>
                      <a:pt x="9064" y="31597"/>
                      <a:pt x="521" y="31654"/>
                    </a:cubicBezTo>
                    <a:cubicBezTo>
                      <a:pt x="4" y="31657"/>
                      <a:pt x="0" y="32460"/>
                      <a:pt x="516" y="32460"/>
                    </a:cubicBezTo>
                    <a:cubicBezTo>
                      <a:pt x="518" y="32460"/>
                      <a:pt x="520" y="32460"/>
                      <a:pt x="521" y="32460"/>
                    </a:cubicBezTo>
                    <a:lnTo>
                      <a:pt x="521" y="32460"/>
                    </a:lnTo>
                    <a:lnTo>
                      <a:pt x="520" y="32462"/>
                    </a:lnTo>
                    <a:cubicBezTo>
                      <a:pt x="8995" y="32405"/>
                      <a:pt x="16343" y="27214"/>
                      <a:pt x="21022" y="20457"/>
                    </a:cubicBezTo>
                    <a:cubicBezTo>
                      <a:pt x="23785" y="16467"/>
                      <a:pt x="25748" y="12124"/>
                      <a:pt x="26823" y="7397"/>
                    </a:cubicBezTo>
                    <a:cubicBezTo>
                      <a:pt x="27321" y="5212"/>
                      <a:pt x="27962" y="3282"/>
                      <a:pt x="28864" y="1234"/>
                    </a:cubicBezTo>
                    <a:cubicBezTo>
                      <a:pt x="28975" y="980"/>
                      <a:pt x="29398" y="881"/>
                      <a:pt x="30000" y="881"/>
                    </a:cubicBezTo>
                    <a:cubicBezTo>
                      <a:pt x="32062" y="881"/>
                      <a:pt x="36227" y="2054"/>
                      <a:pt x="37157" y="2231"/>
                    </a:cubicBezTo>
                    <a:cubicBezTo>
                      <a:pt x="39295" y="2638"/>
                      <a:pt x="30454" y="23634"/>
                      <a:pt x="29367" y="25580"/>
                    </a:cubicBezTo>
                    <a:cubicBezTo>
                      <a:pt x="24763" y="33819"/>
                      <a:pt x="17342" y="39646"/>
                      <a:pt x="8001" y="41519"/>
                    </a:cubicBezTo>
                    <a:cubicBezTo>
                      <a:pt x="7522" y="41615"/>
                      <a:pt x="7683" y="42307"/>
                      <a:pt x="8126" y="42307"/>
                    </a:cubicBezTo>
                    <a:cubicBezTo>
                      <a:pt x="8154" y="42307"/>
                      <a:pt x="8185" y="42304"/>
                      <a:pt x="8216" y="42298"/>
                    </a:cubicBezTo>
                    <a:cubicBezTo>
                      <a:pt x="27749" y="38382"/>
                      <a:pt x="34311" y="19208"/>
                      <a:pt x="38694" y="2127"/>
                    </a:cubicBezTo>
                    <a:cubicBezTo>
                      <a:pt x="38744" y="1932"/>
                      <a:pt x="38632" y="1669"/>
                      <a:pt x="38412" y="1631"/>
                    </a:cubicBezTo>
                    <a:cubicBezTo>
                      <a:pt x="35146" y="1072"/>
                      <a:pt x="31929" y="261"/>
                      <a:pt x="28616" y="2"/>
                    </a:cubicBezTo>
                    <a:cubicBezTo>
                      <a:pt x="28609" y="1"/>
                      <a:pt x="28602" y="1"/>
                      <a:pt x="2859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9" name="Google Shape;2029;p45"/>
              <p:cNvSpPr/>
              <p:nvPr/>
            </p:nvSpPr>
            <p:spPr>
              <a:xfrm>
                <a:off x="3404688" y="3361378"/>
                <a:ext cx="172734" cy="169560"/>
              </a:xfrm>
              <a:custGeom>
                <a:avLst/>
                <a:gdLst/>
                <a:ahLst/>
                <a:cxnLst/>
                <a:rect l="l" t="t" r="r" b="b"/>
                <a:pathLst>
                  <a:path w="12465" h="12236" extrusionOk="0">
                    <a:moveTo>
                      <a:pt x="6099" y="0"/>
                    </a:moveTo>
                    <a:cubicBezTo>
                      <a:pt x="5512" y="0"/>
                      <a:pt x="4837" y="464"/>
                      <a:pt x="4409" y="729"/>
                    </a:cubicBezTo>
                    <a:cubicBezTo>
                      <a:pt x="2956" y="1634"/>
                      <a:pt x="1518" y="2502"/>
                      <a:pt x="289" y="3699"/>
                    </a:cubicBezTo>
                    <a:cubicBezTo>
                      <a:pt x="1" y="3981"/>
                      <a:pt x="278" y="4387"/>
                      <a:pt x="592" y="4387"/>
                    </a:cubicBezTo>
                    <a:cubicBezTo>
                      <a:pt x="683" y="4387"/>
                      <a:pt x="777" y="4353"/>
                      <a:pt x="862" y="4271"/>
                    </a:cubicBezTo>
                    <a:lnTo>
                      <a:pt x="864" y="4271"/>
                    </a:lnTo>
                    <a:cubicBezTo>
                      <a:pt x="2129" y="3035"/>
                      <a:pt x="3635" y="2162"/>
                      <a:pt x="5125" y="1234"/>
                    </a:cubicBezTo>
                    <a:cubicBezTo>
                      <a:pt x="5225" y="1172"/>
                      <a:pt x="5289" y="1145"/>
                      <a:pt x="5323" y="1145"/>
                    </a:cubicBezTo>
                    <a:cubicBezTo>
                      <a:pt x="5603" y="1145"/>
                      <a:pt x="3879" y="3027"/>
                      <a:pt x="3619" y="3377"/>
                    </a:cubicBezTo>
                    <a:cubicBezTo>
                      <a:pt x="3443" y="3616"/>
                      <a:pt x="3671" y="3986"/>
                      <a:pt x="3950" y="3986"/>
                    </a:cubicBezTo>
                    <a:cubicBezTo>
                      <a:pt x="3956" y="3986"/>
                      <a:pt x="3963" y="3985"/>
                      <a:pt x="3969" y="3985"/>
                    </a:cubicBezTo>
                    <a:cubicBezTo>
                      <a:pt x="5949" y="3866"/>
                      <a:pt x="7808" y="3040"/>
                      <a:pt x="9811" y="3035"/>
                    </a:cubicBezTo>
                    <a:cubicBezTo>
                      <a:pt x="9822" y="3035"/>
                      <a:pt x="9832" y="3035"/>
                      <a:pt x="9843" y="3035"/>
                    </a:cubicBezTo>
                    <a:cubicBezTo>
                      <a:pt x="11803" y="3035"/>
                      <a:pt x="8938" y="3684"/>
                      <a:pt x="8492" y="3783"/>
                    </a:cubicBezTo>
                    <a:cubicBezTo>
                      <a:pt x="7343" y="4032"/>
                      <a:pt x="6221" y="4388"/>
                      <a:pt x="5137" y="4847"/>
                    </a:cubicBezTo>
                    <a:cubicBezTo>
                      <a:pt x="4791" y="4994"/>
                      <a:pt x="4938" y="5491"/>
                      <a:pt x="5234" y="5585"/>
                    </a:cubicBezTo>
                    <a:cubicBezTo>
                      <a:pt x="6830" y="6095"/>
                      <a:pt x="8620" y="5927"/>
                      <a:pt x="10273" y="6036"/>
                    </a:cubicBezTo>
                    <a:cubicBezTo>
                      <a:pt x="12375" y="6177"/>
                      <a:pt x="10223" y="6615"/>
                      <a:pt x="9418" y="6751"/>
                    </a:cubicBezTo>
                    <a:cubicBezTo>
                      <a:pt x="8321" y="6938"/>
                      <a:pt x="7211" y="6988"/>
                      <a:pt x="6122" y="7227"/>
                    </a:cubicBezTo>
                    <a:cubicBezTo>
                      <a:pt x="5704" y="7321"/>
                      <a:pt x="5775" y="7882"/>
                      <a:pt x="6122" y="8006"/>
                    </a:cubicBezTo>
                    <a:cubicBezTo>
                      <a:pt x="7589" y="8534"/>
                      <a:pt x="9261" y="8437"/>
                      <a:pt x="10765" y="8884"/>
                    </a:cubicBezTo>
                    <a:cubicBezTo>
                      <a:pt x="11245" y="9028"/>
                      <a:pt x="9787" y="9208"/>
                      <a:pt x="9680" y="9213"/>
                    </a:cubicBezTo>
                    <a:cubicBezTo>
                      <a:pt x="9193" y="9240"/>
                      <a:pt x="8703" y="9237"/>
                      <a:pt x="8217" y="9242"/>
                    </a:cubicBezTo>
                    <a:cubicBezTo>
                      <a:pt x="7448" y="9251"/>
                      <a:pt x="6611" y="9213"/>
                      <a:pt x="5880" y="9490"/>
                    </a:cubicBezTo>
                    <a:cubicBezTo>
                      <a:pt x="5549" y="9614"/>
                      <a:pt x="5479" y="10023"/>
                      <a:pt x="5783" y="10227"/>
                    </a:cubicBezTo>
                    <a:cubicBezTo>
                      <a:pt x="6219" y="10520"/>
                      <a:pt x="6626" y="10679"/>
                      <a:pt x="7133" y="10840"/>
                    </a:cubicBezTo>
                    <a:cubicBezTo>
                      <a:pt x="8128" y="11157"/>
                      <a:pt x="7877" y="11249"/>
                      <a:pt x="7316" y="11249"/>
                    </a:cubicBezTo>
                    <a:cubicBezTo>
                      <a:pt x="6735" y="11249"/>
                      <a:pt x="5822" y="11151"/>
                      <a:pt x="5615" y="11103"/>
                    </a:cubicBezTo>
                    <a:cubicBezTo>
                      <a:pt x="4168" y="10771"/>
                      <a:pt x="2264" y="10999"/>
                      <a:pt x="941" y="10418"/>
                    </a:cubicBezTo>
                    <a:cubicBezTo>
                      <a:pt x="882" y="10391"/>
                      <a:pt x="823" y="10380"/>
                      <a:pt x="767" y="10380"/>
                    </a:cubicBezTo>
                    <a:cubicBezTo>
                      <a:pt x="380" y="10380"/>
                      <a:pt x="119" y="10932"/>
                      <a:pt x="535" y="11115"/>
                    </a:cubicBezTo>
                    <a:cubicBezTo>
                      <a:pt x="1894" y="11712"/>
                      <a:pt x="3429" y="11422"/>
                      <a:pt x="4855" y="11750"/>
                    </a:cubicBezTo>
                    <a:cubicBezTo>
                      <a:pt x="5714" y="11949"/>
                      <a:pt x="6632" y="12235"/>
                      <a:pt x="7529" y="12235"/>
                    </a:cubicBezTo>
                    <a:cubicBezTo>
                      <a:pt x="7918" y="12235"/>
                      <a:pt x="8303" y="12181"/>
                      <a:pt x="8677" y="12043"/>
                    </a:cubicBezTo>
                    <a:cubicBezTo>
                      <a:pt x="8864" y="11976"/>
                      <a:pt x="9048" y="11763"/>
                      <a:pt x="8958" y="11548"/>
                    </a:cubicBezTo>
                    <a:cubicBezTo>
                      <a:pt x="8609" y="10698"/>
                      <a:pt x="8077" y="10422"/>
                      <a:pt x="7453" y="10156"/>
                    </a:cubicBezTo>
                    <a:lnTo>
                      <a:pt x="7453" y="10156"/>
                    </a:lnTo>
                    <a:cubicBezTo>
                      <a:pt x="7454" y="10156"/>
                      <a:pt x="7455" y="10156"/>
                      <a:pt x="7457" y="10156"/>
                    </a:cubicBezTo>
                    <a:cubicBezTo>
                      <a:pt x="7779" y="10156"/>
                      <a:pt x="8130" y="10160"/>
                      <a:pt x="8491" y="10160"/>
                    </a:cubicBezTo>
                    <a:cubicBezTo>
                      <a:pt x="10147" y="10160"/>
                      <a:pt x="11991" y="10065"/>
                      <a:pt x="11991" y="8996"/>
                    </a:cubicBezTo>
                    <a:cubicBezTo>
                      <a:pt x="11991" y="8137"/>
                      <a:pt x="10619" y="7795"/>
                      <a:pt x="9205" y="7606"/>
                    </a:cubicBezTo>
                    <a:lnTo>
                      <a:pt x="9205" y="7606"/>
                    </a:lnTo>
                    <a:cubicBezTo>
                      <a:pt x="10273" y="7461"/>
                      <a:pt x="11318" y="7240"/>
                      <a:pt x="12243" y="6675"/>
                    </a:cubicBezTo>
                    <a:cubicBezTo>
                      <a:pt x="12408" y="6575"/>
                      <a:pt x="12465" y="6402"/>
                      <a:pt x="12429" y="6220"/>
                    </a:cubicBezTo>
                    <a:cubicBezTo>
                      <a:pt x="12205" y="5066"/>
                      <a:pt x="9923" y="4978"/>
                      <a:pt x="7977" y="4957"/>
                    </a:cubicBezTo>
                    <a:lnTo>
                      <a:pt x="7977" y="4957"/>
                    </a:lnTo>
                    <a:cubicBezTo>
                      <a:pt x="9720" y="4538"/>
                      <a:pt x="11686" y="3925"/>
                      <a:pt x="11494" y="3004"/>
                    </a:cubicBezTo>
                    <a:cubicBezTo>
                      <a:pt x="11358" y="2354"/>
                      <a:pt x="10647" y="2132"/>
                      <a:pt x="9707" y="2132"/>
                    </a:cubicBezTo>
                    <a:cubicBezTo>
                      <a:pt x="8376" y="2132"/>
                      <a:pt x="6586" y="2578"/>
                      <a:pt x="5328" y="2888"/>
                    </a:cubicBezTo>
                    <a:lnTo>
                      <a:pt x="5328" y="2888"/>
                    </a:lnTo>
                    <a:cubicBezTo>
                      <a:pt x="6391" y="1902"/>
                      <a:pt x="7728" y="411"/>
                      <a:pt x="6354" y="33"/>
                    </a:cubicBezTo>
                    <a:cubicBezTo>
                      <a:pt x="6272" y="10"/>
                      <a:pt x="6187" y="0"/>
                      <a:pt x="609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0" name="Google Shape;2030;p45"/>
              <p:cNvSpPr/>
              <p:nvPr/>
            </p:nvSpPr>
            <p:spPr>
              <a:xfrm>
                <a:off x="3330703" y="3368667"/>
                <a:ext cx="19858" cy="159763"/>
              </a:xfrm>
              <a:custGeom>
                <a:avLst/>
                <a:gdLst/>
                <a:ahLst/>
                <a:cxnLst/>
                <a:rect l="l" t="t" r="r" b="b"/>
                <a:pathLst>
                  <a:path w="1433" h="11529" extrusionOk="0">
                    <a:moveTo>
                      <a:pt x="753" y="0"/>
                    </a:moveTo>
                    <a:cubicBezTo>
                      <a:pt x="551" y="0"/>
                      <a:pt x="348" y="130"/>
                      <a:pt x="346" y="390"/>
                    </a:cubicBezTo>
                    <a:cubicBezTo>
                      <a:pt x="317" y="4016"/>
                      <a:pt x="0" y="7638"/>
                      <a:pt x="603" y="11237"/>
                    </a:cubicBezTo>
                    <a:cubicBezTo>
                      <a:pt x="637" y="11441"/>
                      <a:pt x="781" y="11529"/>
                      <a:pt x="937" y="11529"/>
                    </a:cubicBezTo>
                    <a:cubicBezTo>
                      <a:pt x="1172" y="11529"/>
                      <a:pt x="1433" y="11328"/>
                      <a:pt x="1382" y="11022"/>
                    </a:cubicBezTo>
                    <a:cubicBezTo>
                      <a:pt x="793" y="7499"/>
                      <a:pt x="1127" y="3939"/>
                      <a:pt x="1153" y="390"/>
                    </a:cubicBezTo>
                    <a:cubicBezTo>
                      <a:pt x="1156" y="130"/>
                      <a:pt x="955" y="0"/>
                      <a:pt x="75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1" name="Google Shape;2031;p45"/>
              <p:cNvSpPr/>
              <p:nvPr/>
            </p:nvSpPr>
            <p:spPr>
              <a:xfrm>
                <a:off x="3765177" y="2712722"/>
                <a:ext cx="148012" cy="40270"/>
              </a:xfrm>
              <a:custGeom>
                <a:avLst/>
                <a:gdLst/>
                <a:ahLst/>
                <a:cxnLst/>
                <a:rect l="l" t="t" r="r" b="b"/>
                <a:pathLst>
                  <a:path w="10681" h="2906" extrusionOk="0">
                    <a:moveTo>
                      <a:pt x="544" y="0"/>
                    </a:moveTo>
                    <a:cubicBezTo>
                      <a:pt x="138" y="0"/>
                      <a:pt x="0" y="661"/>
                      <a:pt x="453" y="798"/>
                    </a:cubicBezTo>
                    <a:cubicBezTo>
                      <a:pt x="3574" y="1750"/>
                      <a:pt x="6775" y="2323"/>
                      <a:pt x="9981" y="2898"/>
                    </a:cubicBezTo>
                    <a:cubicBezTo>
                      <a:pt x="10009" y="2903"/>
                      <a:pt x="10036" y="2905"/>
                      <a:pt x="10062" y="2905"/>
                    </a:cubicBezTo>
                    <a:cubicBezTo>
                      <a:pt x="10512" y="2905"/>
                      <a:pt x="10680" y="2206"/>
                      <a:pt x="10196" y="2119"/>
                    </a:cubicBezTo>
                    <a:cubicBezTo>
                      <a:pt x="6990" y="1544"/>
                      <a:pt x="3787" y="970"/>
                      <a:pt x="668" y="19"/>
                    </a:cubicBezTo>
                    <a:cubicBezTo>
                      <a:pt x="624" y="6"/>
                      <a:pt x="583" y="0"/>
                      <a:pt x="54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2" name="Google Shape;2032;p45"/>
              <p:cNvSpPr/>
              <p:nvPr/>
            </p:nvSpPr>
            <p:spPr>
              <a:xfrm>
                <a:off x="3777524" y="2519687"/>
                <a:ext cx="174230" cy="173163"/>
              </a:xfrm>
              <a:custGeom>
                <a:avLst/>
                <a:gdLst/>
                <a:ahLst/>
                <a:cxnLst/>
                <a:rect l="l" t="t" r="r" b="b"/>
                <a:pathLst>
                  <a:path w="12573" h="12496" extrusionOk="0">
                    <a:moveTo>
                      <a:pt x="4655" y="0"/>
                    </a:moveTo>
                    <a:cubicBezTo>
                      <a:pt x="3196" y="0"/>
                      <a:pt x="2912" y="3642"/>
                      <a:pt x="2744" y="5802"/>
                    </a:cubicBezTo>
                    <a:lnTo>
                      <a:pt x="2744" y="5802"/>
                    </a:lnTo>
                    <a:cubicBezTo>
                      <a:pt x="2264" y="4785"/>
                      <a:pt x="1565" y="3559"/>
                      <a:pt x="941" y="3559"/>
                    </a:cubicBezTo>
                    <a:cubicBezTo>
                      <a:pt x="767" y="3559"/>
                      <a:pt x="599" y="3654"/>
                      <a:pt x="443" y="3875"/>
                    </a:cubicBezTo>
                    <a:cubicBezTo>
                      <a:pt x="0" y="4503"/>
                      <a:pt x="246" y="5358"/>
                      <a:pt x="414" y="6051"/>
                    </a:cubicBezTo>
                    <a:cubicBezTo>
                      <a:pt x="812" y="7712"/>
                      <a:pt x="1203" y="9350"/>
                      <a:pt x="1958" y="10889"/>
                    </a:cubicBezTo>
                    <a:cubicBezTo>
                      <a:pt x="2030" y="11035"/>
                      <a:pt x="2147" y="11095"/>
                      <a:pt x="2267" y="11095"/>
                    </a:cubicBezTo>
                    <a:cubicBezTo>
                      <a:pt x="2532" y="11095"/>
                      <a:pt x="2813" y="10802"/>
                      <a:pt x="2656" y="10482"/>
                    </a:cubicBezTo>
                    <a:cubicBezTo>
                      <a:pt x="1930" y="9002"/>
                      <a:pt x="1577" y="7427"/>
                      <a:pt x="1193" y="5836"/>
                    </a:cubicBezTo>
                    <a:cubicBezTo>
                      <a:pt x="1013" y="5091"/>
                      <a:pt x="993" y="4808"/>
                      <a:pt x="1070" y="4808"/>
                    </a:cubicBezTo>
                    <a:cubicBezTo>
                      <a:pt x="1285" y="4808"/>
                      <a:pt x="2261" y="7020"/>
                      <a:pt x="2632" y="7541"/>
                    </a:cubicBezTo>
                    <a:cubicBezTo>
                      <a:pt x="2721" y="7666"/>
                      <a:pt x="2864" y="7732"/>
                      <a:pt x="3002" y="7732"/>
                    </a:cubicBezTo>
                    <a:cubicBezTo>
                      <a:pt x="3163" y="7732"/>
                      <a:pt x="3318" y="7641"/>
                      <a:pt x="3369" y="7444"/>
                    </a:cubicBezTo>
                    <a:cubicBezTo>
                      <a:pt x="3899" y="5434"/>
                      <a:pt x="3552" y="3236"/>
                      <a:pt x="4421" y="1306"/>
                    </a:cubicBezTo>
                    <a:cubicBezTo>
                      <a:pt x="4459" y="1222"/>
                      <a:pt x="4490" y="1186"/>
                      <a:pt x="4516" y="1186"/>
                    </a:cubicBezTo>
                    <a:cubicBezTo>
                      <a:pt x="4690" y="1186"/>
                      <a:pt x="4606" y="2883"/>
                      <a:pt x="4581" y="3123"/>
                    </a:cubicBezTo>
                    <a:cubicBezTo>
                      <a:pt x="4466" y="4254"/>
                      <a:pt x="4440" y="5405"/>
                      <a:pt x="4539" y="6537"/>
                    </a:cubicBezTo>
                    <a:cubicBezTo>
                      <a:pt x="4560" y="6786"/>
                      <a:pt x="4745" y="6930"/>
                      <a:pt x="4940" y="6930"/>
                    </a:cubicBezTo>
                    <a:cubicBezTo>
                      <a:pt x="5067" y="6930"/>
                      <a:pt x="5198" y="6870"/>
                      <a:pt x="5292" y="6740"/>
                    </a:cubicBezTo>
                    <a:cubicBezTo>
                      <a:pt x="6303" y="5334"/>
                      <a:pt x="6687" y="3508"/>
                      <a:pt x="7356" y="1932"/>
                    </a:cubicBezTo>
                    <a:cubicBezTo>
                      <a:pt x="7533" y="1513"/>
                      <a:pt x="7647" y="1350"/>
                      <a:pt x="7716" y="1350"/>
                    </a:cubicBezTo>
                    <a:cubicBezTo>
                      <a:pt x="7939" y="1350"/>
                      <a:pt x="7707" y="3029"/>
                      <a:pt x="7653" y="3357"/>
                    </a:cubicBezTo>
                    <a:cubicBezTo>
                      <a:pt x="7482" y="4392"/>
                      <a:pt x="7226" y="5403"/>
                      <a:pt x="7117" y="6447"/>
                    </a:cubicBezTo>
                    <a:cubicBezTo>
                      <a:pt x="7093" y="6678"/>
                      <a:pt x="7328" y="6855"/>
                      <a:pt x="7545" y="6855"/>
                    </a:cubicBezTo>
                    <a:cubicBezTo>
                      <a:pt x="7645" y="6855"/>
                      <a:pt x="7740" y="6818"/>
                      <a:pt x="7806" y="6733"/>
                    </a:cubicBezTo>
                    <a:cubicBezTo>
                      <a:pt x="8817" y="5426"/>
                      <a:pt x="9213" y="3726"/>
                      <a:pt x="10234" y="2410"/>
                    </a:cubicBezTo>
                    <a:cubicBezTo>
                      <a:pt x="10234" y="2410"/>
                      <a:pt x="10234" y="2410"/>
                      <a:pt x="10234" y="2410"/>
                    </a:cubicBezTo>
                    <a:lnTo>
                      <a:pt x="10234" y="2410"/>
                    </a:lnTo>
                    <a:cubicBezTo>
                      <a:pt x="10236" y="2410"/>
                      <a:pt x="10137" y="3568"/>
                      <a:pt x="10106" y="3686"/>
                    </a:cubicBezTo>
                    <a:cubicBezTo>
                      <a:pt x="9980" y="4157"/>
                      <a:pt x="9824" y="4621"/>
                      <a:pt x="9677" y="5086"/>
                    </a:cubicBezTo>
                    <a:cubicBezTo>
                      <a:pt x="9447" y="5822"/>
                      <a:pt x="9154" y="6601"/>
                      <a:pt x="9189" y="7383"/>
                    </a:cubicBezTo>
                    <a:cubicBezTo>
                      <a:pt x="9200" y="7636"/>
                      <a:pt x="9383" y="7773"/>
                      <a:pt x="9584" y="7773"/>
                    </a:cubicBezTo>
                    <a:cubicBezTo>
                      <a:pt x="9684" y="7773"/>
                      <a:pt x="9789" y="7739"/>
                      <a:pt x="9879" y="7669"/>
                    </a:cubicBezTo>
                    <a:cubicBezTo>
                      <a:pt x="10168" y="7442"/>
                      <a:pt x="10385" y="7254"/>
                      <a:pt x="10603" y="6952"/>
                    </a:cubicBezTo>
                    <a:cubicBezTo>
                      <a:pt x="10990" y="6417"/>
                      <a:pt x="11216" y="6211"/>
                      <a:pt x="11324" y="6211"/>
                    </a:cubicBezTo>
                    <a:cubicBezTo>
                      <a:pt x="11532" y="6211"/>
                      <a:pt x="11299" y="6982"/>
                      <a:pt x="10934" y="7634"/>
                    </a:cubicBezTo>
                    <a:cubicBezTo>
                      <a:pt x="10146" y="9038"/>
                      <a:pt x="9317" y="10387"/>
                      <a:pt x="8687" y="11876"/>
                    </a:cubicBezTo>
                    <a:cubicBezTo>
                      <a:pt x="8550" y="12200"/>
                      <a:pt x="8833" y="12496"/>
                      <a:pt x="9090" y="12496"/>
                    </a:cubicBezTo>
                    <a:cubicBezTo>
                      <a:pt x="9208" y="12496"/>
                      <a:pt x="9321" y="12433"/>
                      <a:pt x="9384" y="12282"/>
                    </a:cubicBezTo>
                    <a:cubicBezTo>
                      <a:pt x="10250" y="10236"/>
                      <a:pt x="12573" y="7769"/>
                      <a:pt x="12490" y="5481"/>
                    </a:cubicBezTo>
                    <a:cubicBezTo>
                      <a:pt x="12483" y="5281"/>
                      <a:pt x="12324" y="5077"/>
                      <a:pt x="12112" y="5077"/>
                    </a:cubicBezTo>
                    <a:cubicBezTo>
                      <a:pt x="12104" y="5077"/>
                      <a:pt x="12095" y="5077"/>
                      <a:pt x="12086" y="5078"/>
                    </a:cubicBezTo>
                    <a:cubicBezTo>
                      <a:pt x="11179" y="5144"/>
                      <a:pt x="10737" y="5585"/>
                      <a:pt x="10280" y="6108"/>
                    </a:cubicBezTo>
                    <a:lnTo>
                      <a:pt x="10280" y="6108"/>
                    </a:lnTo>
                    <a:cubicBezTo>
                      <a:pt x="10831" y="4452"/>
                      <a:pt x="11892" y="2077"/>
                      <a:pt x="10696" y="1436"/>
                    </a:cubicBezTo>
                    <a:cubicBezTo>
                      <a:pt x="10597" y="1382"/>
                      <a:pt x="10497" y="1357"/>
                      <a:pt x="10396" y="1357"/>
                    </a:cubicBezTo>
                    <a:cubicBezTo>
                      <a:pt x="9704" y="1357"/>
                      <a:pt x="8994" y="2536"/>
                      <a:pt x="8406" y="3736"/>
                    </a:cubicBezTo>
                    <a:lnTo>
                      <a:pt x="8406" y="3736"/>
                    </a:lnTo>
                    <a:cubicBezTo>
                      <a:pt x="8613" y="2633"/>
                      <a:pt x="8747" y="1529"/>
                      <a:pt x="8495" y="414"/>
                    </a:cubicBezTo>
                    <a:cubicBezTo>
                      <a:pt x="8451" y="226"/>
                      <a:pt x="8280" y="137"/>
                      <a:pt x="8105" y="118"/>
                    </a:cubicBezTo>
                    <a:cubicBezTo>
                      <a:pt x="8073" y="115"/>
                      <a:pt x="8041" y="113"/>
                      <a:pt x="8010" y="113"/>
                    </a:cubicBezTo>
                    <a:cubicBezTo>
                      <a:pt x="6933" y="113"/>
                      <a:pt x="6158" y="2134"/>
                      <a:pt x="5547" y="3904"/>
                    </a:cubicBezTo>
                    <a:lnTo>
                      <a:pt x="5547" y="3904"/>
                    </a:lnTo>
                    <a:cubicBezTo>
                      <a:pt x="5686" y="2117"/>
                      <a:pt x="5699" y="110"/>
                      <a:pt x="4757" y="6"/>
                    </a:cubicBezTo>
                    <a:cubicBezTo>
                      <a:pt x="4723" y="2"/>
                      <a:pt x="4689" y="0"/>
                      <a:pt x="465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3" name="Google Shape;2033;p45"/>
              <p:cNvSpPr/>
              <p:nvPr/>
            </p:nvSpPr>
            <p:spPr>
              <a:xfrm>
                <a:off x="3494554" y="3242190"/>
                <a:ext cx="32330" cy="159680"/>
              </a:xfrm>
              <a:custGeom>
                <a:avLst/>
                <a:gdLst/>
                <a:ahLst/>
                <a:cxnLst/>
                <a:rect l="l" t="t" r="r" b="b"/>
                <a:pathLst>
                  <a:path w="2333" h="11523" extrusionOk="0">
                    <a:moveTo>
                      <a:pt x="492" y="1"/>
                    </a:moveTo>
                    <a:cubicBezTo>
                      <a:pt x="251" y="1"/>
                      <a:pt x="0" y="198"/>
                      <a:pt x="81" y="502"/>
                    </a:cubicBezTo>
                    <a:lnTo>
                      <a:pt x="82" y="502"/>
                    </a:lnTo>
                    <a:cubicBezTo>
                      <a:pt x="525" y="2165"/>
                      <a:pt x="711" y="3851"/>
                      <a:pt x="875" y="5562"/>
                    </a:cubicBezTo>
                    <a:cubicBezTo>
                      <a:pt x="1053" y="7434"/>
                      <a:pt x="1526" y="9238"/>
                      <a:pt x="1521" y="11132"/>
                    </a:cubicBezTo>
                    <a:cubicBezTo>
                      <a:pt x="1520" y="11393"/>
                      <a:pt x="1721" y="11523"/>
                      <a:pt x="1923" y="11523"/>
                    </a:cubicBezTo>
                    <a:cubicBezTo>
                      <a:pt x="2125" y="11523"/>
                      <a:pt x="2327" y="11393"/>
                      <a:pt x="2327" y="11132"/>
                    </a:cubicBezTo>
                    <a:cubicBezTo>
                      <a:pt x="2333" y="9477"/>
                      <a:pt x="2051" y="7883"/>
                      <a:pt x="1784" y="6254"/>
                    </a:cubicBezTo>
                    <a:cubicBezTo>
                      <a:pt x="1455" y="4246"/>
                      <a:pt x="1389" y="2264"/>
                      <a:pt x="860" y="287"/>
                    </a:cubicBezTo>
                    <a:cubicBezTo>
                      <a:pt x="807" y="87"/>
                      <a:pt x="651" y="1"/>
                      <a:pt x="49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4" name="Google Shape;2034;p45"/>
              <p:cNvSpPr/>
              <p:nvPr/>
            </p:nvSpPr>
            <p:spPr>
              <a:xfrm>
                <a:off x="3107874" y="3264445"/>
                <a:ext cx="14412" cy="11183"/>
              </a:xfrm>
              <a:custGeom>
                <a:avLst/>
                <a:gdLst/>
                <a:ahLst/>
                <a:cxnLst/>
                <a:rect l="l" t="t" r="r" b="b"/>
                <a:pathLst>
                  <a:path w="1040" h="807" extrusionOk="0">
                    <a:moveTo>
                      <a:pt x="520" y="0"/>
                    </a:moveTo>
                    <a:cubicBezTo>
                      <a:pt x="1" y="0"/>
                      <a:pt x="1" y="807"/>
                      <a:pt x="520" y="807"/>
                    </a:cubicBezTo>
                    <a:cubicBezTo>
                      <a:pt x="1039" y="807"/>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5" name="Google Shape;2035;p45"/>
              <p:cNvSpPr/>
              <p:nvPr/>
            </p:nvSpPr>
            <p:spPr>
              <a:xfrm>
                <a:off x="3206318" y="3237575"/>
                <a:ext cx="14440" cy="11211"/>
              </a:xfrm>
              <a:custGeom>
                <a:avLst/>
                <a:gdLst/>
                <a:ahLst/>
                <a:cxnLst/>
                <a:rect l="l" t="t" r="r" b="b"/>
                <a:pathLst>
                  <a:path w="1042" h="809" extrusionOk="0">
                    <a:moveTo>
                      <a:pt x="522" y="0"/>
                    </a:moveTo>
                    <a:cubicBezTo>
                      <a:pt x="1" y="0"/>
                      <a:pt x="3" y="809"/>
                      <a:pt x="522" y="809"/>
                    </a:cubicBezTo>
                    <a:cubicBezTo>
                      <a:pt x="1041" y="809"/>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6" name="Google Shape;2036;p45"/>
              <p:cNvSpPr/>
              <p:nvPr/>
            </p:nvSpPr>
            <p:spPr>
              <a:xfrm>
                <a:off x="3213066" y="3324836"/>
                <a:ext cx="14398" cy="11225"/>
              </a:xfrm>
              <a:custGeom>
                <a:avLst/>
                <a:gdLst/>
                <a:ahLst/>
                <a:cxnLst/>
                <a:rect l="l" t="t" r="r" b="b"/>
                <a:pathLst>
                  <a:path w="1039" h="810" extrusionOk="0">
                    <a:moveTo>
                      <a:pt x="520" y="1"/>
                    </a:moveTo>
                    <a:cubicBezTo>
                      <a:pt x="0" y="1"/>
                      <a:pt x="0" y="809"/>
                      <a:pt x="520" y="809"/>
                    </a:cubicBezTo>
                    <a:cubicBezTo>
                      <a:pt x="1039" y="809"/>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7" name="Google Shape;2037;p45"/>
              <p:cNvSpPr/>
              <p:nvPr/>
            </p:nvSpPr>
            <p:spPr>
              <a:xfrm>
                <a:off x="3349535" y="3280104"/>
                <a:ext cx="14426" cy="11197"/>
              </a:xfrm>
              <a:custGeom>
                <a:avLst/>
                <a:gdLst/>
                <a:ahLst/>
                <a:cxnLst/>
                <a:rect l="l" t="t" r="r" b="b"/>
                <a:pathLst>
                  <a:path w="1041" h="808" extrusionOk="0">
                    <a:moveTo>
                      <a:pt x="521" y="0"/>
                    </a:moveTo>
                    <a:cubicBezTo>
                      <a:pt x="0" y="0"/>
                      <a:pt x="2" y="807"/>
                      <a:pt x="521" y="807"/>
                    </a:cubicBezTo>
                    <a:cubicBezTo>
                      <a:pt x="1040" y="807"/>
                      <a:pt x="1040" y="0"/>
                      <a:pt x="521"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8" name="Google Shape;2038;p45"/>
              <p:cNvSpPr/>
              <p:nvPr/>
            </p:nvSpPr>
            <p:spPr>
              <a:xfrm>
                <a:off x="3423368" y="3329326"/>
                <a:ext cx="14453" cy="11197"/>
              </a:xfrm>
              <a:custGeom>
                <a:avLst/>
                <a:gdLst/>
                <a:ahLst/>
                <a:cxnLst/>
                <a:rect l="l" t="t" r="r" b="b"/>
                <a:pathLst>
                  <a:path w="1043" h="808" extrusionOk="0">
                    <a:moveTo>
                      <a:pt x="521" y="1"/>
                    </a:moveTo>
                    <a:cubicBezTo>
                      <a:pt x="0" y="1"/>
                      <a:pt x="2" y="807"/>
                      <a:pt x="521" y="807"/>
                    </a:cubicBezTo>
                    <a:cubicBezTo>
                      <a:pt x="1042" y="807"/>
                      <a:pt x="1042"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9" name="Google Shape;2039;p45"/>
              <p:cNvSpPr/>
              <p:nvPr/>
            </p:nvSpPr>
            <p:spPr>
              <a:xfrm>
                <a:off x="3486018" y="3201781"/>
                <a:ext cx="14440" cy="11197"/>
              </a:xfrm>
              <a:custGeom>
                <a:avLst/>
                <a:gdLst/>
                <a:ahLst/>
                <a:cxnLst/>
                <a:rect l="l" t="t" r="r" b="b"/>
                <a:pathLst>
                  <a:path w="1042" h="808" extrusionOk="0">
                    <a:moveTo>
                      <a:pt x="522" y="1"/>
                    </a:moveTo>
                    <a:cubicBezTo>
                      <a:pt x="2" y="1"/>
                      <a:pt x="1" y="807"/>
                      <a:pt x="522" y="807"/>
                    </a:cubicBezTo>
                    <a:cubicBezTo>
                      <a:pt x="1041" y="807"/>
                      <a:pt x="1041" y="1"/>
                      <a:pt x="522"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0" name="Google Shape;2040;p45"/>
              <p:cNvSpPr/>
              <p:nvPr/>
            </p:nvSpPr>
            <p:spPr>
              <a:xfrm>
                <a:off x="3541988" y="3110031"/>
                <a:ext cx="14398" cy="11211"/>
              </a:xfrm>
              <a:custGeom>
                <a:avLst/>
                <a:gdLst/>
                <a:ahLst/>
                <a:cxnLst/>
                <a:rect l="l" t="t" r="r" b="b"/>
                <a:pathLst>
                  <a:path w="1039" h="809" extrusionOk="0">
                    <a:moveTo>
                      <a:pt x="520" y="0"/>
                    </a:moveTo>
                    <a:cubicBezTo>
                      <a:pt x="0" y="0"/>
                      <a:pt x="0" y="809"/>
                      <a:pt x="520" y="809"/>
                    </a:cubicBezTo>
                    <a:cubicBezTo>
                      <a:pt x="1039" y="809"/>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1" name="Google Shape;2041;p45"/>
              <p:cNvSpPr/>
              <p:nvPr/>
            </p:nvSpPr>
            <p:spPr>
              <a:xfrm>
                <a:off x="3640432" y="3130180"/>
                <a:ext cx="14412" cy="11197"/>
              </a:xfrm>
              <a:custGeom>
                <a:avLst/>
                <a:gdLst/>
                <a:ahLst/>
                <a:cxnLst/>
                <a:rect l="l" t="t" r="r" b="b"/>
                <a:pathLst>
                  <a:path w="1040" h="808" extrusionOk="0">
                    <a:moveTo>
                      <a:pt x="520" y="0"/>
                    </a:moveTo>
                    <a:cubicBezTo>
                      <a:pt x="0" y="0"/>
                      <a:pt x="0" y="807"/>
                      <a:pt x="520" y="807"/>
                    </a:cubicBezTo>
                    <a:cubicBezTo>
                      <a:pt x="1039" y="807"/>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2" name="Google Shape;2042;p45"/>
              <p:cNvSpPr/>
              <p:nvPr/>
            </p:nvSpPr>
            <p:spPr>
              <a:xfrm>
                <a:off x="3673995" y="3022756"/>
                <a:ext cx="14426" cy="11225"/>
              </a:xfrm>
              <a:custGeom>
                <a:avLst/>
                <a:gdLst/>
                <a:ahLst/>
                <a:cxnLst/>
                <a:rect l="l" t="t" r="r" b="b"/>
                <a:pathLst>
                  <a:path w="1041" h="810" extrusionOk="0">
                    <a:moveTo>
                      <a:pt x="521" y="1"/>
                    </a:moveTo>
                    <a:cubicBezTo>
                      <a:pt x="0" y="1"/>
                      <a:pt x="2" y="809"/>
                      <a:pt x="521" y="809"/>
                    </a:cubicBezTo>
                    <a:cubicBezTo>
                      <a:pt x="1041" y="809"/>
                      <a:pt x="1041"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3" name="Google Shape;2043;p45"/>
              <p:cNvSpPr/>
              <p:nvPr/>
            </p:nvSpPr>
            <p:spPr>
              <a:xfrm>
                <a:off x="3772438" y="2993683"/>
                <a:ext cx="14453" cy="11197"/>
              </a:xfrm>
              <a:custGeom>
                <a:avLst/>
                <a:gdLst/>
                <a:ahLst/>
                <a:cxnLst/>
                <a:rect l="l" t="t" r="r" b="b"/>
                <a:pathLst>
                  <a:path w="1043" h="808" extrusionOk="0">
                    <a:moveTo>
                      <a:pt x="521" y="1"/>
                    </a:moveTo>
                    <a:cubicBezTo>
                      <a:pt x="0" y="1"/>
                      <a:pt x="2" y="808"/>
                      <a:pt x="521" y="808"/>
                    </a:cubicBezTo>
                    <a:cubicBezTo>
                      <a:pt x="1042" y="808"/>
                      <a:pt x="1042"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4" name="Google Shape;2044;p45"/>
              <p:cNvSpPr/>
              <p:nvPr/>
            </p:nvSpPr>
            <p:spPr>
              <a:xfrm>
                <a:off x="3743365" y="2890680"/>
                <a:ext cx="14426" cy="11225"/>
              </a:xfrm>
              <a:custGeom>
                <a:avLst/>
                <a:gdLst/>
                <a:ahLst/>
                <a:cxnLst/>
                <a:rect l="l" t="t" r="r" b="b"/>
                <a:pathLst>
                  <a:path w="1041" h="810" extrusionOk="0">
                    <a:moveTo>
                      <a:pt x="520" y="1"/>
                    </a:moveTo>
                    <a:cubicBezTo>
                      <a:pt x="0" y="1"/>
                      <a:pt x="0" y="809"/>
                      <a:pt x="520" y="809"/>
                    </a:cubicBezTo>
                    <a:cubicBezTo>
                      <a:pt x="1041" y="809"/>
                      <a:pt x="1041"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5" name="Google Shape;2045;p45"/>
              <p:cNvSpPr/>
              <p:nvPr/>
            </p:nvSpPr>
            <p:spPr>
              <a:xfrm>
                <a:off x="3846299" y="2805678"/>
                <a:ext cx="14426" cy="11183"/>
              </a:xfrm>
              <a:custGeom>
                <a:avLst/>
                <a:gdLst/>
                <a:ahLst/>
                <a:cxnLst/>
                <a:rect l="l" t="t" r="r" b="b"/>
                <a:pathLst>
                  <a:path w="1041" h="807" extrusionOk="0">
                    <a:moveTo>
                      <a:pt x="520" y="0"/>
                    </a:moveTo>
                    <a:cubicBezTo>
                      <a:pt x="0" y="0"/>
                      <a:pt x="0" y="807"/>
                      <a:pt x="520" y="807"/>
                    </a:cubicBezTo>
                    <a:cubicBezTo>
                      <a:pt x="1041" y="807"/>
                      <a:pt x="1041"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6" name="Google Shape;2046;p45"/>
              <p:cNvSpPr/>
              <p:nvPr/>
            </p:nvSpPr>
            <p:spPr>
              <a:xfrm>
                <a:off x="3783635" y="2783285"/>
                <a:ext cx="14412" cy="11197"/>
              </a:xfrm>
              <a:custGeom>
                <a:avLst/>
                <a:gdLst/>
                <a:ahLst/>
                <a:cxnLst/>
                <a:rect l="l" t="t" r="r" b="b"/>
                <a:pathLst>
                  <a:path w="1040" h="808" extrusionOk="0">
                    <a:moveTo>
                      <a:pt x="520" y="1"/>
                    </a:moveTo>
                    <a:cubicBezTo>
                      <a:pt x="1" y="1"/>
                      <a:pt x="1" y="808"/>
                      <a:pt x="520" y="808"/>
                    </a:cubicBezTo>
                    <a:cubicBezTo>
                      <a:pt x="1039" y="808"/>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7" name="Google Shape;2047;p45"/>
              <p:cNvSpPr/>
              <p:nvPr/>
            </p:nvSpPr>
            <p:spPr>
              <a:xfrm>
                <a:off x="3011662" y="3412110"/>
                <a:ext cx="14426" cy="11211"/>
              </a:xfrm>
              <a:custGeom>
                <a:avLst/>
                <a:gdLst/>
                <a:ahLst/>
                <a:cxnLst/>
                <a:rect l="l" t="t" r="r" b="b"/>
                <a:pathLst>
                  <a:path w="1041" h="809" extrusionOk="0">
                    <a:moveTo>
                      <a:pt x="520" y="0"/>
                    </a:moveTo>
                    <a:cubicBezTo>
                      <a:pt x="0" y="0"/>
                      <a:pt x="0" y="809"/>
                      <a:pt x="520" y="809"/>
                    </a:cubicBezTo>
                    <a:cubicBezTo>
                      <a:pt x="1041" y="809"/>
                      <a:pt x="1041"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8" name="Google Shape;2048;p45"/>
              <p:cNvSpPr/>
              <p:nvPr/>
            </p:nvSpPr>
            <p:spPr>
              <a:xfrm>
                <a:off x="3112336" y="3362889"/>
                <a:ext cx="14426" cy="11183"/>
              </a:xfrm>
              <a:custGeom>
                <a:avLst/>
                <a:gdLst/>
                <a:ahLst/>
                <a:cxnLst/>
                <a:rect l="l" t="t" r="r" b="b"/>
                <a:pathLst>
                  <a:path w="1041" h="807" extrusionOk="0">
                    <a:moveTo>
                      <a:pt x="522" y="0"/>
                    </a:moveTo>
                    <a:cubicBezTo>
                      <a:pt x="2" y="0"/>
                      <a:pt x="1" y="807"/>
                      <a:pt x="522" y="807"/>
                    </a:cubicBezTo>
                    <a:cubicBezTo>
                      <a:pt x="1041" y="807"/>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9" name="Google Shape;2049;p45"/>
              <p:cNvSpPr/>
              <p:nvPr/>
            </p:nvSpPr>
            <p:spPr>
              <a:xfrm>
                <a:off x="3112336" y="3454639"/>
                <a:ext cx="14426" cy="11197"/>
              </a:xfrm>
              <a:custGeom>
                <a:avLst/>
                <a:gdLst/>
                <a:ahLst/>
                <a:cxnLst/>
                <a:rect l="l" t="t" r="r" b="b"/>
                <a:pathLst>
                  <a:path w="1041" h="808" extrusionOk="0">
                    <a:moveTo>
                      <a:pt x="522" y="0"/>
                    </a:moveTo>
                    <a:cubicBezTo>
                      <a:pt x="2" y="0"/>
                      <a:pt x="1" y="807"/>
                      <a:pt x="522" y="807"/>
                    </a:cubicBezTo>
                    <a:cubicBezTo>
                      <a:pt x="1041" y="807"/>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0" name="Google Shape;2050;p45"/>
              <p:cNvSpPr/>
              <p:nvPr/>
            </p:nvSpPr>
            <p:spPr>
              <a:xfrm>
                <a:off x="3233160" y="3405390"/>
                <a:ext cx="14440" cy="11225"/>
              </a:xfrm>
              <a:custGeom>
                <a:avLst/>
                <a:gdLst/>
                <a:ahLst/>
                <a:cxnLst/>
                <a:rect l="l" t="t" r="r" b="b"/>
                <a:pathLst>
                  <a:path w="1042" h="810" extrusionOk="0">
                    <a:moveTo>
                      <a:pt x="522" y="1"/>
                    </a:moveTo>
                    <a:cubicBezTo>
                      <a:pt x="3" y="1"/>
                      <a:pt x="1" y="809"/>
                      <a:pt x="522" y="809"/>
                    </a:cubicBezTo>
                    <a:cubicBezTo>
                      <a:pt x="1041" y="809"/>
                      <a:pt x="1041" y="1"/>
                      <a:pt x="522"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1" name="Google Shape;2051;p45"/>
              <p:cNvSpPr/>
              <p:nvPr/>
            </p:nvSpPr>
            <p:spPr>
              <a:xfrm>
                <a:off x="3253336" y="3470298"/>
                <a:ext cx="14412" cy="11225"/>
              </a:xfrm>
              <a:custGeom>
                <a:avLst/>
                <a:gdLst/>
                <a:ahLst/>
                <a:cxnLst/>
                <a:rect l="l" t="t" r="r" b="b"/>
                <a:pathLst>
                  <a:path w="1040" h="810" extrusionOk="0">
                    <a:moveTo>
                      <a:pt x="520" y="1"/>
                    </a:moveTo>
                    <a:cubicBezTo>
                      <a:pt x="1" y="1"/>
                      <a:pt x="1" y="809"/>
                      <a:pt x="520" y="809"/>
                    </a:cubicBezTo>
                    <a:cubicBezTo>
                      <a:pt x="1039" y="809"/>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052" name="Google Shape;2052;p45"/>
            <p:cNvGrpSpPr/>
            <p:nvPr/>
          </p:nvGrpSpPr>
          <p:grpSpPr>
            <a:xfrm>
              <a:off x="3076557" y="2794399"/>
              <a:ext cx="314524" cy="180771"/>
              <a:chOff x="3380175" y="493600"/>
              <a:chExt cx="356725" cy="205025"/>
            </a:xfrm>
          </p:grpSpPr>
          <p:sp>
            <p:nvSpPr>
              <p:cNvPr id="2053" name="Google Shape;2053;p45"/>
              <p:cNvSpPr/>
              <p:nvPr/>
            </p:nvSpPr>
            <p:spPr>
              <a:xfrm>
                <a:off x="3671450" y="625025"/>
                <a:ext cx="65450" cy="73600"/>
              </a:xfrm>
              <a:custGeom>
                <a:avLst/>
                <a:gdLst/>
                <a:ahLst/>
                <a:cxnLst/>
                <a:rect l="l" t="t" r="r" b="b"/>
                <a:pathLst>
                  <a:path w="2618" h="2944" extrusionOk="0">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4" name="Google Shape;2054;p45"/>
              <p:cNvSpPr/>
              <p:nvPr/>
            </p:nvSpPr>
            <p:spPr>
              <a:xfrm>
                <a:off x="3627025" y="493600"/>
                <a:ext cx="64050" cy="78675"/>
              </a:xfrm>
              <a:custGeom>
                <a:avLst/>
                <a:gdLst/>
                <a:ahLst/>
                <a:cxnLst/>
                <a:rect l="l" t="t" r="r" b="b"/>
                <a:pathLst>
                  <a:path w="2562" h="3147" extrusionOk="0">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5" name="Google Shape;2055;p45"/>
              <p:cNvSpPr/>
              <p:nvPr/>
            </p:nvSpPr>
            <p:spPr>
              <a:xfrm>
                <a:off x="3520425" y="584200"/>
                <a:ext cx="48400" cy="59025"/>
              </a:xfrm>
              <a:custGeom>
                <a:avLst/>
                <a:gdLst/>
                <a:ahLst/>
                <a:cxnLst/>
                <a:rect l="l" t="t" r="r" b="b"/>
                <a:pathLst>
                  <a:path w="1936" h="2361" extrusionOk="0">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6" name="Google Shape;2056;p45"/>
              <p:cNvSpPr/>
              <p:nvPr/>
            </p:nvSpPr>
            <p:spPr>
              <a:xfrm>
                <a:off x="3441025" y="514975"/>
                <a:ext cx="50450" cy="68150"/>
              </a:xfrm>
              <a:custGeom>
                <a:avLst/>
                <a:gdLst/>
                <a:ahLst/>
                <a:cxnLst/>
                <a:rect l="l" t="t" r="r" b="b"/>
                <a:pathLst>
                  <a:path w="2018" h="2726" extrusionOk="0">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7" name="Google Shape;2057;p45"/>
              <p:cNvSpPr/>
              <p:nvPr/>
            </p:nvSpPr>
            <p:spPr>
              <a:xfrm>
                <a:off x="3380175" y="621125"/>
                <a:ext cx="74825" cy="77150"/>
              </a:xfrm>
              <a:custGeom>
                <a:avLst/>
                <a:gdLst/>
                <a:ahLst/>
                <a:cxnLst/>
                <a:rect l="l" t="t" r="r" b="b"/>
                <a:pathLst>
                  <a:path w="2993" h="3086" extrusionOk="0">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058" name="Google Shape;2058;p45"/>
            <p:cNvSpPr/>
            <p:nvPr/>
          </p:nvSpPr>
          <p:spPr>
            <a:xfrm>
              <a:off x="3191748" y="2987199"/>
              <a:ext cx="94224" cy="53856"/>
            </a:xfrm>
            <a:custGeom>
              <a:avLst/>
              <a:gdLst/>
              <a:ahLst/>
              <a:cxnLst/>
              <a:rect l="l" t="t" r="r" b="b"/>
              <a:pathLst>
                <a:path w="4034" h="2305" extrusionOk="0">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241" name="Google Shape;2241;p45"/>
          <p:cNvGrpSpPr/>
          <p:nvPr/>
        </p:nvGrpSpPr>
        <p:grpSpPr>
          <a:xfrm>
            <a:off x="-3457902" y="7988039"/>
            <a:ext cx="1448053" cy="2344730"/>
            <a:chOff x="2205175" y="238100"/>
            <a:chExt cx="3235150" cy="5238450"/>
          </a:xfrm>
        </p:grpSpPr>
        <p:sp>
          <p:nvSpPr>
            <p:cNvPr id="2242" name="Google Shape;2242;p45"/>
            <p:cNvSpPr/>
            <p:nvPr/>
          </p:nvSpPr>
          <p:spPr>
            <a:xfrm>
              <a:off x="4482625" y="2965050"/>
              <a:ext cx="467725" cy="338575"/>
            </a:xfrm>
            <a:custGeom>
              <a:avLst/>
              <a:gdLst/>
              <a:ahLst/>
              <a:cxnLst/>
              <a:rect l="l" t="t" r="r" b="b"/>
              <a:pathLst>
                <a:path w="18709" h="13543" extrusionOk="0">
                  <a:moveTo>
                    <a:pt x="7000" y="1"/>
                  </a:moveTo>
                  <a:cubicBezTo>
                    <a:pt x="6897" y="1"/>
                    <a:pt x="6778" y="13"/>
                    <a:pt x="6642" y="41"/>
                  </a:cubicBezTo>
                  <a:cubicBezTo>
                    <a:pt x="5892" y="200"/>
                    <a:pt x="5005" y="1428"/>
                    <a:pt x="4379" y="1895"/>
                  </a:cubicBezTo>
                  <a:cubicBezTo>
                    <a:pt x="3276" y="2725"/>
                    <a:pt x="1536" y="3795"/>
                    <a:pt x="1" y="4011"/>
                  </a:cubicBezTo>
                  <a:cubicBezTo>
                    <a:pt x="195" y="4692"/>
                    <a:pt x="274" y="5443"/>
                    <a:pt x="297" y="6228"/>
                  </a:cubicBezTo>
                  <a:cubicBezTo>
                    <a:pt x="308" y="6774"/>
                    <a:pt x="330" y="7365"/>
                    <a:pt x="308" y="7956"/>
                  </a:cubicBezTo>
                  <a:cubicBezTo>
                    <a:pt x="297" y="8719"/>
                    <a:pt x="240" y="9492"/>
                    <a:pt x="81" y="10220"/>
                  </a:cubicBezTo>
                  <a:cubicBezTo>
                    <a:pt x="2912" y="11869"/>
                    <a:pt x="5039" y="13188"/>
                    <a:pt x="8395" y="13416"/>
                  </a:cubicBezTo>
                  <a:cubicBezTo>
                    <a:pt x="9521" y="13494"/>
                    <a:pt x="10632" y="13542"/>
                    <a:pt x="11736" y="13542"/>
                  </a:cubicBezTo>
                  <a:cubicBezTo>
                    <a:pt x="13677" y="13542"/>
                    <a:pt x="15596" y="13393"/>
                    <a:pt x="17538" y="12994"/>
                  </a:cubicBezTo>
                  <a:cubicBezTo>
                    <a:pt x="16879" y="12425"/>
                    <a:pt x="16116" y="12301"/>
                    <a:pt x="15207" y="12152"/>
                  </a:cubicBezTo>
                  <a:cubicBezTo>
                    <a:pt x="14171" y="11993"/>
                    <a:pt x="13193" y="11777"/>
                    <a:pt x="12147" y="11766"/>
                  </a:cubicBezTo>
                  <a:cubicBezTo>
                    <a:pt x="11750" y="11766"/>
                    <a:pt x="11681" y="11186"/>
                    <a:pt x="12056" y="11071"/>
                  </a:cubicBezTo>
                  <a:cubicBezTo>
                    <a:pt x="12439" y="10960"/>
                    <a:pt x="12847" y="10916"/>
                    <a:pt x="13265" y="10916"/>
                  </a:cubicBezTo>
                  <a:cubicBezTo>
                    <a:pt x="14211" y="10916"/>
                    <a:pt x="15206" y="11138"/>
                    <a:pt x="16081" y="11287"/>
                  </a:cubicBezTo>
                  <a:cubicBezTo>
                    <a:pt x="16878" y="11424"/>
                    <a:pt x="17708" y="11662"/>
                    <a:pt x="18220" y="12243"/>
                  </a:cubicBezTo>
                  <a:cubicBezTo>
                    <a:pt x="18709" y="10855"/>
                    <a:pt x="16525" y="10502"/>
                    <a:pt x="15468" y="10241"/>
                  </a:cubicBezTo>
                  <a:cubicBezTo>
                    <a:pt x="14752" y="10071"/>
                    <a:pt x="14000" y="9923"/>
                    <a:pt x="13262" y="9729"/>
                  </a:cubicBezTo>
                  <a:cubicBezTo>
                    <a:pt x="12762" y="9593"/>
                    <a:pt x="12261" y="9446"/>
                    <a:pt x="11783" y="9252"/>
                  </a:cubicBezTo>
                  <a:cubicBezTo>
                    <a:pt x="11477" y="9131"/>
                    <a:pt x="11465" y="8612"/>
                    <a:pt x="11818" y="8612"/>
                  </a:cubicBezTo>
                  <a:cubicBezTo>
                    <a:pt x="11832" y="8612"/>
                    <a:pt x="11847" y="8613"/>
                    <a:pt x="11863" y="8614"/>
                  </a:cubicBezTo>
                  <a:cubicBezTo>
                    <a:pt x="13000" y="8718"/>
                    <a:pt x="14114" y="9071"/>
                    <a:pt x="15229" y="9332"/>
                  </a:cubicBezTo>
                  <a:cubicBezTo>
                    <a:pt x="15570" y="9411"/>
                    <a:pt x="15945" y="9480"/>
                    <a:pt x="16320" y="9548"/>
                  </a:cubicBezTo>
                  <a:cubicBezTo>
                    <a:pt x="16958" y="9673"/>
                    <a:pt x="17595" y="9832"/>
                    <a:pt x="18118" y="10129"/>
                  </a:cubicBezTo>
                  <a:cubicBezTo>
                    <a:pt x="18039" y="9855"/>
                    <a:pt x="17898" y="9601"/>
                    <a:pt x="17708" y="9389"/>
                  </a:cubicBezTo>
                  <a:cubicBezTo>
                    <a:pt x="16548" y="8047"/>
                    <a:pt x="13592" y="7581"/>
                    <a:pt x="12283" y="7091"/>
                  </a:cubicBezTo>
                  <a:cubicBezTo>
                    <a:pt x="11969" y="6979"/>
                    <a:pt x="11998" y="6478"/>
                    <a:pt x="12362" y="6478"/>
                  </a:cubicBezTo>
                  <a:cubicBezTo>
                    <a:pt x="12366" y="6478"/>
                    <a:pt x="12371" y="6478"/>
                    <a:pt x="12375" y="6478"/>
                  </a:cubicBezTo>
                  <a:cubicBezTo>
                    <a:pt x="13921" y="6523"/>
                    <a:pt x="15525" y="7148"/>
                    <a:pt x="16889" y="7854"/>
                  </a:cubicBezTo>
                  <a:cubicBezTo>
                    <a:pt x="16913" y="7866"/>
                    <a:pt x="16924" y="7876"/>
                    <a:pt x="16946" y="7888"/>
                  </a:cubicBezTo>
                  <a:cubicBezTo>
                    <a:pt x="15187" y="4978"/>
                    <a:pt x="11202" y="4320"/>
                    <a:pt x="7789" y="4320"/>
                  </a:cubicBezTo>
                  <a:cubicBezTo>
                    <a:pt x="7253" y="4320"/>
                    <a:pt x="6731" y="4336"/>
                    <a:pt x="6234" y="4362"/>
                  </a:cubicBezTo>
                  <a:cubicBezTo>
                    <a:pt x="6228" y="4363"/>
                    <a:pt x="6221" y="4363"/>
                    <a:pt x="6216" y="4363"/>
                  </a:cubicBezTo>
                  <a:cubicBezTo>
                    <a:pt x="5956" y="4363"/>
                    <a:pt x="5870" y="4119"/>
                    <a:pt x="5926" y="3919"/>
                  </a:cubicBezTo>
                  <a:cubicBezTo>
                    <a:pt x="5914" y="3817"/>
                    <a:pt x="5949" y="3703"/>
                    <a:pt x="6051" y="3611"/>
                  </a:cubicBezTo>
                  <a:cubicBezTo>
                    <a:pt x="6511" y="3173"/>
                    <a:pt x="8629" y="1"/>
                    <a:pt x="7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3" name="Google Shape;2243;p45"/>
            <p:cNvSpPr/>
            <p:nvPr/>
          </p:nvSpPr>
          <p:spPr>
            <a:xfrm>
              <a:off x="4498450" y="1139125"/>
              <a:ext cx="136800" cy="267250"/>
            </a:xfrm>
            <a:custGeom>
              <a:avLst/>
              <a:gdLst/>
              <a:ahLst/>
              <a:cxnLst/>
              <a:rect l="l" t="t" r="r" b="b"/>
              <a:pathLst>
                <a:path w="5472" h="10690" extrusionOk="0">
                  <a:moveTo>
                    <a:pt x="1" y="0"/>
                  </a:moveTo>
                  <a:lnTo>
                    <a:pt x="1" y="0"/>
                  </a:lnTo>
                  <a:cubicBezTo>
                    <a:pt x="671" y="3522"/>
                    <a:pt x="853" y="7119"/>
                    <a:pt x="544" y="10690"/>
                  </a:cubicBezTo>
                  <a:cubicBezTo>
                    <a:pt x="1800" y="9313"/>
                    <a:pt x="3166" y="8140"/>
                    <a:pt x="4045" y="6354"/>
                  </a:cubicBezTo>
                  <a:cubicBezTo>
                    <a:pt x="5032" y="4351"/>
                    <a:pt x="5129" y="2392"/>
                    <a:pt x="5472" y="281"/>
                  </a:cubicBezTo>
                  <a:lnTo>
                    <a:pt x="5472" y="281"/>
                  </a:lnTo>
                  <a:cubicBezTo>
                    <a:pt x="5166" y="290"/>
                    <a:pt x="4859" y="295"/>
                    <a:pt x="4552" y="295"/>
                  </a:cubicBezTo>
                  <a:cubicBezTo>
                    <a:pt x="3034" y="295"/>
                    <a:pt x="1509" y="18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4" name="Google Shape;2244;p45"/>
            <p:cNvSpPr/>
            <p:nvPr/>
          </p:nvSpPr>
          <p:spPr>
            <a:xfrm>
              <a:off x="3895825" y="2586325"/>
              <a:ext cx="385875" cy="312775"/>
            </a:xfrm>
            <a:custGeom>
              <a:avLst/>
              <a:gdLst/>
              <a:ahLst/>
              <a:cxnLst/>
              <a:rect l="l" t="t" r="r" b="b"/>
              <a:pathLst>
                <a:path w="15435" h="12511" extrusionOk="0">
                  <a:moveTo>
                    <a:pt x="5887" y="0"/>
                  </a:moveTo>
                  <a:cubicBezTo>
                    <a:pt x="4144" y="0"/>
                    <a:pt x="1013" y="3758"/>
                    <a:pt x="1" y="4829"/>
                  </a:cubicBezTo>
                  <a:cubicBezTo>
                    <a:pt x="57" y="6228"/>
                    <a:pt x="114" y="7638"/>
                    <a:pt x="182" y="9037"/>
                  </a:cubicBezTo>
                  <a:cubicBezTo>
                    <a:pt x="215" y="9776"/>
                    <a:pt x="249" y="10503"/>
                    <a:pt x="284" y="11243"/>
                  </a:cubicBezTo>
                  <a:cubicBezTo>
                    <a:pt x="295" y="11300"/>
                    <a:pt x="272" y="11334"/>
                    <a:pt x="261" y="11380"/>
                  </a:cubicBezTo>
                  <a:cubicBezTo>
                    <a:pt x="1610" y="12178"/>
                    <a:pt x="3236" y="12510"/>
                    <a:pt x="4916" y="12510"/>
                  </a:cubicBezTo>
                  <a:cubicBezTo>
                    <a:pt x="7329" y="12510"/>
                    <a:pt x="9851" y="11824"/>
                    <a:pt x="11816" y="10845"/>
                  </a:cubicBezTo>
                  <a:cubicBezTo>
                    <a:pt x="11816" y="10799"/>
                    <a:pt x="11805" y="10766"/>
                    <a:pt x="11805" y="10731"/>
                  </a:cubicBezTo>
                  <a:cubicBezTo>
                    <a:pt x="11852" y="10087"/>
                    <a:pt x="10955" y="9934"/>
                    <a:pt x="9987" y="9934"/>
                  </a:cubicBezTo>
                  <a:cubicBezTo>
                    <a:pt x="9110" y="9934"/>
                    <a:pt x="8176" y="10060"/>
                    <a:pt x="7835" y="10060"/>
                  </a:cubicBezTo>
                  <a:cubicBezTo>
                    <a:pt x="7438" y="10060"/>
                    <a:pt x="7426" y="9537"/>
                    <a:pt x="7745" y="9413"/>
                  </a:cubicBezTo>
                  <a:cubicBezTo>
                    <a:pt x="7951" y="9333"/>
                    <a:pt x="8200" y="9264"/>
                    <a:pt x="8497" y="9197"/>
                  </a:cubicBezTo>
                  <a:cubicBezTo>
                    <a:pt x="9133" y="7570"/>
                    <a:pt x="10304" y="6137"/>
                    <a:pt x="11499" y="4886"/>
                  </a:cubicBezTo>
                  <a:cubicBezTo>
                    <a:pt x="12670" y="3634"/>
                    <a:pt x="14001" y="2246"/>
                    <a:pt x="15434" y="1257"/>
                  </a:cubicBezTo>
                  <a:cubicBezTo>
                    <a:pt x="15377" y="1146"/>
                    <a:pt x="15271" y="1098"/>
                    <a:pt x="15129" y="1098"/>
                  </a:cubicBezTo>
                  <a:cubicBezTo>
                    <a:pt x="14282" y="1098"/>
                    <a:pt x="12177" y="2814"/>
                    <a:pt x="11874" y="3077"/>
                  </a:cubicBezTo>
                  <a:cubicBezTo>
                    <a:pt x="10873" y="3942"/>
                    <a:pt x="9872" y="4784"/>
                    <a:pt x="8860" y="5647"/>
                  </a:cubicBezTo>
                  <a:cubicBezTo>
                    <a:pt x="8796" y="5702"/>
                    <a:pt x="8725" y="5725"/>
                    <a:pt x="8658" y="5725"/>
                  </a:cubicBezTo>
                  <a:cubicBezTo>
                    <a:pt x="8415" y="5725"/>
                    <a:pt x="8205" y="5426"/>
                    <a:pt x="8428" y="5204"/>
                  </a:cubicBezTo>
                  <a:cubicBezTo>
                    <a:pt x="8974" y="4692"/>
                    <a:pt x="11441" y="2008"/>
                    <a:pt x="13523" y="768"/>
                  </a:cubicBezTo>
                  <a:cubicBezTo>
                    <a:pt x="13322" y="661"/>
                    <a:pt x="13092" y="614"/>
                    <a:pt x="12846" y="614"/>
                  </a:cubicBezTo>
                  <a:cubicBezTo>
                    <a:pt x="12312" y="614"/>
                    <a:pt x="11699" y="833"/>
                    <a:pt x="11123" y="1121"/>
                  </a:cubicBezTo>
                  <a:cubicBezTo>
                    <a:pt x="10475" y="1463"/>
                    <a:pt x="9872" y="1883"/>
                    <a:pt x="9508" y="2156"/>
                  </a:cubicBezTo>
                  <a:cubicBezTo>
                    <a:pt x="8484" y="2918"/>
                    <a:pt x="7608" y="3862"/>
                    <a:pt x="6721" y="4784"/>
                  </a:cubicBezTo>
                  <a:cubicBezTo>
                    <a:pt x="6660" y="4844"/>
                    <a:pt x="6586" y="4870"/>
                    <a:pt x="6511" y="4870"/>
                  </a:cubicBezTo>
                  <a:cubicBezTo>
                    <a:pt x="6279" y="4870"/>
                    <a:pt x="6046" y="4620"/>
                    <a:pt x="6209" y="4397"/>
                  </a:cubicBezTo>
                  <a:cubicBezTo>
                    <a:pt x="7392" y="2792"/>
                    <a:pt x="8791" y="1292"/>
                    <a:pt x="10566" y="370"/>
                  </a:cubicBezTo>
                  <a:cubicBezTo>
                    <a:pt x="10375" y="189"/>
                    <a:pt x="10119" y="114"/>
                    <a:pt x="9829" y="114"/>
                  </a:cubicBezTo>
                  <a:cubicBezTo>
                    <a:pt x="8756" y="114"/>
                    <a:pt x="7209" y="1140"/>
                    <a:pt x="6699" y="1587"/>
                  </a:cubicBezTo>
                  <a:cubicBezTo>
                    <a:pt x="5720" y="2474"/>
                    <a:pt x="4868" y="3487"/>
                    <a:pt x="3879" y="4374"/>
                  </a:cubicBezTo>
                  <a:cubicBezTo>
                    <a:pt x="3817" y="4430"/>
                    <a:pt x="3744" y="4454"/>
                    <a:pt x="3673" y="4454"/>
                  </a:cubicBezTo>
                  <a:cubicBezTo>
                    <a:pt x="3457" y="4454"/>
                    <a:pt x="3255" y="4230"/>
                    <a:pt x="3400" y="3999"/>
                  </a:cubicBezTo>
                  <a:cubicBezTo>
                    <a:pt x="4242" y="2702"/>
                    <a:pt x="5322" y="1304"/>
                    <a:pt x="6631" y="348"/>
                  </a:cubicBezTo>
                  <a:cubicBezTo>
                    <a:pt x="6433" y="106"/>
                    <a:pt x="6180" y="0"/>
                    <a:pt x="58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5" name="Google Shape;2245;p45"/>
            <p:cNvSpPr/>
            <p:nvPr/>
          </p:nvSpPr>
          <p:spPr>
            <a:xfrm>
              <a:off x="3819500" y="2885000"/>
              <a:ext cx="102050" cy="76750"/>
            </a:xfrm>
            <a:custGeom>
              <a:avLst/>
              <a:gdLst/>
              <a:ahLst/>
              <a:cxnLst/>
              <a:rect l="l" t="t" r="r" b="b"/>
              <a:pathLst>
                <a:path w="4082" h="3070" extrusionOk="0">
                  <a:moveTo>
                    <a:pt x="2530" y="1"/>
                  </a:moveTo>
                  <a:cubicBezTo>
                    <a:pt x="1689" y="254"/>
                    <a:pt x="847" y="500"/>
                    <a:pt x="1" y="726"/>
                  </a:cubicBezTo>
                  <a:cubicBezTo>
                    <a:pt x="421" y="1436"/>
                    <a:pt x="777" y="2199"/>
                    <a:pt x="1109" y="2954"/>
                  </a:cubicBezTo>
                  <a:cubicBezTo>
                    <a:pt x="1597" y="3001"/>
                    <a:pt x="2090" y="3028"/>
                    <a:pt x="2580" y="3070"/>
                  </a:cubicBezTo>
                  <a:cubicBezTo>
                    <a:pt x="2791" y="2784"/>
                    <a:pt x="3043" y="2512"/>
                    <a:pt x="3218" y="2261"/>
                  </a:cubicBezTo>
                  <a:cubicBezTo>
                    <a:pt x="3525" y="1825"/>
                    <a:pt x="3777" y="1349"/>
                    <a:pt x="4081" y="913"/>
                  </a:cubicBezTo>
                  <a:cubicBezTo>
                    <a:pt x="3527" y="677"/>
                    <a:pt x="3006" y="370"/>
                    <a:pt x="2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6" name="Google Shape;2246;p45"/>
            <p:cNvSpPr/>
            <p:nvPr/>
          </p:nvSpPr>
          <p:spPr>
            <a:xfrm>
              <a:off x="2871100" y="1849225"/>
              <a:ext cx="1077600" cy="1849025"/>
            </a:xfrm>
            <a:custGeom>
              <a:avLst/>
              <a:gdLst/>
              <a:ahLst/>
              <a:cxnLst/>
              <a:rect l="l" t="t" r="r" b="b"/>
              <a:pathLst>
                <a:path w="43104" h="73961" extrusionOk="0">
                  <a:moveTo>
                    <a:pt x="19209" y="0"/>
                  </a:moveTo>
                  <a:cubicBezTo>
                    <a:pt x="9281" y="6414"/>
                    <a:pt x="4277" y="18402"/>
                    <a:pt x="2116" y="29707"/>
                  </a:cubicBezTo>
                  <a:cubicBezTo>
                    <a:pt x="319" y="39112"/>
                    <a:pt x="1" y="51771"/>
                    <a:pt x="3674" y="61494"/>
                  </a:cubicBezTo>
                  <a:cubicBezTo>
                    <a:pt x="3727" y="61530"/>
                    <a:pt x="3766" y="61582"/>
                    <a:pt x="3788" y="61642"/>
                  </a:cubicBezTo>
                  <a:cubicBezTo>
                    <a:pt x="3822" y="61733"/>
                    <a:pt x="3833" y="61824"/>
                    <a:pt x="3856" y="61926"/>
                  </a:cubicBezTo>
                  <a:cubicBezTo>
                    <a:pt x="4618" y="63859"/>
                    <a:pt x="5529" y="65690"/>
                    <a:pt x="6642" y="67329"/>
                  </a:cubicBezTo>
                  <a:cubicBezTo>
                    <a:pt x="6850" y="67631"/>
                    <a:pt x="6571" y="67912"/>
                    <a:pt x="6284" y="67912"/>
                  </a:cubicBezTo>
                  <a:cubicBezTo>
                    <a:pt x="6162" y="67912"/>
                    <a:pt x="6038" y="67861"/>
                    <a:pt x="5949" y="67738"/>
                  </a:cubicBezTo>
                  <a:cubicBezTo>
                    <a:pt x="5301" y="66850"/>
                    <a:pt x="4732" y="65896"/>
                    <a:pt x="4198" y="64917"/>
                  </a:cubicBezTo>
                  <a:cubicBezTo>
                    <a:pt x="4185" y="65633"/>
                    <a:pt x="4152" y="66339"/>
                    <a:pt x="4084" y="67056"/>
                  </a:cubicBezTo>
                  <a:cubicBezTo>
                    <a:pt x="3947" y="68671"/>
                    <a:pt x="3833" y="70445"/>
                    <a:pt x="3356" y="72014"/>
                  </a:cubicBezTo>
                  <a:cubicBezTo>
                    <a:pt x="4243" y="72616"/>
                    <a:pt x="5244" y="73060"/>
                    <a:pt x="6324" y="73356"/>
                  </a:cubicBezTo>
                  <a:cubicBezTo>
                    <a:pt x="7789" y="73783"/>
                    <a:pt x="9395" y="73960"/>
                    <a:pt x="11059" y="73960"/>
                  </a:cubicBezTo>
                  <a:cubicBezTo>
                    <a:pt x="15865" y="73960"/>
                    <a:pt x="21148" y="72480"/>
                    <a:pt x="24873" y="71264"/>
                  </a:cubicBezTo>
                  <a:cubicBezTo>
                    <a:pt x="31163" y="69205"/>
                    <a:pt x="37531" y="66100"/>
                    <a:pt x="43104" y="62426"/>
                  </a:cubicBezTo>
                  <a:cubicBezTo>
                    <a:pt x="41045" y="60379"/>
                    <a:pt x="39077" y="58275"/>
                    <a:pt x="37236" y="56114"/>
                  </a:cubicBezTo>
                  <a:cubicBezTo>
                    <a:pt x="36541" y="56035"/>
                    <a:pt x="35836" y="55955"/>
                    <a:pt x="35154" y="55853"/>
                  </a:cubicBezTo>
                  <a:cubicBezTo>
                    <a:pt x="28160" y="54795"/>
                    <a:pt x="26420" y="50326"/>
                    <a:pt x="24293" y="44116"/>
                  </a:cubicBezTo>
                  <a:cubicBezTo>
                    <a:pt x="23792" y="44014"/>
                    <a:pt x="23292" y="43865"/>
                    <a:pt x="22803" y="43638"/>
                  </a:cubicBezTo>
                  <a:cubicBezTo>
                    <a:pt x="22644" y="43559"/>
                    <a:pt x="22587" y="43434"/>
                    <a:pt x="22587" y="43309"/>
                  </a:cubicBezTo>
                  <a:cubicBezTo>
                    <a:pt x="22587" y="43298"/>
                    <a:pt x="22575" y="43286"/>
                    <a:pt x="22575" y="43274"/>
                  </a:cubicBezTo>
                  <a:cubicBezTo>
                    <a:pt x="20734" y="36792"/>
                    <a:pt x="20573" y="30298"/>
                    <a:pt x="20198" y="23634"/>
                  </a:cubicBezTo>
                  <a:cubicBezTo>
                    <a:pt x="20186" y="23344"/>
                    <a:pt x="20427" y="23187"/>
                    <a:pt x="20665" y="23187"/>
                  </a:cubicBezTo>
                  <a:cubicBezTo>
                    <a:pt x="20857" y="23187"/>
                    <a:pt x="21046" y="23290"/>
                    <a:pt x="21097" y="23508"/>
                  </a:cubicBezTo>
                  <a:cubicBezTo>
                    <a:pt x="21814" y="26386"/>
                    <a:pt x="21621" y="29332"/>
                    <a:pt x="21904" y="32254"/>
                  </a:cubicBezTo>
                  <a:cubicBezTo>
                    <a:pt x="22245" y="35859"/>
                    <a:pt x="23144" y="39339"/>
                    <a:pt x="23633" y="42923"/>
                  </a:cubicBezTo>
                  <a:cubicBezTo>
                    <a:pt x="24437" y="43023"/>
                    <a:pt x="25254" y="43068"/>
                    <a:pt x="26077" y="43068"/>
                  </a:cubicBezTo>
                  <a:cubicBezTo>
                    <a:pt x="27781" y="43068"/>
                    <a:pt x="29517" y="42873"/>
                    <a:pt x="31242" y="42558"/>
                  </a:cubicBezTo>
                  <a:cubicBezTo>
                    <a:pt x="34347" y="41989"/>
                    <a:pt x="37428" y="41045"/>
                    <a:pt x="40260" y="40181"/>
                  </a:cubicBezTo>
                  <a:cubicBezTo>
                    <a:pt x="39590" y="35530"/>
                    <a:pt x="39318" y="30811"/>
                    <a:pt x="39169" y="26113"/>
                  </a:cubicBezTo>
                  <a:cubicBezTo>
                    <a:pt x="39055" y="22554"/>
                    <a:pt x="39420" y="18766"/>
                    <a:pt x="38862" y="15275"/>
                  </a:cubicBezTo>
                  <a:cubicBezTo>
                    <a:pt x="38476" y="12773"/>
                    <a:pt x="37622" y="10429"/>
                    <a:pt x="35814" y="8417"/>
                  </a:cubicBezTo>
                  <a:cubicBezTo>
                    <a:pt x="32686" y="7928"/>
                    <a:pt x="29662" y="6961"/>
                    <a:pt x="27034" y="5642"/>
                  </a:cubicBezTo>
                  <a:cubicBezTo>
                    <a:pt x="24942" y="4583"/>
                    <a:pt x="23088" y="3401"/>
                    <a:pt x="21405" y="2014"/>
                  </a:cubicBezTo>
                  <a:cubicBezTo>
                    <a:pt x="20635" y="1384"/>
                    <a:pt x="19902" y="713"/>
                    <a:pt x="19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7" name="Google Shape;2247;p45"/>
            <p:cNvSpPr/>
            <p:nvPr/>
          </p:nvSpPr>
          <p:spPr>
            <a:xfrm>
              <a:off x="4358850" y="3455150"/>
              <a:ext cx="942725" cy="277675"/>
            </a:xfrm>
            <a:custGeom>
              <a:avLst/>
              <a:gdLst/>
              <a:ahLst/>
              <a:cxnLst/>
              <a:rect l="l" t="t" r="r" b="b"/>
              <a:pathLst>
                <a:path w="37709" h="11107" extrusionOk="0">
                  <a:moveTo>
                    <a:pt x="37517" y="1"/>
                  </a:moveTo>
                  <a:cubicBezTo>
                    <a:pt x="26629" y="2773"/>
                    <a:pt x="15861" y="6199"/>
                    <a:pt x="722" y="8972"/>
                  </a:cubicBezTo>
                  <a:cubicBezTo>
                    <a:pt x="581" y="9730"/>
                    <a:pt x="373" y="10471"/>
                    <a:pt x="1" y="11107"/>
                  </a:cubicBezTo>
                  <a:cubicBezTo>
                    <a:pt x="15610" y="7935"/>
                    <a:pt x="25301" y="4558"/>
                    <a:pt x="37699" y="1384"/>
                  </a:cubicBezTo>
                  <a:cubicBezTo>
                    <a:pt x="37708" y="1012"/>
                    <a:pt x="37699" y="639"/>
                    <a:pt x="37608" y="278"/>
                  </a:cubicBezTo>
                  <a:cubicBezTo>
                    <a:pt x="37585" y="182"/>
                    <a:pt x="37549" y="92"/>
                    <a:pt x="375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8" name="Google Shape;2248;p45"/>
            <p:cNvSpPr/>
            <p:nvPr/>
          </p:nvSpPr>
          <p:spPr>
            <a:xfrm>
              <a:off x="4381300" y="3274125"/>
              <a:ext cx="943300" cy="383525"/>
            </a:xfrm>
            <a:custGeom>
              <a:avLst/>
              <a:gdLst/>
              <a:ahLst/>
              <a:cxnLst/>
              <a:rect l="l" t="t" r="r" b="b"/>
              <a:pathLst>
                <a:path w="37732" h="15341" extrusionOk="0">
                  <a:moveTo>
                    <a:pt x="37731" y="1"/>
                  </a:moveTo>
                  <a:cubicBezTo>
                    <a:pt x="31626" y="1833"/>
                    <a:pt x="25479" y="3604"/>
                    <a:pt x="19441" y="5686"/>
                  </a:cubicBezTo>
                  <a:cubicBezTo>
                    <a:pt x="13536" y="7722"/>
                    <a:pt x="7554" y="9814"/>
                    <a:pt x="1273" y="9814"/>
                  </a:cubicBezTo>
                  <a:cubicBezTo>
                    <a:pt x="889" y="9814"/>
                    <a:pt x="504" y="9806"/>
                    <a:pt x="118" y="9790"/>
                  </a:cubicBezTo>
                  <a:cubicBezTo>
                    <a:pt x="116" y="9791"/>
                    <a:pt x="116" y="9793"/>
                    <a:pt x="115" y="9794"/>
                  </a:cubicBezTo>
                  <a:cubicBezTo>
                    <a:pt x="345" y="11217"/>
                    <a:pt x="263" y="12738"/>
                    <a:pt x="100" y="14145"/>
                  </a:cubicBezTo>
                  <a:cubicBezTo>
                    <a:pt x="70" y="14412"/>
                    <a:pt x="35" y="14695"/>
                    <a:pt x="0" y="14975"/>
                  </a:cubicBezTo>
                  <a:cubicBezTo>
                    <a:pt x="102" y="15068"/>
                    <a:pt x="155" y="15202"/>
                    <a:pt x="143" y="15341"/>
                  </a:cubicBezTo>
                  <a:cubicBezTo>
                    <a:pt x="13303" y="11895"/>
                    <a:pt x="24497" y="9824"/>
                    <a:pt x="36429" y="5988"/>
                  </a:cubicBezTo>
                  <a:cubicBezTo>
                    <a:pt x="37088" y="4006"/>
                    <a:pt x="37378" y="2026"/>
                    <a:pt x="37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9" name="Google Shape;2249;p45"/>
            <p:cNvSpPr/>
            <p:nvPr/>
          </p:nvSpPr>
          <p:spPr>
            <a:xfrm>
              <a:off x="2299625" y="3610050"/>
              <a:ext cx="2023800" cy="425925"/>
            </a:xfrm>
            <a:custGeom>
              <a:avLst/>
              <a:gdLst/>
              <a:ahLst/>
              <a:cxnLst/>
              <a:rect l="l" t="t" r="r" b="b"/>
              <a:pathLst>
                <a:path w="80952" h="17037" extrusionOk="0">
                  <a:moveTo>
                    <a:pt x="25384" y="0"/>
                  </a:moveTo>
                  <a:cubicBezTo>
                    <a:pt x="17321" y="5687"/>
                    <a:pt x="8370" y="9963"/>
                    <a:pt x="0" y="15149"/>
                  </a:cubicBezTo>
                  <a:cubicBezTo>
                    <a:pt x="19437" y="16320"/>
                    <a:pt x="38975" y="15672"/>
                    <a:pt x="58399" y="17015"/>
                  </a:cubicBezTo>
                  <a:cubicBezTo>
                    <a:pt x="58434" y="17015"/>
                    <a:pt x="58456" y="17025"/>
                    <a:pt x="58491" y="17037"/>
                  </a:cubicBezTo>
                  <a:cubicBezTo>
                    <a:pt x="58573" y="16954"/>
                    <a:pt x="58685" y="16916"/>
                    <a:pt x="58803" y="16916"/>
                  </a:cubicBezTo>
                  <a:cubicBezTo>
                    <a:pt x="58832" y="16916"/>
                    <a:pt x="58861" y="16919"/>
                    <a:pt x="58889" y="16923"/>
                  </a:cubicBezTo>
                  <a:cubicBezTo>
                    <a:pt x="62460" y="15013"/>
                    <a:pt x="66020" y="13056"/>
                    <a:pt x="69602" y="11146"/>
                  </a:cubicBezTo>
                  <a:cubicBezTo>
                    <a:pt x="73355" y="9121"/>
                    <a:pt x="77119" y="7154"/>
                    <a:pt x="80952" y="5323"/>
                  </a:cubicBezTo>
                  <a:cubicBezTo>
                    <a:pt x="80521" y="4970"/>
                    <a:pt x="80088" y="4607"/>
                    <a:pt x="79656" y="4255"/>
                  </a:cubicBezTo>
                  <a:cubicBezTo>
                    <a:pt x="79610" y="4312"/>
                    <a:pt x="79553" y="4369"/>
                    <a:pt x="79462" y="4402"/>
                  </a:cubicBezTo>
                  <a:cubicBezTo>
                    <a:pt x="75005" y="6529"/>
                    <a:pt x="70057" y="8724"/>
                    <a:pt x="65019" y="10202"/>
                  </a:cubicBezTo>
                  <a:cubicBezTo>
                    <a:pt x="64711" y="10441"/>
                    <a:pt x="64405" y="10681"/>
                    <a:pt x="64097" y="10930"/>
                  </a:cubicBezTo>
                  <a:cubicBezTo>
                    <a:pt x="63631" y="11272"/>
                    <a:pt x="63165" y="11625"/>
                    <a:pt x="62699" y="11965"/>
                  </a:cubicBezTo>
                  <a:cubicBezTo>
                    <a:pt x="61550" y="12807"/>
                    <a:pt x="60401" y="13762"/>
                    <a:pt x="59173" y="14547"/>
                  </a:cubicBezTo>
                  <a:cubicBezTo>
                    <a:pt x="59252" y="14929"/>
                    <a:pt x="59054" y="15366"/>
                    <a:pt x="58556" y="15366"/>
                  </a:cubicBezTo>
                  <a:cubicBezTo>
                    <a:pt x="58549" y="15366"/>
                    <a:pt x="58543" y="15366"/>
                    <a:pt x="58536" y="15366"/>
                  </a:cubicBezTo>
                  <a:cubicBezTo>
                    <a:pt x="42932" y="14933"/>
                    <a:pt x="26828" y="14886"/>
                    <a:pt x="11338" y="12989"/>
                  </a:cubicBezTo>
                  <a:lnTo>
                    <a:pt x="11236" y="12955"/>
                  </a:lnTo>
                  <a:lnTo>
                    <a:pt x="11133" y="12989"/>
                  </a:lnTo>
                  <a:cubicBezTo>
                    <a:pt x="11101" y="12997"/>
                    <a:pt x="11069" y="13000"/>
                    <a:pt x="11038" y="13000"/>
                  </a:cubicBezTo>
                  <a:cubicBezTo>
                    <a:pt x="10703" y="13000"/>
                    <a:pt x="10487" y="12578"/>
                    <a:pt x="10747" y="12318"/>
                  </a:cubicBezTo>
                  <a:cubicBezTo>
                    <a:pt x="13011" y="10054"/>
                    <a:pt x="16342" y="8701"/>
                    <a:pt x="19118" y="7143"/>
                  </a:cubicBezTo>
                  <a:cubicBezTo>
                    <a:pt x="21586" y="5755"/>
                    <a:pt x="24043" y="4230"/>
                    <a:pt x="26636" y="3094"/>
                  </a:cubicBezTo>
                  <a:cubicBezTo>
                    <a:pt x="26272" y="2878"/>
                    <a:pt x="25919" y="2650"/>
                    <a:pt x="25578" y="2377"/>
                  </a:cubicBezTo>
                  <a:cubicBezTo>
                    <a:pt x="25486" y="2299"/>
                    <a:pt x="25429" y="2189"/>
                    <a:pt x="25419" y="2070"/>
                  </a:cubicBezTo>
                  <a:cubicBezTo>
                    <a:pt x="25395" y="2024"/>
                    <a:pt x="25362" y="1991"/>
                    <a:pt x="25350" y="1922"/>
                  </a:cubicBezTo>
                  <a:cubicBezTo>
                    <a:pt x="25293" y="1296"/>
                    <a:pt x="25327" y="648"/>
                    <a:pt x="25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0" name="Google Shape;2250;p45"/>
            <p:cNvSpPr/>
            <p:nvPr/>
          </p:nvSpPr>
          <p:spPr>
            <a:xfrm>
              <a:off x="3842500" y="3256825"/>
              <a:ext cx="505550" cy="462425"/>
            </a:xfrm>
            <a:custGeom>
              <a:avLst/>
              <a:gdLst/>
              <a:ahLst/>
              <a:cxnLst/>
              <a:rect l="l" t="t" r="r" b="b"/>
              <a:pathLst>
                <a:path w="20222" h="18497" extrusionOk="0">
                  <a:moveTo>
                    <a:pt x="1" y="1"/>
                  </a:moveTo>
                  <a:cubicBezTo>
                    <a:pt x="2019" y="1705"/>
                    <a:pt x="4010" y="3461"/>
                    <a:pt x="5977" y="5266"/>
                  </a:cubicBezTo>
                  <a:cubicBezTo>
                    <a:pt x="6043" y="5305"/>
                    <a:pt x="6100" y="5356"/>
                    <a:pt x="6144" y="5419"/>
                  </a:cubicBezTo>
                  <a:cubicBezTo>
                    <a:pt x="10809" y="9695"/>
                    <a:pt x="15358" y="14161"/>
                    <a:pt x="19871" y="18496"/>
                  </a:cubicBezTo>
                  <a:cubicBezTo>
                    <a:pt x="19893" y="17650"/>
                    <a:pt x="20066" y="16790"/>
                    <a:pt x="20222" y="15935"/>
                  </a:cubicBezTo>
                  <a:cubicBezTo>
                    <a:pt x="17203" y="13627"/>
                    <a:pt x="14329" y="11116"/>
                    <a:pt x="11418" y="8678"/>
                  </a:cubicBezTo>
                  <a:cubicBezTo>
                    <a:pt x="8171" y="5955"/>
                    <a:pt x="4550" y="3356"/>
                    <a:pt x="1771" y="132"/>
                  </a:cubicBezTo>
                  <a:cubicBezTo>
                    <a:pt x="1181" y="87"/>
                    <a:pt x="586" y="5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1" name="Google Shape;2251;p45"/>
            <p:cNvSpPr/>
            <p:nvPr/>
          </p:nvSpPr>
          <p:spPr>
            <a:xfrm>
              <a:off x="3208875" y="3429225"/>
              <a:ext cx="1057150" cy="421650"/>
            </a:xfrm>
            <a:custGeom>
              <a:avLst/>
              <a:gdLst/>
              <a:ahLst/>
              <a:cxnLst/>
              <a:rect l="l" t="t" r="r" b="b"/>
              <a:pathLst>
                <a:path w="42286" h="16866" extrusionOk="0">
                  <a:moveTo>
                    <a:pt x="30366" y="1"/>
                  </a:moveTo>
                  <a:cubicBezTo>
                    <a:pt x="23566" y="4789"/>
                    <a:pt x="14865" y="8758"/>
                    <a:pt x="6801" y="10407"/>
                  </a:cubicBezTo>
                  <a:cubicBezTo>
                    <a:pt x="6743" y="10418"/>
                    <a:pt x="6699" y="10430"/>
                    <a:pt x="6642" y="10442"/>
                  </a:cubicBezTo>
                  <a:cubicBezTo>
                    <a:pt x="5186" y="10737"/>
                    <a:pt x="3628" y="11090"/>
                    <a:pt x="2024" y="11362"/>
                  </a:cubicBezTo>
                  <a:cubicBezTo>
                    <a:pt x="2051" y="11393"/>
                    <a:pt x="2082" y="11419"/>
                    <a:pt x="2115" y="11443"/>
                  </a:cubicBezTo>
                  <a:cubicBezTo>
                    <a:pt x="1899" y="11465"/>
                    <a:pt x="1671" y="11476"/>
                    <a:pt x="1455" y="11510"/>
                  </a:cubicBezTo>
                  <a:cubicBezTo>
                    <a:pt x="1307" y="11532"/>
                    <a:pt x="1160" y="11574"/>
                    <a:pt x="1023" y="11635"/>
                  </a:cubicBezTo>
                  <a:cubicBezTo>
                    <a:pt x="1000" y="11602"/>
                    <a:pt x="967" y="11578"/>
                    <a:pt x="943" y="11545"/>
                  </a:cubicBezTo>
                  <a:cubicBezTo>
                    <a:pt x="626" y="11590"/>
                    <a:pt x="319" y="11635"/>
                    <a:pt x="0" y="11669"/>
                  </a:cubicBezTo>
                  <a:cubicBezTo>
                    <a:pt x="4891" y="15013"/>
                    <a:pt x="10646" y="16481"/>
                    <a:pt x="16286" y="16799"/>
                  </a:cubicBezTo>
                  <a:cubicBezTo>
                    <a:pt x="16289" y="16802"/>
                    <a:pt x="16293" y="16804"/>
                    <a:pt x="16297" y="16804"/>
                  </a:cubicBezTo>
                  <a:cubicBezTo>
                    <a:pt x="16302" y="16804"/>
                    <a:pt x="16306" y="16802"/>
                    <a:pt x="16308" y="16799"/>
                  </a:cubicBezTo>
                  <a:cubicBezTo>
                    <a:pt x="17116" y="16844"/>
                    <a:pt x="17921" y="16865"/>
                    <a:pt x="18720" y="16865"/>
                  </a:cubicBezTo>
                  <a:cubicBezTo>
                    <a:pt x="25982" y="16865"/>
                    <a:pt x="32791" y="15096"/>
                    <a:pt x="36951" y="13170"/>
                  </a:cubicBezTo>
                  <a:cubicBezTo>
                    <a:pt x="38725" y="12362"/>
                    <a:pt x="40488" y="11510"/>
                    <a:pt x="42285" y="10668"/>
                  </a:cubicBezTo>
                  <a:cubicBezTo>
                    <a:pt x="38236" y="7312"/>
                    <a:pt x="34176" y="3754"/>
                    <a:pt x="303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2" name="Google Shape;2252;p45"/>
            <p:cNvSpPr/>
            <p:nvPr/>
          </p:nvSpPr>
          <p:spPr>
            <a:xfrm>
              <a:off x="3508275" y="2910025"/>
              <a:ext cx="952500" cy="334700"/>
            </a:xfrm>
            <a:custGeom>
              <a:avLst/>
              <a:gdLst/>
              <a:ahLst/>
              <a:cxnLst/>
              <a:rect l="l" t="t" r="r" b="b"/>
              <a:pathLst>
                <a:path w="38100" h="13388" extrusionOk="0">
                  <a:moveTo>
                    <a:pt x="11372" y="1"/>
                  </a:moveTo>
                  <a:cubicBezTo>
                    <a:pt x="9667" y="434"/>
                    <a:pt x="7938" y="819"/>
                    <a:pt x="6209" y="1139"/>
                  </a:cubicBezTo>
                  <a:cubicBezTo>
                    <a:pt x="5469" y="1274"/>
                    <a:pt x="4731" y="1400"/>
                    <a:pt x="3991" y="1514"/>
                  </a:cubicBezTo>
                  <a:cubicBezTo>
                    <a:pt x="2828" y="1689"/>
                    <a:pt x="1681" y="1857"/>
                    <a:pt x="551" y="1857"/>
                  </a:cubicBezTo>
                  <a:cubicBezTo>
                    <a:pt x="367" y="1857"/>
                    <a:pt x="183" y="1853"/>
                    <a:pt x="0" y="1843"/>
                  </a:cubicBezTo>
                  <a:lnTo>
                    <a:pt x="0" y="1843"/>
                  </a:lnTo>
                  <a:cubicBezTo>
                    <a:pt x="1535" y="4915"/>
                    <a:pt x="2434" y="8122"/>
                    <a:pt x="5323" y="10145"/>
                  </a:cubicBezTo>
                  <a:cubicBezTo>
                    <a:pt x="8712" y="12512"/>
                    <a:pt x="12408" y="12363"/>
                    <a:pt x="16445" y="12522"/>
                  </a:cubicBezTo>
                  <a:cubicBezTo>
                    <a:pt x="23485" y="12818"/>
                    <a:pt x="30525" y="13137"/>
                    <a:pt x="37565" y="13387"/>
                  </a:cubicBezTo>
                  <a:cubicBezTo>
                    <a:pt x="37701" y="12216"/>
                    <a:pt x="37929" y="11078"/>
                    <a:pt x="37974" y="9884"/>
                  </a:cubicBezTo>
                  <a:cubicBezTo>
                    <a:pt x="37997" y="9782"/>
                    <a:pt x="37997" y="9668"/>
                    <a:pt x="37997" y="9554"/>
                  </a:cubicBezTo>
                  <a:cubicBezTo>
                    <a:pt x="38009" y="8542"/>
                    <a:pt x="38099" y="7394"/>
                    <a:pt x="37838" y="6415"/>
                  </a:cubicBezTo>
                  <a:cubicBezTo>
                    <a:pt x="37679" y="5790"/>
                    <a:pt x="37338" y="5243"/>
                    <a:pt x="37008" y="4687"/>
                  </a:cubicBezTo>
                  <a:cubicBezTo>
                    <a:pt x="29695" y="3890"/>
                    <a:pt x="22325" y="4505"/>
                    <a:pt x="15068" y="3174"/>
                  </a:cubicBezTo>
                  <a:cubicBezTo>
                    <a:pt x="15046" y="3181"/>
                    <a:pt x="15023" y="3185"/>
                    <a:pt x="14999" y="3185"/>
                  </a:cubicBezTo>
                  <a:cubicBezTo>
                    <a:pt x="14996" y="3185"/>
                    <a:pt x="14993" y="3185"/>
                    <a:pt x="14989" y="3184"/>
                  </a:cubicBezTo>
                  <a:cubicBezTo>
                    <a:pt x="14988" y="3185"/>
                    <a:pt x="14986" y="3185"/>
                    <a:pt x="14984" y="3185"/>
                  </a:cubicBezTo>
                  <a:cubicBezTo>
                    <a:pt x="14925" y="3185"/>
                    <a:pt x="14866" y="3164"/>
                    <a:pt x="14819" y="3128"/>
                  </a:cubicBezTo>
                  <a:cubicBezTo>
                    <a:pt x="14489" y="3060"/>
                    <a:pt x="14170" y="3014"/>
                    <a:pt x="13840" y="2946"/>
                  </a:cubicBezTo>
                  <a:cubicBezTo>
                    <a:pt x="13765" y="3249"/>
                    <a:pt x="13489" y="3469"/>
                    <a:pt x="13218" y="3469"/>
                  </a:cubicBezTo>
                  <a:cubicBezTo>
                    <a:pt x="13041" y="3469"/>
                    <a:pt x="12865" y="3375"/>
                    <a:pt x="12748" y="3151"/>
                  </a:cubicBezTo>
                  <a:cubicBezTo>
                    <a:pt x="12248" y="2150"/>
                    <a:pt x="11725" y="1082"/>
                    <a:pt x="11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3" name="Google Shape;2253;p45"/>
            <p:cNvSpPr/>
            <p:nvPr/>
          </p:nvSpPr>
          <p:spPr>
            <a:xfrm>
              <a:off x="3924325" y="3262875"/>
              <a:ext cx="433150" cy="359950"/>
            </a:xfrm>
            <a:custGeom>
              <a:avLst/>
              <a:gdLst/>
              <a:ahLst/>
              <a:cxnLst/>
              <a:rect l="l" t="t" r="r" b="b"/>
              <a:pathLst>
                <a:path w="17326" h="14398" extrusionOk="0">
                  <a:moveTo>
                    <a:pt x="1" y="0"/>
                  </a:moveTo>
                  <a:lnTo>
                    <a:pt x="1" y="0"/>
                  </a:lnTo>
                  <a:cubicBezTo>
                    <a:pt x="5603" y="4923"/>
                    <a:pt x="11619" y="9389"/>
                    <a:pt x="17145" y="14397"/>
                  </a:cubicBezTo>
                  <a:cubicBezTo>
                    <a:pt x="17151" y="14353"/>
                    <a:pt x="17160" y="14308"/>
                    <a:pt x="17163" y="14264"/>
                  </a:cubicBezTo>
                  <a:cubicBezTo>
                    <a:pt x="17296" y="12885"/>
                    <a:pt x="17224" y="11491"/>
                    <a:pt x="17326" y="10116"/>
                  </a:cubicBezTo>
                  <a:cubicBezTo>
                    <a:pt x="13246" y="6907"/>
                    <a:pt x="8874" y="3822"/>
                    <a:pt x="5120" y="226"/>
                  </a:cubicBezTo>
                  <a:cubicBezTo>
                    <a:pt x="3406" y="184"/>
                    <a:pt x="1701" y="1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4" name="Google Shape;2254;p45"/>
            <p:cNvSpPr/>
            <p:nvPr/>
          </p:nvSpPr>
          <p:spPr>
            <a:xfrm>
              <a:off x="2639225" y="3700375"/>
              <a:ext cx="1205325" cy="258175"/>
            </a:xfrm>
            <a:custGeom>
              <a:avLst/>
              <a:gdLst/>
              <a:ahLst/>
              <a:cxnLst/>
              <a:rect l="l" t="t" r="r" b="b"/>
              <a:pathLst>
                <a:path w="48213" h="10327" extrusionOk="0">
                  <a:moveTo>
                    <a:pt x="14091" y="1"/>
                  </a:moveTo>
                  <a:cubicBezTo>
                    <a:pt x="11661" y="1839"/>
                    <a:pt x="8898" y="3263"/>
                    <a:pt x="6271" y="4788"/>
                  </a:cubicBezTo>
                  <a:cubicBezTo>
                    <a:pt x="4261" y="5954"/>
                    <a:pt x="2182" y="7432"/>
                    <a:pt x="0" y="8459"/>
                  </a:cubicBezTo>
                  <a:cubicBezTo>
                    <a:pt x="17225" y="9455"/>
                    <a:pt x="27604" y="10024"/>
                    <a:pt x="44372" y="10327"/>
                  </a:cubicBezTo>
                  <a:cubicBezTo>
                    <a:pt x="45541" y="9289"/>
                    <a:pt x="46851" y="8326"/>
                    <a:pt x="48213" y="7430"/>
                  </a:cubicBezTo>
                  <a:lnTo>
                    <a:pt x="48213" y="7430"/>
                  </a:lnTo>
                  <a:cubicBezTo>
                    <a:pt x="47956" y="7487"/>
                    <a:pt x="46621" y="7581"/>
                    <a:pt x="44655" y="7581"/>
                  </a:cubicBezTo>
                  <a:cubicBezTo>
                    <a:pt x="38529" y="7581"/>
                    <a:pt x="26274" y="6676"/>
                    <a:pt x="21395" y="968"/>
                  </a:cubicBezTo>
                  <a:cubicBezTo>
                    <a:pt x="20798" y="1015"/>
                    <a:pt x="20203" y="1041"/>
                    <a:pt x="19613" y="1041"/>
                  </a:cubicBezTo>
                  <a:cubicBezTo>
                    <a:pt x="17678" y="1041"/>
                    <a:pt x="15797" y="761"/>
                    <a:pt x="140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5" name="Google Shape;2255;p45"/>
            <p:cNvSpPr/>
            <p:nvPr/>
          </p:nvSpPr>
          <p:spPr>
            <a:xfrm>
              <a:off x="2971200" y="268850"/>
              <a:ext cx="2078700" cy="1142525"/>
            </a:xfrm>
            <a:custGeom>
              <a:avLst/>
              <a:gdLst/>
              <a:ahLst/>
              <a:cxnLst/>
              <a:rect l="l" t="t" r="r" b="b"/>
              <a:pathLst>
                <a:path w="83148" h="45701" extrusionOk="0">
                  <a:moveTo>
                    <a:pt x="37405" y="1"/>
                  </a:moveTo>
                  <a:cubicBezTo>
                    <a:pt x="30766" y="1"/>
                    <a:pt x="25418" y="1472"/>
                    <a:pt x="21654" y="7374"/>
                  </a:cubicBezTo>
                  <a:cubicBezTo>
                    <a:pt x="21581" y="7495"/>
                    <a:pt x="21457" y="7547"/>
                    <a:pt x="21331" y="7547"/>
                  </a:cubicBezTo>
                  <a:cubicBezTo>
                    <a:pt x="21278" y="7547"/>
                    <a:pt x="21226" y="7538"/>
                    <a:pt x="21176" y="7521"/>
                  </a:cubicBezTo>
                  <a:cubicBezTo>
                    <a:pt x="11521" y="7680"/>
                    <a:pt x="3855" y="12424"/>
                    <a:pt x="11" y="21180"/>
                  </a:cubicBezTo>
                  <a:cubicBezTo>
                    <a:pt x="653" y="20739"/>
                    <a:pt x="1447" y="20519"/>
                    <a:pt x="2235" y="20519"/>
                  </a:cubicBezTo>
                  <a:cubicBezTo>
                    <a:pt x="2564" y="20519"/>
                    <a:pt x="2892" y="20557"/>
                    <a:pt x="3207" y="20634"/>
                  </a:cubicBezTo>
                  <a:cubicBezTo>
                    <a:pt x="3269" y="20589"/>
                    <a:pt x="3337" y="20570"/>
                    <a:pt x="3405" y="20570"/>
                  </a:cubicBezTo>
                  <a:cubicBezTo>
                    <a:pt x="3560" y="20570"/>
                    <a:pt x="3712" y="20674"/>
                    <a:pt x="3775" y="20816"/>
                  </a:cubicBezTo>
                  <a:cubicBezTo>
                    <a:pt x="3946" y="20953"/>
                    <a:pt x="3912" y="21191"/>
                    <a:pt x="3730" y="21271"/>
                  </a:cubicBezTo>
                  <a:cubicBezTo>
                    <a:pt x="3013" y="22818"/>
                    <a:pt x="2399" y="24455"/>
                    <a:pt x="1933" y="26127"/>
                  </a:cubicBezTo>
                  <a:cubicBezTo>
                    <a:pt x="0" y="32894"/>
                    <a:pt x="295" y="40309"/>
                    <a:pt x="5288" y="45701"/>
                  </a:cubicBezTo>
                  <a:cubicBezTo>
                    <a:pt x="5504" y="43960"/>
                    <a:pt x="6061" y="42244"/>
                    <a:pt x="6858" y="40867"/>
                  </a:cubicBezTo>
                  <a:cubicBezTo>
                    <a:pt x="7741" y="39355"/>
                    <a:pt x="9294" y="37996"/>
                    <a:pt x="11099" y="37996"/>
                  </a:cubicBezTo>
                  <a:cubicBezTo>
                    <a:pt x="11385" y="37996"/>
                    <a:pt x="11678" y="38030"/>
                    <a:pt x="11975" y="38103"/>
                  </a:cubicBezTo>
                  <a:cubicBezTo>
                    <a:pt x="13772" y="38535"/>
                    <a:pt x="14500" y="40229"/>
                    <a:pt x="14785" y="41913"/>
                  </a:cubicBezTo>
                  <a:cubicBezTo>
                    <a:pt x="15967" y="40311"/>
                    <a:pt x="17434" y="39025"/>
                    <a:pt x="19254" y="38127"/>
                  </a:cubicBezTo>
                  <a:cubicBezTo>
                    <a:pt x="19811" y="37854"/>
                    <a:pt x="20653" y="37695"/>
                    <a:pt x="21108" y="37309"/>
                  </a:cubicBezTo>
                  <a:cubicBezTo>
                    <a:pt x="22392" y="36216"/>
                    <a:pt x="22836" y="34397"/>
                    <a:pt x="22712" y="32862"/>
                  </a:cubicBezTo>
                  <a:cubicBezTo>
                    <a:pt x="22598" y="31315"/>
                    <a:pt x="22575" y="29791"/>
                    <a:pt x="22722" y="28256"/>
                  </a:cubicBezTo>
                  <a:cubicBezTo>
                    <a:pt x="22732" y="28176"/>
                    <a:pt x="22764" y="28101"/>
                    <a:pt x="22814" y="28039"/>
                  </a:cubicBezTo>
                  <a:cubicBezTo>
                    <a:pt x="22733" y="27737"/>
                    <a:pt x="22975" y="27550"/>
                    <a:pt x="23223" y="27550"/>
                  </a:cubicBezTo>
                  <a:cubicBezTo>
                    <a:pt x="23360" y="27550"/>
                    <a:pt x="23499" y="27607"/>
                    <a:pt x="23587" y="27732"/>
                  </a:cubicBezTo>
                  <a:cubicBezTo>
                    <a:pt x="24292" y="28733"/>
                    <a:pt x="25089" y="29449"/>
                    <a:pt x="26158" y="30040"/>
                  </a:cubicBezTo>
                  <a:cubicBezTo>
                    <a:pt x="26488" y="30223"/>
                    <a:pt x="26851" y="30450"/>
                    <a:pt x="27204" y="30586"/>
                  </a:cubicBezTo>
                  <a:cubicBezTo>
                    <a:pt x="27513" y="30762"/>
                    <a:pt x="27841" y="30846"/>
                    <a:pt x="28193" y="30846"/>
                  </a:cubicBezTo>
                  <a:cubicBezTo>
                    <a:pt x="28319" y="30846"/>
                    <a:pt x="28448" y="30835"/>
                    <a:pt x="28580" y="30814"/>
                  </a:cubicBezTo>
                  <a:cubicBezTo>
                    <a:pt x="28842" y="30943"/>
                    <a:pt x="29078" y="31008"/>
                    <a:pt x="29289" y="31008"/>
                  </a:cubicBezTo>
                  <a:cubicBezTo>
                    <a:pt x="29674" y="31008"/>
                    <a:pt x="29975" y="30792"/>
                    <a:pt x="30195" y="30359"/>
                  </a:cubicBezTo>
                  <a:cubicBezTo>
                    <a:pt x="31616" y="29188"/>
                    <a:pt x="32254" y="26480"/>
                    <a:pt x="33004" y="24570"/>
                  </a:cubicBezTo>
                  <a:cubicBezTo>
                    <a:pt x="32970" y="24422"/>
                    <a:pt x="33049" y="24263"/>
                    <a:pt x="33175" y="24160"/>
                  </a:cubicBezTo>
                  <a:cubicBezTo>
                    <a:pt x="33198" y="24093"/>
                    <a:pt x="33232" y="24025"/>
                    <a:pt x="33255" y="23956"/>
                  </a:cubicBezTo>
                  <a:cubicBezTo>
                    <a:pt x="33327" y="23799"/>
                    <a:pt x="33464" y="23734"/>
                    <a:pt x="33607" y="23734"/>
                  </a:cubicBezTo>
                  <a:cubicBezTo>
                    <a:pt x="33890" y="23734"/>
                    <a:pt x="34198" y="23991"/>
                    <a:pt x="34085" y="24309"/>
                  </a:cubicBezTo>
                  <a:cubicBezTo>
                    <a:pt x="34071" y="24338"/>
                    <a:pt x="34060" y="24368"/>
                    <a:pt x="34050" y="24400"/>
                  </a:cubicBezTo>
                  <a:cubicBezTo>
                    <a:pt x="41442" y="29324"/>
                    <a:pt x="51712" y="32417"/>
                    <a:pt x="60481" y="33544"/>
                  </a:cubicBezTo>
                  <a:cubicBezTo>
                    <a:pt x="62153" y="33764"/>
                    <a:pt x="64369" y="33986"/>
                    <a:pt x="66664" y="33986"/>
                  </a:cubicBezTo>
                  <a:cubicBezTo>
                    <a:pt x="67553" y="33986"/>
                    <a:pt x="68454" y="33953"/>
                    <a:pt x="69340" y="33873"/>
                  </a:cubicBezTo>
                  <a:cubicBezTo>
                    <a:pt x="72161" y="33612"/>
                    <a:pt x="74822" y="32884"/>
                    <a:pt x="76471" y="31257"/>
                  </a:cubicBezTo>
                  <a:cubicBezTo>
                    <a:pt x="83147" y="24672"/>
                    <a:pt x="67270" y="18713"/>
                    <a:pt x="63938" y="18485"/>
                  </a:cubicBezTo>
                  <a:cubicBezTo>
                    <a:pt x="63437" y="18450"/>
                    <a:pt x="63437" y="17722"/>
                    <a:pt x="63938" y="17700"/>
                  </a:cubicBezTo>
                  <a:cubicBezTo>
                    <a:pt x="64029" y="17697"/>
                    <a:pt x="64120" y="17695"/>
                    <a:pt x="64211" y="17695"/>
                  </a:cubicBezTo>
                  <a:cubicBezTo>
                    <a:pt x="64557" y="17695"/>
                    <a:pt x="64902" y="17716"/>
                    <a:pt x="65246" y="17757"/>
                  </a:cubicBezTo>
                  <a:cubicBezTo>
                    <a:pt x="65268" y="17700"/>
                    <a:pt x="65280" y="17653"/>
                    <a:pt x="65325" y="17596"/>
                  </a:cubicBezTo>
                  <a:cubicBezTo>
                    <a:pt x="66691" y="16061"/>
                    <a:pt x="68169" y="14663"/>
                    <a:pt x="69590" y="13184"/>
                  </a:cubicBezTo>
                  <a:cubicBezTo>
                    <a:pt x="70420" y="12309"/>
                    <a:pt x="71296" y="11398"/>
                    <a:pt x="71967" y="10375"/>
                  </a:cubicBezTo>
                  <a:cubicBezTo>
                    <a:pt x="73309" y="8305"/>
                    <a:pt x="74003" y="6531"/>
                    <a:pt x="72467" y="5212"/>
                  </a:cubicBezTo>
                  <a:cubicBezTo>
                    <a:pt x="71776" y="4625"/>
                    <a:pt x="71053" y="4461"/>
                    <a:pt x="70233" y="4461"/>
                  </a:cubicBezTo>
                  <a:cubicBezTo>
                    <a:pt x="69433" y="4461"/>
                    <a:pt x="68542" y="4617"/>
                    <a:pt x="67498" y="4689"/>
                  </a:cubicBezTo>
                  <a:cubicBezTo>
                    <a:pt x="65757" y="4815"/>
                    <a:pt x="64029" y="5121"/>
                    <a:pt x="62323" y="5520"/>
                  </a:cubicBezTo>
                  <a:cubicBezTo>
                    <a:pt x="60230" y="5998"/>
                    <a:pt x="58183" y="6657"/>
                    <a:pt x="56091" y="7168"/>
                  </a:cubicBezTo>
                  <a:cubicBezTo>
                    <a:pt x="55996" y="7237"/>
                    <a:pt x="55882" y="7273"/>
                    <a:pt x="55767" y="7273"/>
                  </a:cubicBezTo>
                  <a:cubicBezTo>
                    <a:pt x="55727" y="7273"/>
                    <a:pt x="55687" y="7269"/>
                    <a:pt x="55647" y="7260"/>
                  </a:cubicBezTo>
                  <a:lnTo>
                    <a:pt x="55624" y="7260"/>
                  </a:lnTo>
                  <a:cubicBezTo>
                    <a:pt x="55602" y="7248"/>
                    <a:pt x="55567" y="7237"/>
                    <a:pt x="55545" y="7225"/>
                  </a:cubicBezTo>
                  <a:cubicBezTo>
                    <a:pt x="55533" y="7225"/>
                    <a:pt x="55522" y="7215"/>
                    <a:pt x="55511" y="7203"/>
                  </a:cubicBezTo>
                  <a:cubicBezTo>
                    <a:pt x="55465" y="7180"/>
                    <a:pt x="55420" y="7168"/>
                    <a:pt x="55374" y="7135"/>
                  </a:cubicBezTo>
                  <a:cubicBezTo>
                    <a:pt x="49972" y="2574"/>
                    <a:pt x="45161" y="83"/>
                    <a:pt x="37950" y="4"/>
                  </a:cubicBezTo>
                  <a:cubicBezTo>
                    <a:pt x="37768" y="2"/>
                    <a:pt x="37586" y="1"/>
                    <a:pt x="37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6" name="Google Shape;2256;p45"/>
            <p:cNvSpPr/>
            <p:nvPr/>
          </p:nvSpPr>
          <p:spPr>
            <a:xfrm>
              <a:off x="2892175" y="4605175"/>
              <a:ext cx="174000" cy="200450"/>
            </a:xfrm>
            <a:custGeom>
              <a:avLst/>
              <a:gdLst/>
              <a:ahLst/>
              <a:cxnLst/>
              <a:rect l="l" t="t" r="r" b="b"/>
              <a:pathLst>
                <a:path w="6960" h="8018" extrusionOk="0">
                  <a:moveTo>
                    <a:pt x="3350" y="0"/>
                  </a:moveTo>
                  <a:cubicBezTo>
                    <a:pt x="2925" y="1532"/>
                    <a:pt x="2235" y="3004"/>
                    <a:pt x="1633" y="4466"/>
                  </a:cubicBezTo>
                  <a:cubicBezTo>
                    <a:pt x="1141" y="5661"/>
                    <a:pt x="698" y="6928"/>
                    <a:pt x="1" y="8018"/>
                  </a:cubicBezTo>
                  <a:cubicBezTo>
                    <a:pt x="1258" y="7869"/>
                    <a:pt x="2536" y="7873"/>
                    <a:pt x="3801" y="7859"/>
                  </a:cubicBezTo>
                  <a:cubicBezTo>
                    <a:pt x="4452" y="7851"/>
                    <a:pt x="5129" y="7784"/>
                    <a:pt x="5795" y="7784"/>
                  </a:cubicBezTo>
                  <a:cubicBezTo>
                    <a:pt x="6190" y="7784"/>
                    <a:pt x="6580" y="7807"/>
                    <a:pt x="6959" y="7881"/>
                  </a:cubicBezTo>
                  <a:cubicBezTo>
                    <a:pt x="6194" y="6706"/>
                    <a:pt x="5790" y="5185"/>
                    <a:pt x="5217" y="3946"/>
                  </a:cubicBezTo>
                  <a:cubicBezTo>
                    <a:pt x="4609" y="2629"/>
                    <a:pt x="3911" y="1340"/>
                    <a:pt x="3350" y="0"/>
                  </a:cubicBezTo>
                  <a:close/>
                </a:path>
              </a:pathLst>
            </a:cu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7" name="Google Shape;2257;p45"/>
            <p:cNvSpPr/>
            <p:nvPr/>
          </p:nvSpPr>
          <p:spPr>
            <a:xfrm>
              <a:off x="4002700" y="4081900"/>
              <a:ext cx="543925" cy="983050"/>
            </a:xfrm>
            <a:custGeom>
              <a:avLst/>
              <a:gdLst/>
              <a:ahLst/>
              <a:cxnLst/>
              <a:rect l="l" t="t" r="r" b="b"/>
              <a:pathLst>
                <a:path w="21757" h="39322" extrusionOk="0">
                  <a:moveTo>
                    <a:pt x="10912" y="3263"/>
                  </a:moveTo>
                  <a:cubicBezTo>
                    <a:pt x="11134" y="3263"/>
                    <a:pt x="11352" y="3272"/>
                    <a:pt x="11567" y="3292"/>
                  </a:cubicBezTo>
                  <a:cubicBezTo>
                    <a:pt x="13432" y="3463"/>
                    <a:pt x="15013" y="4430"/>
                    <a:pt x="15559" y="6717"/>
                  </a:cubicBezTo>
                  <a:cubicBezTo>
                    <a:pt x="15695" y="7297"/>
                    <a:pt x="15729" y="7842"/>
                    <a:pt x="15649" y="8377"/>
                  </a:cubicBezTo>
                  <a:cubicBezTo>
                    <a:pt x="15137" y="12652"/>
                    <a:pt x="8666" y="15587"/>
                    <a:pt x="5208" y="16372"/>
                  </a:cubicBezTo>
                  <a:cubicBezTo>
                    <a:pt x="5159" y="16382"/>
                    <a:pt x="5111" y="16386"/>
                    <a:pt x="5065" y="16386"/>
                  </a:cubicBezTo>
                  <a:cubicBezTo>
                    <a:pt x="4851" y="16386"/>
                    <a:pt x="4684" y="16283"/>
                    <a:pt x="4572" y="16133"/>
                  </a:cubicBezTo>
                  <a:cubicBezTo>
                    <a:pt x="4356" y="16122"/>
                    <a:pt x="4151" y="15996"/>
                    <a:pt x="4129" y="15690"/>
                  </a:cubicBezTo>
                  <a:cubicBezTo>
                    <a:pt x="4026" y="14085"/>
                    <a:pt x="4174" y="12458"/>
                    <a:pt x="4105" y="10855"/>
                  </a:cubicBezTo>
                  <a:lnTo>
                    <a:pt x="4107" y="10855"/>
                  </a:lnTo>
                  <a:cubicBezTo>
                    <a:pt x="4038" y="9240"/>
                    <a:pt x="3800" y="7648"/>
                    <a:pt x="3697" y="6033"/>
                  </a:cubicBezTo>
                  <a:cubicBezTo>
                    <a:pt x="3677" y="5767"/>
                    <a:pt x="3894" y="5630"/>
                    <a:pt x="4120" y="5630"/>
                  </a:cubicBezTo>
                  <a:cubicBezTo>
                    <a:pt x="4146" y="5630"/>
                    <a:pt x="4171" y="5632"/>
                    <a:pt x="4197" y="5636"/>
                  </a:cubicBezTo>
                  <a:cubicBezTo>
                    <a:pt x="5831" y="4387"/>
                    <a:pt x="8531" y="3263"/>
                    <a:pt x="10912" y="3263"/>
                  </a:cubicBezTo>
                  <a:close/>
                  <a:moveTo>
                    <a:pt x="11109" y="20764"/>
                  </a:moveTo>
                  <a:cubicBezTo>
                    <a:pt x="13548" y="20764"/>
                    <a:pt x="15609" y="21681"/>
                    <a:pt x="15706" y="24662"/>
                  </a:cubicBezTo>
                  <a:cubicBezTo>
                    <a:pt x="15865" y="29451"/>
                    <a:pt x="10429" y="33249"/>
                    <a:pt x="6313" y="34283"/>
                  </a:cubicBezTo>
                  <a:cubicBezTo>
                    <a:pt x="6250" y="34300"/>
                    <a:pt x="6191" y="34308"/>
                    <a:pt x="6135" y="34308"/>
                  </a:cubicBezTo>
                  <a:cubicBezTo>
                    <a:pt x="5969" y="34308"/>
                    <a:pt x="5835" y="34238"/>
                    <a:pt x="5732" y="34136"/>
                  </a:cubicBezTo>
                  <a:cubicBezTo>
                    <a:pt x="5707" y="34139"/>
                    <a:pt x="5681" y="34140"/>
                    <a:pt x="5655" y="34140"/>
                  </a:cubicBezTo>
                  <a:cubicBezTo>
                    <a:pt x="5383" y="34140"/>
                    <a:pt x="5114" y="33974"/>
                    <a:pt x="5073" y="33590"/>
                  </a:cubicBezTo>
                  <a:cubicBezTo>
                    <a:pt x="4720" y="30177"/>
                    <a:pt x="4197" y="26482"/>
                    <a:pt x="4334" y="23024"/>
                  </a:cubicBezTo>
                  <a:cubicBezTo>
                    <a:pt x="4095" y="22853"/>
                    <a:pt x="4140" y="22443"/>
                    <a:pt x="4435" y="22296"/>
                  </a:cubicBezTo>
                  <a:cubicBezTo>
                    <a:pt x="4518" y="22166"/>
                    <a:pt x="4639" y="22105"/>
                    <a:pt x="4772" y="22105"/>
                  </a:cubicBezTo>
                  <a:cubicBezTo>
                    <a:pt x="4803" y="22105"/>
                    <a:pt x="4835" y="22108"/>
                    <a:pt x="4867" y="22114"/>
                  </a:cubicBezTo>
                  <a:cubicBezTo>
                    <a:pt x="6519" y="21476"/>
                    <a:pt x="8961" y="20764"/>
                    <a:pt x="11109" y="20764"/>
                  </a:cubicBezTo>
                  <a:close/>
                  <a:moveTo>
                    <a:pt x="13981" y="1"/>
                  </a:moveTo>
                  <a:cubicBezTo>
                    <a:pt x="13580" y="1"/>
                    <a:pt x="13175" y="26"/>
                    <a:pt x="12772" y="74"/>
                  </a:cubicBezTo>
                  <a:cubicBezTo>
                    <a:pt x="11771" y="188"/>
                    <a:pt x="10771" y="426"/>
                    <a:pt x="9771" y="755"/>
                  </a:cubicBezTo>
                  <a:cubicBezTo>
                    <a:pt x="6358" y="1848"/>
                    <a:pt x="2980" y="3940"/>
                    <a:pt x="1" y="5589"/>
                  </a:cubicBezTo>
                  <a:cubicBezTo>
                    <a:pt x="1184" y="16757"/>
                    <a:pt x="1275" y="28097"/>
                    <a:pt x="1763" y="39321"/>
                  </a:cubicBezTo>
                  <a:cubicBezTo>
                    <a:pt x="6187" y="38195"/>
                    <a:pt x="10248" y="36364"/>
                    <a:pt x="13876" y="33555"/>
                  </a:cubicBezTo>
                  <a:cubicBezTo>
                    <a:pt x="15832" y="32054"/>
                    <a:pt x="17731" y="30405"/>
                    <a:pt x="18993" y="28233"/>
                  </a:cubicBezTo>
                  <a:cubicBezTo>
                    <a:pt x="21757" y="23502"/>
                    <a:pt x="20358" y="17316"/>
                    <a:pt x="14183" y="16826"/>
                  </a:cubicBezTo>
                  <a:cubicBezTo>
                    <a:pt x="14175" y="16824"/>
                    <a:pt x="14167" y="16821"/>
                    <a:pt x="14161" y="16815"/>
                  </a:cubicBezTo>
                  <a:cubicBezTo>
                    <a:pt x="13876" y="16860"/>
                    <a:pt x="13592" y="16906"/>
                    <a:pt x="13319" y="16963"/>
                  </a:cubicBezTo>
                  <a:cubicBezTo>
                    <a:pt x="13298" y="16965"/>
                    <a:pt x="13276" y="16967"/>
                    <a:pt x="13255" y="16967"/>
                  </a:cubicBezTo>
                  <a:cubicBezTo>
                    <a:pt x="13029" y="16967"/>
                    <a:pt x="12823" y="16807"/>
                    <a:pt x="12762" y="16610"/>
                  </a:cubicBezTo>
                  <a:cubicBezTo>
                    <a:pt x="12522" y="16450"/>
                    <a:pt x="12409" y="16099"/>
                    <a:pt x="12670" y="15883"/>
                  </a:cubicBezTo>
                  <a:cubicBezTo>
                    <a:pt x="12819" y="15769"/>
                    <a:pt x="12978" y="15666"/>
                    <a:pt x="13137" y="15563"/>
                  </a:cubicBezTo>
                  <a:cubicBezTo>
                    <a:pt x="13148" y="15439"/>
                    <a:pt x="13216" y="15314"/>
                    <a:pt x="13341" y="15200"/>
                  </a:cubicBezTo>
                  <a:cubicBezTo>
                    <a:pt x="14866" y="13801"/>
                    <a:pt x="16491" y="12368"/>
                    <a:pt x="17698" y="10651"/>
                  </a:cubicBezTo>
                  <a:cubicBezTo>
                    <a:pt x="18024" y="10213"/>
                    <a:pt x="18313" y="9748"/>
                    <a:pt x="18561" y="9263"/>
                  </a:cubicBezTo>
                  <a:cubicBezTo>
                    <a:pt x="19380" y="7682"/>
                    <a:pt x="19983" y="5237"/>
                    <a:pt x="19437" y="3485"/>
                  </a:cubicBezTo>
                  <a:cubicBezTo>
                    <a:pt x="18630" y="906"/>
                    <a:pt x="16371" y="1"/>
                    <a:pt x="13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8" name="Google Shape;2258;p45"/>
            <p:cNvSpPr/>
            <p:nvPr/>
          </p:nvSpPr>
          <p:spPr>
            <a:xfrm>
              <a:off x="2238200" y="4012050"/>
              <a:ext cx="1546525" cy="1422525"/>
            </a:xfrm>
            <a:custGeom>
              <a:avLst/>
              <a:gdLst/>
              <a:ahLst/>
              <a:cxnLst/>
              <a:rect l="l" t="t" r="r" b="b"/>
              <a:pathLst>
                <a:path w="61861" h="56901" extrusionOk="0">
                  <a:moveTo>
                    <a:pt x="5257" y="5940"/>
                  </a:moveTo>
                  <a:cubicBezTo>
                    <a:pt x="5257" y="5940"/>
                    <a:pt x="5258" y="5940"/>
                    <a:pt x="5258" y="5940"/>
                  </a:cubicBezTo>
                  <a:cubicBezTo>
                    <a:pt x="21845" y="5962"/>
                    <a:pt x="38432" y="6681"/>
                    <a:pt x="55017" y="6892"/>
                  </a:cubicBezTo>
                  <a:cubicBezTo>
                    <a:pt x="55714" y="6902"/>
                    <a:pt x="55872" y="7734"/>
                    <a:pt x="55506" y="8116"/>
                  </a:cubicBezTo>
                  <a:cubicBezTo>
                    <a:pt x="56136" y="22044"/>
                    <a:pt x="55390" y="36780"/>
                    <a:pt x="54262" y="50662"/>
                  </a:cubicBezTo>
                  <a:cubicBezTo>
                    <a:pt x="54482" y="50939"/>
                    <a:pt x="54335" y="51469"/>
                    <a:pt x="53869" y="51530"/>
                  </a:cubicBezTo>
                  <a:lnTo>
                    <a:pt x="53869" y="51531"/>
                  </a:lnTo>
                  <a:cubicBezTo>
                    <a:pt x="53833" y="51536"/>
                    <a:pt x="53796" y="51538"/>
                    <a:pt x="53761" y="51543"/>
                  </a:cubicBezTo>
                  <a:cubicBezTo>
                    <a:pt x="53714" y="51553"/>
                    <a:pt x="53667" y="51559"/>
                    <a:pt x="53619" y="51559"/>
                  </a:cubicBezTo>
                  <a:cubicBezTo>
                    <a:pt x="45621" y="52579"/>
                    <a:pt x="37202" y="53097"/>
                    <a:pt x="28795" y="53097"/>
                  </a:cubicBezTo>
                  <a:cubicBezTo>
                    <a:pt x="20819" y="53097"/>
                    <a:pt x="12853" y="52631"/>
                    <a:pt x="5269" y="51685"/>
                  </a:cubicBezTo>
                  <a:cubicBezTo>
                    <a:pt x="5179" y="51674"/>
                    <a:pt x="5094" y="51633"/>
                    <a:pt x="5031" y="51569"/>
                  </a:cubicBezTo>
                  <a:cubicBezTo>
                    <a:pt x="4942" y="51606"/>
                    <a:pt x="4845" y="51625"/>
                    <a:pt x="4749" y="51625"/>
                  </a:cubicBezTo>
                  <a:cubicBezTo>
                    <a:pt x="4430" y="51625"/>
                    <a:pt x="4116" y="51420"/>
                    <a:pt x="4116" y="51006"/>
                  </a:cubicBezTo>
                  <a:cubicBezTo>
                    <a:pt x="4126" y="36386"/>
                    <a:pt x="3636" y="21366"/>
                    <a:pt x="4887" y="6799"/>
                  </a:cubicBezTo>
                  <a:cubicBezTo>
                    <a:pt x="4888" y="6790"/>
                    <a:pt x="4896" y="6787"/>
                    <a:pt x="4897" y="6777"/>
                  </a:cubicBezTo>
                  <a:cubicBezTo>
                    <a:pt x="4652" y="6492"/>
                    <a:pt x="4769" y="5940"/>
                    <a:pt x="5257" y="5940"/>
                  </a:cubicBezTo>
                  <a:close/>
                  <a:moveTo>
                    <a:pt x="1158" y="1"/>
                  </a:moveTo>
                  <a:cubicBezTo>
                    <a:pt x="711" y="20018"/>
                    <a:pt x="1" y="35656"/>
                    <a:pt x="304" y="55537"/>
                  </a:cubicBezTo>
                  <a:cubicBezTo>
                    <a:pt x="540" y="55536"/>
                    <a:pt x="776" y="55535"/>
                    <a:pt x="1013" y="55535"/>
                  </a:cubicBezTo>
                  <a:cubicBezTo>
                    <a:pt x="11123" y="55535"/>
                    <a:pt x="21282" y="56534"/>
                    <a:pt x="31396" y="56761"/>
                  </a:cubicBezTo>
                  <a:cubicBezTo>
                    <a:pt x="35738" y="56859"/>
                    <a:pt x="40080" y="56901"/>
                    <a:pt x="44423" y="56901"/>
                  </a:cubicBezTo>
                  <a:cubicBezTo>
                    <a:pt x="50236" y="56901"/>
                    <a:pt x="56049" y="56825"/>
                    <a:pt x="61861" y="56706"/>
                  </a:cubicBezTo>
                  <a:cubicBezTo>
                    <a:pt x="60892" y="47631"/>
                    <a:pt x="60833" y="38385"/>
                    <a:pt x="60594" y="29267"/>
                  </a:cubicBezTo>
                  <a:cubicBezTo>
                    <a:pt x="60361" y="20337"/>
                    <a:pt x="60561" y="14189"/>
                    <a:pt x="60716" y="2125"/>
                  </a:cubicBezTo>
                  <a:cubicBezTo>
                    <a:pt x="60700" y="2113"/>
                    <a:pt x="60681" y="2105"/>
                    <a:pt x="60666" y="2093"/>
                  </a:cubicBezTo>
                  <a:cubicBezTo>
                    <a:pt x="59156" y="2127"/>
                    <a:pt x="57644" y="2142"/>
                    <a:pt x="56131" y="2142"/>
                  </a:cubicBezTo>
                  <a:cubicBezTo>
                    <a:pt x="47329" y="2142"/>
                    <a:pt x="38484" y="1641"/>
                    <a:pt x="29699" y="1445"/>
                  </a:cubicBezTo>
                  <a:cubicBezTo>
                    <a:pt x="20212" y="1234"/>
                    <a:pt x="10556" y="1465"/>
                    <a:pt x="1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9" name="Google Shape;2259;p45"/>
            <p:cNvSpPr/>
            <p:nvPr/>
          </p:nvSpPr>
          <p:spPr>
            <a:xfrm>
              <a:off x="3781475" y="3720025"/>
              <a:ext cx="935750" cy="1698350"/>
            </a:xfrm>
            <a:custGeom>
              <a:avLst/>
              <a:gdLst/>
              <a:ahLst/>
              <a:cxnLst/>
              <a:rect l="l" t="t" r="r" b="b"/>
              <a:pathLst>
                <a:path w="37430" h="67934" extrusionOk="0">
                  <a:moveTo>
                    <a:pt x="30515" y="1"/>
                  </a:moveTo>
                  <a:cubicBezTo>
                    <a:pt x="27971" y="551"/>
                    <a:pt x="25420" y="1025"/>
                    <a:pt x="22861" y="1423"/>
                  </a:cubicBezTo>
                  <a:cubicBezTo>
                    <a:pt x="22840" y="1425"/>
                    <a:pt x="22820" y="1426"/>
                    <a:pt x="22800" y="1426"/>
                  </a:cubicBezTo>
                  <a:cubicBezTo>
                    <a:pt x="22703" y="1426"/>
                    <a:pt x="22620" y="1402"/>
                    <a:pt x="22555" y="1356"/>
                  </a:cubicBezTo>
                  <a:cubicBezTo>
                    <a:pt x="19348" y="3266"/>
                    <a:pt x="16072" y="5074"/>
                    <a:pt x="12773" y="6837"/>
                  </a:cubicBezTo>
                  <a:cubicBezTo>
                    <a:pt x="8531" y="9123"/>
                    <a:pt x="4244" y="11329"/>
                    <a:pt x="1" y="13604"/>
                  </a:cubicBezTo>
                  <a:cubicBezTo>
                    <a:pt x="786" y="22623"/>
                    <a:pt x="228" y="31892"/>
                    <a:pt x="422" y="40945"/>
                  </a:cubicBezTo>
                  <a:cubicBezTo>
                    <a:pt x="627" y="49952"/>
                    <a:pt x="1365" y="58948"/>
                    <a:pt x="1525" y="67933"/>
                  </a:cubicBezTo>
                  <a:cubicBezTo>
                    <a:pt x="7076" y="64874"/>
                    <a:pt x="13012" y="62440"/>
                    <a:pt x="18642" y="59516"/>
                  </a:cubicBezTo>
                  <a:cubicBezTo>
                    <a:pt x="24408" y="56526"/>
                    <a:pt x="29958" y="53103"/>
                    <a:pt x="35781" y="50236"/>
                  </a:cubicBezTo>
                  <a:cubicBezTo>
                    <a:pt x="36076" y="44085"/>
                    <a:pt x="36281" y="39000"/>
                    <a:pt x="36452" y="34246"/>
                  </a:cubicBezTo>
                  <a:cubicBezTo>
                    <a:pt x="36725" y="27411"/>
                    <a:pt x="36963" y="21247"/>
                    <a:pt x="37430" y="13582"/>
                  </a:cubicBezTo>
                  <a:cubicBezTo>
                    <a:pt x="36702" y="12319"/>
                    <a:pt x="35997" y="11034"/>
                    <a:pt x="35327" y="9736"/>
                  </a:cubicBezTo>
                  <a:lnTo>
                    <a:pt x="35327" y="9736"/>
                  </a:lnTo>
                  <a:cubicBezTo>
                    <a:pt x="35429" y="17323"/>
                    <a:pt x="35008" y="24999"/>
                    <a:pt x="34485" y="32642"/>
                  </a:cubicBezTo>
                  <a:cubicBezTo>
                    <a:pt x="34144" y="37532"/>
                    <a:pt x="33769" y="42411"/>
                    <a:pt x="33462" y="47244"/>
                  </a:cubicBezTo>
                  <a:cubicBezTo>
                    <a:pt x="33633" y="47472"/>
                    <a:pt x="33655" y="47801"/>
                    <a:pt x="33394" y="48007"/>
                  </a:cubicBezTo>
                  <a:cubicBezTo>
                    <a:pt x="33315" y="48351"/>
                    <a:pt x="33016" y="48530"/>
                    <a:pt x="32727" y="48530"/>
                  </a:cubicBezTo>
                  <a:cubicBezTo>
                    <a:pt x="32643" y="48530"/>
                    <a:pt x="32560" y="48515"/>
                    <a:pt x="32483" y="48484"/>
                  </a:cubicBezTo>
                  <a:cubicBezTo>
                    <a:pt x="23477" y="52999"/>
                    <a:pt x="14457" y="58209"/>
                    <a:pt x="5052" y="61756"/>
                  </a:cubicBezTo>
                  <a:cubicBezTo>
                    <a:pt x="5015" y="61769"/>
                    <a:pt x="4981" y="61775"/>
                    <a:pt x="4949" y="61775"/>
                  </a:cubicBezTo>
                  <a:cubicBezTo>
                    <a:pt x="4760" y="61775"/>
                    <a:pt x="4650" y="61567"/>
                    <a:pt x="4688" y="61392"/>
                  </a:cubicBezTo>
                  <a:cubicBezTo>
                    <a:pt x="4427" y="61324"/>
                    <a:pt x="4199" y="61131"/>
                    <a:pt x="4199" y="60835"/>
                  </a:cubicBezTo>
                  <a:cubicBezTo>
                    <a:pt x="4086" y="46471"/>
                    <a:pt x="4575" y="32278"/>
                    <a:pt x="3949" y="17891"/>
                  </a:cubicBezTo>
                  <a:cubicBezTo>
                    <a:pt x="3778" y="17720"/>
                    <a:pt x="3756" y="17437"/>
                    <a:pt x="4029" y="17276"/>
                  </a:cubicBezTo>
                  <a:cubicBezTo>
                    <a:pt x="7895" y="15047"/>
                    <a:pt x="11854" y="12944"/>
                    <a:pt x="15834" y="10896"/>
                  </a:cubicBezTo>
                  <a:cubicBezTo>
                    <a:pt x="21155" y="8144"/>
                    <a:pt x="26547" y="5506"/>
                    <a:pt x="31858" y="2776"/>
                  </a:cubicBezTo>
                  <a:cubicBezTo>
                    <a:pt x="31402" y="1844"/>
                    <a:pt x="30959" y="923"/>
                    <a:pt x="305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0" name="Google Shape;2260;p45"/>
            <p:cNvSpPr/>
            <p:nvPr/>
          </p:nvSpPr>
          <p:spPr>
            <a:xfrm>
              <a:off x="4563950" y="3623975"/>
              <a:ext cx="472850" cy="597375"/>
            </a:xfrm>
            <a:custGeom>
              <a:avLst/>
              <a:gdLst/>
              <a:ahLst/>
              <a:cxnLst/>
              <a:rect l="l" t="t" r="r" b="b"/>
              <a:pathLst>
                <a:path w="18914" h="23895" extrusionOk="0">
                  <a:moveTo>
                    <a:pt x="14786" y="1"/>
                  </a:moveTo>
                  <a:cubicBezTo>
                    <a:pt x="9872" y="1343"/>
                    <a:pt x="4936" y="2628"/>
                    <a:pt x="0" y="3686"/>
                  </a:cubicBezTo>
                  <a:cubicBezTo>
                    <a:pt x="3014" y="7427"/>
                    <a:pt x="4982" y="11897"/>
                    <a:pt x="7189" y="16208"/>
                  </a:cubicBezTo>
                  <a:cubicBezTo>
                    <a:pt x="7212" y="16239"/>
                    <a:pt x="7230" y="16273"/>
                    <a:pt x="7245" y="16309"/>
                  </a:cubicBezTo>
                  <a:cubicBezTo>
                    <a:pt x="7291" y="16388"/>
                    <a:pt x="7324" y="16468"/>
                    <a:pt x="7370" y="16548"/>
                  </a:cubicBezTo>
                  <a:cubicBezTo>
                    <a:pt x="8643" y="19027"/>
                    <a:pt x="10021" y="21439"/>
                    <a:pt x="11726" y="23633"/>
                  </a:cubicBezTo>
                  <a:cubicBezTo>
                    <a:pt x="11786" y="23711"/>
                    <a:pt x="11828" y="23799"/>
                    <a:pt x="11851" y="23895"/>
                  </a:cubicBezTo>
                  <a:cubicBezTo>
                    <a:pt x="13341" y="23690"/>
                    <a:pt x="14831" y="23633"/>
                    <a:pt x="16241" y="22996"/>
                  </a:cubicBezTo>
                  <a:cubicBezTo>
                    <a:pt x="17401" y="22462"/>
                    <a:pt x="18072" y="21598"/>
                    <a:pt x="18914" y="20790"/>
                  </a:cubicBezTo>
                  <a:cubicBezTo>
                    <a:pt x="18902" y="20768"/>
                    <a:pt x="18890" y="20756"/>
                    <a:pt x="18890" y="20722"/>
                  </a:cubicBezTo>
                  <a:cubicBezTo>
                    <a:pt x="17992" y="15048"/>
                    <a:pt x="16730" y="9474"/>
                    <a:pt x="15570" y="3867"/>
                  </a:cubicBezTo>
                  <a:cubicBezTo>
                    <a:pt x="15491" y="3470"/>
                    <a:pt x="15411" y="3084"/>
                    <a:pt x="15330" y="2685"/>
                  </a:cubicBezTo>
                  <a:cubicBezTo>
                    <a:pt x="15161" y="2548"/>
                    <a:pt x="15149" y="2356"/>
                    <a:pt x="15229" y="2207"/>
                  </a:cubicBezTo>
                  <a:cubicBezTo>
                    <a:pt x="15081" y="1468"/>
                    <a:pt x="14933" y="740"/>
                    <a:pt x="14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1" name="Google Shape;2261;p45"/>
            <p:cNvSpPr/>
            <p:nvPr/>
          </p:nvSpPr>
          <p:spPr>
            <a:xfrm>
              <a:off x="2517100" y="4302500"/>
              <a:ext cx="926525" cy="888450"/>
            </a:xfrm>
            <a:custGeom>
              <a:avLst/>
              <a:gdLst/>
              <a:ahLst/>
              <a:cxnLst/>
              <a:rect l="l" t="t" r="r" b="b"/>
              <a:pathLst>
                <a:path w="37061" h="35538" extrusionOk="0">
                  <a:moveTo>
                    <a:pt x="18407" y="10653"/>
                  </a:moveTo>
                  <a:cubicBezTo>
                    <a:pt x="18505" y="10653"/>
                    <a:pt x="18600" y="10690"/>
                    <a:pt x="18673" y="10777"/>
                  </a:cubicBezTo>
                  <a:cubicBezTo>
                    <a:pt x="19894" y="12227"/>
                    <a:pt x="20759" y="13959"/>
                    <a:pt x="21587" y="15658"/>
                  </a:cubicBezTo>
                  <a:cubicBezTo>
                    <a:pt x="22275" y="17069"/>
                    <a:pt x="23407" y="18912"/>
                    <a:pt x="23329" y="20506"/>
                  </a:cubicBezTo>
                  <a:cubicBezTo>
                    <a:pt x="23319" y="20740"/>
                    <a:pt x="23125" y="20906"/>
                    <a:pt x="22912" y="20906"/>
                  </a:cubicBezTo>
                  <a:cubicBezTo>
                    <a:pt x="22849" y="20906"/>
                    <a:pt x="22784" y="20891"/>
                    <a:pt x="22722" y="20859"/>
                  </a:cubicBezTo>
                  <a:cubicBezTo>
                    <a:pt x="22045" y="21173"/>
                    <a:pt x="21293" y="21238"/>
                    <a:pt x="20533" y="21238"/>
                  </a:cubicBezTo>
                  <a:cubicBezTo>
                    <a:pt x="20008" y="21238"/>
                    <a:pt x="19480" y="21207"/>
                    <a:pt x="18968" y="21207"/>
                  </a:cubicBezTo>
                  <a:cubicBezTo>
                    <a:pt x="18913" y="21207"/>
                    <a:pt x="18858" y="21207"/>
                    <a:pt x="18804" y="21208"/>
                  </a:cubicBezTo>
                  <a:cubicBezTo>
                    <a:pt x="18188" y="21218"/>
                    <a:pt x="17569" y="21233"/>
                    <a:pt x="16951" y="21233"/>
                  </a:cubicBezTo>
                  <a:cubicBezTo>
                    <a:pt x="16046" y="21233"/>
                    <a:pt x="15142" y="21200"/>
                    <a:pt x="14248" y="21065"/>
                  </a:cubicBezTo>
                  <a:cubicBezTo>
                    <a:pt x="13899" y="21012"/>
                    <a:pt x="13863" y="20539"/>
                    <a:pt x="14089" y="20332"/>
                  </a:cubicBezTo>
                  <a:cubicBezTo>
                    <a:pt x="14303" y="18689"/>
                    <a:pt x="15124" y="17113"/>
                    <a:pt x="15750" y="15587"/>
                  </a:cubicBezTo>
                  <a:cubicBezTo>
                    <a:pt x="16400" y="14003"/>
                    <a:pt x="16973" y="12335"/>
                    <a:pt x="17932" y="10908"/>
                  </a:cubicBezTo>
                  <a:cubicBezTo>
                    <a:pt x="17971" y="10850"/>
                    <a:pt x="18024" y="10830"/>
                    <a:pt x="18074" y="10802"/>
                  </a:cubicBezTo>
                  <a:cubicBezTo>
                    <a:pt x="18160" y="10711"/>
                    <a:pt x="18285" y="10653"/>
                    <a:pt x="18407" y="10653"/>
                  </a:cubicBezTo>
                  <a:close/>
                  <a:moveTo>
                    <a:pt x="14815" y="0"/>
                  </a:moveTo>
                  <a:cubicBezTo>
                    <a:pt x="10971" y="12061"/>
                    <a:pt x="5034" y="23728"/>
                    <a:pt x="1" y="35327"/>
                  </a:cubicBezTo>
                  <a:cubicBezTo>
                    <a:pt x="448" y="35295"/>
                    <a:pt x="898" y="35284"/>
                    <a:pt x="1348" y="35284"/>
                  </a:cubicBezTo>
                  <a:cubicBezTo>
                    <a:pt x="2087" y="35284"/>
                    <a:pt x="2828" y="35313"/>
                    <a:pt x="3559" y="35328"/>
                  </a:cubicBezTo>
                  <a:cubicBezTo>
                    <a:pt x="3677" y="35330"/>
                    <a:pt x="3797" y="35331"/>
                    <a:pt x="3918" y="35331"/>
                  </a:cubicBezTo>
                  <a:cubicBezTo>
                    <a:pt x="4354" y="35331"/>
                    <a:pt x="4806" y="35319"/>
                    <a:pt x="5260" y="35319"/>
                  </a:cubicBezTo>
                  <a:cubicBezTo>
                    <a:pt x="6022" y="35319"/>
                    <a:pt x="6788" y="35353"/>
                    <a:pt x="7493" y="35538"/>
                  </a:cubicBezTo>
                  <a:cubicBezTo>
                    <a:pt x="7995" y="33456"/>
                    <a:pt x="8971" y="31268"/>
                    <a:pt x="9977" y="29380"/>
                  </a:cubicBezTo>
                  <a:cubicBezTo>
                    <a:pt x="9873" y="29123"/>
                    <a:pt x="10006" y="28779"/>
                    <a:pt x="10382" y="28749"/>
                  </a:cubicBezTo>
                  <a:cubicBezTo>
                    <a:pt x="12648" y="28563"/>
                    <a:pt x="14932" y="28510"/>
                    <a:pt x="17219" y="28510"/>
                  </a:cubicBezTo>
                  <a:cubicBezTo>
                    <a:pt x="19944" y="28510"/>
                    <a:pt x="22673" y="28585"/>
                    <a:pt x="25379" y="28595"/>
                  </a:cubicBezTo>
                  <a:cubicBezTo>
                    <a:pt x="25924" y="28598"/>
                    <a:pt x="26095" y="29156"/>
                    <a:pt x="25911" y="29529"/>
                  </a:cubicBezTo>
                  <a:cubicBezTo>
                    <a:pt x="26662" y="31354"/>
                    <a:pt x="26968" y="33408"/>
                    <a:pt x="27345" y="35329"/>
                  </a:cubicBezTo>
                  <a:cubicBezTo>
                    <a:pt x="27358" y="35390"/>
                    <a:pt x="27349" y="35444"/>
                    <a:pt x="27345" y="35500"/>
                  </a:cubicBezTo>
                  <a:cubicBezTo>
                    <a:pt x="29021" y="35212"/>
                    <a:pt x="30888" y="35089"/>
                    <a:pt x="32736" y="35089"/>
                  </a:cubicBezTo>
                  <a:cubicBezTo>
                    <a:pt x="34227" y="35089"/>
                    <a:pt x="35705" y="35169"/>
                    <a:pt x="37060" y="35306"/>
                  </a:cubicBezTo>
                  <a:cubicBezTo>
                    <a:pt x="33411" y="23659"/>
                    <a:pt x="29210" y="12118"/>
                    <a:pt x="26064" y="328"/>
                  </a:cubicBezTo>
                  <a:cubicBezTo>
                    <a:pt x="26059" y="329"/>
                    <a:pt x="26057" y="335"/>
                    <a:pt x="26052" y="336"/>
                  </a:cubicBezTo>
                  <a:cubicBezTo>
                    <a:pt x="25303" y="506"/>
                    <a:pt x="24526" y="561"/>
                    <a:pt x="23742" y="561"/>
                  </a:cubicBezTo>
                  <a:cubicBezTo>
                    <a:pt x="22576" y="561"/>
                    <a:pt x="21393" y="439"/>
                    <a:pt x="20256" y="395"/>
                  </a:cubicBezTo>
                  <a:cubicBezTo>
                    <a:pt x="18439" y="324"/>
                    <a:pt x="16609" y="306"/>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2" name="Google Shape;2262;p45"/>
            <p:cNvSpPr/>
            <p:nvPr/>
          </p:nvSpPr>
          <p:spPr>
            <a:xfrm>
              <a:off x="2329075" y="4160550"/>
              <a:ext cx="1312575" cy="1178925"/>
            </a:xfrm>
            <a:custGeom>
              <a:avLst/>
              <a:gdLst/>
              <a:ahLst/>
              <a:cxnLst/>
              <a:rect l="l" t="t" r="r" b="b"/>
              <a:pathLst>
                <a:path w="52503" h="47157" extrusionOk="0">
                  <a:moveTo>
                    <a:pt x="1933" y="1017"/>
                  </a:moveTo>
                  <a:lnTo>
                    <a:pt x="1933" y="1017"/>
                  </a:lnTo>
                  <a:cubicBezTo>
                    <a:pt x="18286" y="1748"/>
                    <a:pt x="34669" y="1809"/>
                    <a:pt x="51029" y="2355"/>
                  </a:cubicBezTo>
                  <a:cubicBezTo>
                    <a:pt x="50028" y="16672"/>
                    <a:pt x="49960" y="29147"/>
                    <a:pt x="49453" y="44581"/>
                  </a:cubicBezTo>
                  <a:cubicBezTo>
                    <a:pt x="41612" y="44784"/>
                    <a:pt x="33796" y="45437"/>
                    <a:pt x="25939" y="45481"/>
                  </a:cubicBezTo>
                  <a:cubicBezTo>
                    <a:pt x="25609" y="45483"/>
                    <a:pt x="25279" y="45483"/>
                    <a:pt x="24949" y="45483"/>
                  </a:cubicBezTo>
                  <a:cubicBezTo>
                    <a:pt x="17218" y="45483"/>
                    <a:pt x="9501" y="44995"/>
                    <a:pt x="1776" y="44967"/>
                  </a:cubicBezTo>
                  <a:cubicBezTo>
                    <a:pt x="2072" y="30436"/>
                    <a:pt x="2863" y="15522"/>
                    <a:pt x="1933" y="1017"/>
                  </a:cubicBezTo>
                  <a:close/>
                  <a:moveTo>
                    <a:pt x="1623" y="0"/>
                  </a:moveTo>
                  <a:cubicBezTo>
                    <a:pt x="1135" y="0"/>
                    <a:pt x="1017" y="552"/>
                    <a:pt x="1262" y="837"/>
                  </a:cubicBezTo>
                  <a:cubicBezTo>
                    <a:pt x="1261" y="847"/>
                    <a:pt x="1253" y="850"/>
                    <a:pt x="1252" y="859"/>
                  </a:cubicBezTo>
                  <a:cubicBezTo>
                    <a:pt x="1" y="15426"/>
                    <a:pt x="491" y="30445"/>
                    <a:pt x="482" y="45066"/>
                  </a:cubicBezTo>
                  <a:cubicBezTo>
                    <a:pt x="482" y="45480"/>
                    <a:pt x="796" y="45685"/>
                    <a:pt x="1114" y="45685"/>
                  </a:cubicBezTo>
                  <a:cubicBezTo>
                    <a:pt x="1211" y="45685"/>
                    <a:pt x="1307" y="45666"/>
                    <a:pt x="1396" y="45629"/>
                  </a:cubicBezTo>
                  <a:cubicBezTo>
                    <a:pt x="1461" y="45693"/>
                    <a:pt x="1544" y="45734"/>
                    <a:pt x="1635" y="45745"/>
                  </a:cubicBezTo>
                  <a:cubicBezTo>
                    <a:pt x="9218" y="46690"/>
                    <a:pt x="17182" y="47157"/>
                    <a:pt x="25157" y="47157"/>
                  </a:cubicBezTo>
                  <a:cubicBezTo>
                    <a:pt x="33565" y="47157"/>
                    <a:pt x="41985" y="46638"/>
                    <a:pt x="49984" y="45618"/>
                  </a:cubicBezTo>
                  <a:cubicBezTo>
                    <a:pt x="50032" y="45618"/>
                    <a:pt x="50079" y="45612"/>
                    <a:pt x="50126" y="45601"/>
                  </a:cubicBezTo>
                  <a:cubicBezTo>
                    <a:pt x="50162" y="45597"/>
                    <a:pt x="50198" y="45594"/>
                    <a:pt x="50234" y="45590"/>
                  </a:cubicBezTo>
                  <a:cubicBezTo>
                    <a:pt x="50700" y="45529"/>
                    <a:pt x="50847" y="44999"/>
                    <a:pt x="50627" y="44721"/>
                  </a:cubicBezTo>
                  <a:cubicBezTo>
                    <a:pt x="51755" y="30840"/>
                    <a:pt x="52503" y="16104"/>
                    <a:pt x="51871" y="2176"/>
                  </a:cubicBezTo>
                  <a:cubicBezTo>
                    <a:pt x="52238" y="1794"/>
                    <a:pt x="52079" y="962"/>
                    <a:pt x="51383" y="952"/>
                  </a:cubicBezTo>
                  <a:cubicBezTo>
                    <a:pt x="34797" y="741"/>
                    <a:pt x="18211" y="21"/>
                    <a:pt x="1623" y="0"/>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3" name="Google Shape;2263;p45"/>
            <p:cNvSpPr/>
            <p:nvPr/>
          </p:nvSpPr>
          <p:spPr>
            <a:xfrm>
              <a:off x="2483675" y="4279625"/>
              <a:ext cx="1000450" cy="942475"/>
            </a:xfrm>
            <a:custGeom>
              <a:avLst/>
              <a:gdLst/>
              <a:ahLst/>
              <a:cxnLst/>
              <a:rect l="l" t="t" r="r" b="b"/>
              <a:pathLst>
                <a:path w="40018" h="37699" extrusionOk="0">
                  <a:moveTo>
                    <a:pt x="16152" y="915"/>
                  </a:moveTo>
                  <a:cubicBezTo>
                    <a:pt x="17948" y="1221"/>
                    <a:pt x="19776" y="1239"/>
                    <a:pt x="21593" y="1310"/>
                  </a:cubicBezTo>
                  <a:cubicBezTo>
                    <a:pt x="22730" y="1354"/>
                    <a:pt x="23913" y="1476"/>
                    <a:pt x="25079" y="1476"/>
                  </a:cubicBezTo>
                  <a:cubicBezTo>
                    <a:pt x="25864" y="1476"/>
                    <a:pt x="26640" y="1421"/>
                    <a:pt x="27389" y="1251"/>
                  </a:cubicBezTo>
                  <a:cubicBezTo>
                    <a:pt x="27394" y="1250"/>
                    <a:pt x="27396" y="1244"/>
                    <a:pt x="27401" y="1243"/>
                  </a:cubicBezTo>
                  <a:cubicBezTo>
                    <a:pt x="30547" y="13033"/>
                    <a:pt x="34748" y="24574"/>
                    <a:pt x="38397" y="36221"/>
                  </a:cubicBezTo>
                  <a:cubicBezTo>
                    <a:pt x="37042" y="36084"/>
                    <a:pt x="35564" y="36004"/>
                    <a:pt x="34073" y="36004"/>
                  </a:cubicBezTo>
                  <a:cubicBezTo>
                    <a:pt x="32225" y="36004"/>
                    <a:pt x="30358" y="36127"/>
                    <a:pt x="28682" y="36415"/>
                  </a:cubicBezTo>
                  <a:cubicBezTo>
                    <a:pt x="28686" y="36359"/>
                    <a:pt x="28695" y="36305"/>
                    <a:pt x="28682" y="36244"/>
                  </a:cubicBezTo>
                  <a:cubicBezTo>
                    <a:pt x="28305" y="34323"/>
                    <a:pt x="28001" y="32269"/>
                    <a:pt x="27248" y="30444"/>
                  </a:cubicBezTo>
                  <a:cubicBezTo>
                    <a:pt x="27432" y="30071"/>
                    <a:pt x="27261" y="29513"/>
                    <a:pt x="26718" y="29510"/>
                  </a:cubicBezTo>
                  <a:cubicBezTo>
                    <a:pt x="24010" y="29500"/>
                    <a:pt x="21281" y="29425"/>
                    <a:pt x="18556" y="29425"/>
                  </a:cubicBezTo>
                  <a:cubicBezTo>
                    <a:pt x="16269" y="29425"/>
                    <a:pt x="13985" y="29478"/>
                    <a:pt x="11719" y="29664"/>
                  </a:cubicBezTo>
                  <a:cubicBezTo>
                    <a:pt x="11343" y="29694"/>
                    <a:pt x="11210" y="30038"/>
                    <a:pt x="11314" y="30295"/>
                  </a:cubicBezTo>
                  <a:cubicBezTo>
                    <a:pt x="10308" y="32183"/>
                    <a:pt x="9332" y="34371"/>
                    <a:pt x="8830" y="36453"/>
                  </a:cubicBezTo>
                  <a:cubicBezTo>
                    <a:pt x="8125" y="36268"/>
                    <a:pt x="7359" y="36234"/>
                    <a:pt x="6597" y="36234"/>
                  </a:cubicBezTo>
                  <a:cubicBezTo>
                    <a:pt x="6143" y="36234"/>
                    <a:pt x="5691" y="36246"/>
                    <a:pt x="5255" y="36246"/>
                  </a:cubicBezTo>
                  <a:cubicBezTo>
                    <a:pt x="5134" y="36246"/>
                    <a:pt x="5014" y="36245"/>
                    <a:pt x="4896" y="36243"/>
                  </a:cubicBezTo>
                  <a:cubicBezTo>
                    <a:pt x="4168" y="36228"/>
                    <a:pt x="3431" y="36199"/>
                    <a:pt x="2696" y="36199"/>
                  </a:cubicBezTo>
                  <a:cubicBezTo>
                    <a:pt x="2242" y="36199"/>
                    <a:pt x="1789" y="36210"/>
                    <a:pt x="1339" y="36243"/>
                  </a:cubicBezTo>
                  <a:cubicBezTo>
                    <a:pt x="6371" y="24643"/>
                    <a:pt x="12308" y="12976"/>
                    <a:pt x="16152" y="915"/>
                  </a:cubicBezTo>
                  <a:close/>
                  <a:moveTo>
                    <a:pt x="18861" y="1"/>
                  </a:moveTo>
                  <a:cubicBezTo>
                    <a:pt x="17948" y="1"/>
                    <a:pt x="17037" y="33"/>
                    <a:pt x="16134" y="138"/>
                  </a:cubicBezTo>
                  <a:cubicBezTo>
                    <a:pt x="16076" y="106"/>
                    <a:pt x="16011" y="88"/>
                    <a:pt x="15947" y="88"/>
                  </a:cubicBezTo>
                  <a:cubicBezTo>
                    <a:pt x="15848" y="88"/>
                    <a:pt x="15751" y="132"/>
                    <a:pt x="15691" y="241"/>
                  </a:cubicBezTo>
                  <a:cubicBezTo>
                    <a:pt x="9503" y="11426"/>
                    <a:pt x="5111" y="23939"/>
                    <a:pt x="123" y="35703"/>
                  </a:cubicBezTo>
                  <a:cubicBezTo>
                    <a:pt x="0" y="35991"/>
                    <a:pt x="80" y="36265"/>
                    <a:pt x="245" y="36457"/>
                  </a:cubicBezTo>
                  <a:cubicBezTo>
                    <a:pt x="98" y="36662"/>
                    <a:pt x="176" y="37036"/>
                    <a:pt x="455" y="37095"/>
                  </a:cubicBezTo>
                  <a:cubicBezTo>
                    <a:pt x="1897" y="37404"/>
                    <a:pt x="3424" y="37390"/>
                    <a:pt x="4896" y="37454"/>
                  </a:cubicBezTo>
                  <a:cubicBezTo>
                    <a:pt x="5717" y="37489"/>
                    <a:pt x="6601" y="37595"/>
                    <a:pt x="7465" y="37595"/>
                  </a:cubicBezTo>
                  <a:cubicBezTo>
                    <a:pt x="8017" y="37595"/>
                    <a:pt x="8562" y="37552"/>
                    <a:pt x="9077" y="37419"/>
                  </a:cubicBezTo>
                  <a:cubicBezTo>
                    <a:pt x="9151" y="37464"/>
                    <a:pt x="9231" y="37492"/>
                    <a:pt x="9312" y="37492"/>
                  </a:cubicBezTo>
                  <a:cubicBezTo>
                    <a:pt x="9452" y="37492"/>
                    <a:pt x="9595" y="37409"/>
                    <a:pt x="9711" y="37194"/>
                  </a:cubicBezTo>
                  <a:cubicBezTo>
                    <a:pt x="10771" y="35229"/>
                    <a:pt x="11499" y="32789"/>
                    <a:pt x="11990" y="30594"/>
                  </a:cubicBezTo>
                  <a:cubicBezTo>
                    <a:pt x="14359" y="30784"/>
                    <a:pt x="16747" y="30833"/>
                    <a:pt x="19138" y="30833"/>
                  </a:cubicBezTo>
                  <a:cubicBezTo>
                    <a:pt x="21570" y="30833"/>
                    <a:pt x="24004" y="30782"/>
                    <a:pt x="26423" y="30775"/>
                  </a:cubicBezTo>
                  <a:cubicBezTo>
                    <a:pt x="26500" y="32719"/>
                    <a:pt x="27062" y="34697"/>
                    <a:pt x="27494" y="36571"/>
                  </a:cubicBezTo>
                  <a:cubicBezTo>
                    <a:pt x="27542" y="36778"/>
                    <a:pt x="27660" y="36901"/>
                    <a:pt x="27803" y="36964"/>
                  </a:cubicBezTo>
                  <a:cubicBezTo>
                    <a:pt x="27830" y="37089"/>
                    <a:pt x="27898" y="37205"/>
                    <a:pt x="28042" y="37233"/>
                  </a:cubicBezTo>
                  <a:cubicBezTo>
                    <a:pt x="29741" y="37561"/>
                    <a:pt x="31679" y="37698"/>
                    <a:pt x="33612" y="37698"/>
                  </a:cubicBezTo>
                  <a:cubicBezTo>
                    <a:pt x="35437" y="37698"/>
                    <a:pt x="37258" y="37576"/>
                    <a:pt x="38872" y="37377"/>
                  </a:cubicBezTo>
                  <a:cubicBezTo>
                    <a:pt x="38892" y="37375"/>
                    <a:pt x="38906" y="37365"/>
                    <a:pt x="38924" y="37361"/>
                  </a:cubicBezTo>
                  <a:cubicBezTo>
                    <a:pt x="39026" y="37421"/>
                    <a:pt x="39142" y="37449"/>
                    <a:pt x="39258" y="37449"/>
                  </a:cubicBezTo>
                  <a:cubicBezTo>
                    <a:pt x="39639" y="37449"/>
                    <a:pt x="40018" y="37148"/>
                    <a:pt x="39868" y="36682"/>
                  </a:cubicBezTo>
                  <a:cubicBezTo>
                    <a:pt x="36030" y="24701"/>
                    <a:pt x="32667" y="12475"/>
                    <a:pt x="28218" y="704"/>
                  </a:cubicBezTo>
                  <a:cubicBezTo>
                    <a:pt x="28134" y="484"/>
                    <a:pt x="27951" y="387"/>
                    <a:pt x="27769" y="387"/>
                  </a:cubicBezTo>
                  <a:cubicBezTo>
                    <a:pt x="27653" y="387"/>
                    <a:pt x="27537" y="427"/>
                    <a:pt x="27450" y="501"/>
                  </a:cubicBezTo>
                  <a:cubicBezTo>
                    <a:pt x="27427" y="488"/>
                    <a:pt x="27415" y="463"/>
                    <a:pt x="27389" y="455"/>
                  </a:cubicBezTo>
                  <a:cubicBezTo>
                    <a:pt x="26141" y="93"/>
                    <a:pt x="24779" y="74"/>
                    <a:pt x="23446" y="74"/>
                  </a:cubicBezTo>
                  <a:cubicBezTo>
                    <a:pt x="23292" y="74"/>
                    <a:pt x="23138" y="74"/>
                    <a:pt x="22985" y="74"/>
                  </a:cubicBezTo>
                  <a:cubicBezTo>
                    <a:pt x="22664" y="74"/>
                    <a:pt x="22345" y="73"/>
                    <a:pt x="22031" y="66"/>
                  </a:cubicBezTo>
                  <a:cubicBezTo>
                    <a:pt x="20979" y="44"/>
                    <a:pt x="19919" y="1"/>
                    <a:pt x="18861"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4" name="Google Shape;2264;p45"/>
            <p:cNvSpPr/>
            <p:nvPr/>
          </p:nvSpPr>
          <p:spPr>
            <a:xfrm>
              <a:off x="3971550" y="4043025"/>
              <a:ext cx="639375" cy="1068600"/>
            </a:xfrm>
            <a:custGeom>
              <a:avLst/>
              <a:gdLst/>
              <a:ahLst/>
              <a:cxnLst/>
              <a:rect l="l" t="t" r="r" b="b"/>
              <a:pathLst>
                <a:path w="25575" h="42744" extrusionOk="0">
                  <a:moveTo>
                    <a:pt x="15217" y="1555"/>
                  </a:moveTo>
                  <a:cubicBezTo>
                    <a:pt x="17610" y="1555"/>
                    <a:pt x="19873" y="2456"/>
                    <a:pt x="20683" y="5040"/>
                  </a:cubicBezTo>
                  <a:cubicBezTo>
                    <a:pt x="21233" y="6792"/>
                    <a:pt x="20623" y="9237"/>
                    <a:pt x="19805" y="10822"/>
                  </a:cubicBezTo>
                  <a:cubicBezTo>
                    <a:pt x="18593" y="13168"/>
                    <a:pt x="16508" y="14990"/>
                    <a:pt x="14587" y="16753"/>
                  </a:cubicBezTo>
                  <a:cubicBezTo>
                    <a:pt x="14463" y="16865"/>
                    <a:pt x="14399" y="16991"/>
                    <a:pt x="14379" y="17115"/>
                  </a:cubicBezTo>
                  <a:cubicBezTo>
                    <a:pt x="14225" y="17225"/>
                    <a:pt x="14063" y="17329"/>
                    <a:pt x="13918" y="17441"/>
                  </a:cubicBezTo>
                  <a:cubicBezTo>
                    <a:pt x="13650" y="17648"/>
                    <a:pt x="13773" y="18007"/>
                    <a:pt x="14012" y="18169"/>
                  </a:cubicBezTo>
                  <a:cubicBezTo>
                    <a:pt x="14065" y="18360"/>
                    <a:pt x="14267" y="18519"/>
                    <a:pt x="14486" y="18519"/>
                  </a:cubicBezTo>
                  <a:cubicBezTo>
                    <a:pt x="14510" y="18519"/>
                    <a:pt x="14535" y="18517"/>
                    <a:pt x="14560" y="18513"/>
                  </a:cubicBezTo>
                  <a:cubicBezTo>
                    <a:pt x="14840" y="18465"/>
                    <a:pt x="15121" y="18418"/>
                    <a:pt x="15402" y="18369"/>
                  </a:cubicBezTo>
                  <a:cubicBezTo>
                    <a:pt x="15411" y="18370"/>
                    <a:pt x="15418" y="18376"/>
                    <a:pt x="15428" y="18377"/>
                  </a:cubicBezTo>
                  <a:cubicBezTo>
                    <a:pt x="21603" y="18867"/>
                    <a:pt x="23006" y="25054"/>
                    <a:pt x="20245" y="29786"/>
                  </a:cubicBezTo>
                  <a:cubicBezTo>
                    <a:pt x="18980" y="31955"/>
                    <a:pt x="17076" y="33605"/>
                    <a:pt x="15121" y="35116"/>
                  </a:cubicBezTo>
                  <a:cubicBezTo>
                    <a:pt x="11493" y="37918"/>
                    <a:pt x="7436" y="39756"/>
                    <a:pt x="3009" y="40876"/>
                  </a:cubicBezTo>
                  <a:cubicBezTo>
                    <a:pt x="2517" y="29648"/>
                    <a:pt x="2428" y="18312"/>
                    <a:pt x="1246" y="7140"/>
                  </a:cubicBezTo>
                  <a:cubicBezTo>
                    <a:pt x="5097" y="5015"/>
                    <a:pt x="9623" y="2136"/>
                    <a:pt x="14013" y="1627"/>
                  </a:cubicBezTo>
                  <a:cubicBezTo>
                    <a:pt x="14414" y="1580"/>
                    <a:pt x="14818" y="1555"/>
                    <a:pt x="15217" y="1555"/>
                  </a:cubicBezTo>
                  <a:close/>
                  <a:moveTo>
                    <a:pt x="15572" y="1"/>
                  </a:moveTo>
                  <a:cubicBezTo>
                    <a:pt x="10313" y="1"/>
                    <a:pt x="3580" y="4307"/>
                    <a:pt x="368" y="6565"/>
                  </a:cubicBezTo>
                  <a:cubicBezTo>
                    <a:pt x="1" y="6823"/>
                    <a:pt x="153" y="7314"/>
                    <a:pt x="479" y="7414"/>
                  </a:cubicBezTo>
                  <a:cubicBezTo>
                    <a:pt x="282" y="18954"/>
                    <a:pt x="1243" y="30568"/>
                    <a:pt x="1708" y="42097"/>
                  </a:cubicBezTo>
                  <a:cubicBezTo>
                    <a:pt x="1725" y="42529"/>
                    <a:pt x="2066" y="42744"/>
                    <a:pt x="2400" y="42744"/>
                  </a:cubicBezTo>
                  <a:cubicBezTo>
                    <a:pt x="2700" y="42744"/>
                    <a:pt x="2995" y="42569"/>
                    <a:pt x="3042" y="42222"/>
                  </a:cubicBezTo>
                  <a:cubicBezTo>
                    <a:pt x="10270" y="40499"/>
                    <a:pt x="19218" y="36303"/>
                    <a:pt x="22285" y="28992"/>
                  </a:cubicBezTo>
                  <a:cubicBezTo>
                    <a:pt x="24281" y="24236"/>
                    <a:pt x="22243" y="17385"/>
                    <a:pt x="16678" y="17385"/>
                  </a:cubicBezTo>
                  <a:cubicBezTo>
                    <a:pt x="16422" y="17385"/>
                    <a:pt x="16158" y="17400"/>
                    <a:pt x="15887" y="17430"/>
                  </a:cubicBezTo>
                  <a:cubicBezTo>
                    <a:pt x="19925" y="13635"/>
                    <a:pt x="25575" y="6576"/>
                    <a:pt x="20030" y="1555"/>
                  </a:cubicBezTo>
                  <a:cubicBezTo>
                    <a:pt x="18809" y="448"/>
                    <a:pt x="17267" y="1"/>
                    <a:pt x="155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5" name="Google Shape;2265;p45"/>
            <p:cNvSpPr/>
            <p:nvPr/>
          </p:nvSpPr>
          <p:spPr>
            <a:xfrm>
              <a:off x="4094650" y="4163325"/>
              <a:ext cx="328375" cy="328250"/>
            </a:xfrm>
            <a:custGeom>
              <a:avLst/>
              <a:gdLst/>
              <a:ahLst/>
              <a:cxnLst/>
              <a:rect l="l" t="t" r="r" b="b"/>
              <a:pathLst>
                <a:path w="13135" h="13130" extrusionOk="0">
                  <a:moveTo>
                    <a:pt x="6515" y="1258"/>
                  </a:moveTo>
                  <a:cubicBezTo>
                    <a:pt x="8992" y="1258"/>
                    <a:pt x="11364" y="2790"/>
                    <a:pt x="10310" y="5775"/>
                  </a:cubicBezTo>
                  <a:cubicBezTo>
                    <a:pt x="9146" y="9074"/>
                    <a:pt x="4681" y="11058"/>
                    <a:pt x="1492" y="11851"/>
                  </a:cubicBezTo>
                  <a:cubicBezTo>
                    <a:pt x="1951" y="9055"/>
                    <a:pt x="1678" y="5794"/>
                    <a:pt x="950" y="3082"/>
                  </a:cubicBezTo>
                  <a:cubicBezTo>
                    <a:pt x="2399" y="2512"/>
                    <a:pt x="3768" y="1699"/>
                    <a:pt x="5305" y="1381"/>
                  </a:cubicBezTo>
                  <a:cubicBezTo>
                    <a:pt x="5702" y="1299"/>
                    <a:pt x="6110" y="1258"/>
                    <a:pt x="6515" y="1258"/>
                  </a:cubicBezTo>
                  <a:close/>
                  <a:moveTo>
                    <a:pt x="7244" y="1"/>
                  </a:moveTo>
                  <a:cubicBezTo>
                    <a:pt x="4857" y="1"/>
                    <a:pt x="2149" y="1132"/>
                    <a:pt x="514" y="2383"/>
                  </a:cubicBezTo>
                  <a:cubicBezTo>
                    <a:pt x="485" y="2378"/>
                    <a:pt x="454" y="2375"/>
                    <a:pt x="424" y="2375"/>
                  </a:cubicBezTo>
                  <a:cubicBezTo>
                    <a:pt x="210" y="2375"/>
                    <a:pt x="0" y="2515"/>
                    <a:pt x="18" y="2782"/>
                  </a:cubicBezTo>
                  <a:cubicBezTo>
                    <a:pt x="122" y="4389"/>
                    <a:pt x="355" y="5983"/>
                    <a:pt x="424" y="7593"/>
                  </a:cubicBezTo>
                  <a:cubicBezTo>
                    <a:pt x="495" y="9206"/>
                    <a:pt x="351" y="10829"/>
                    <a:pt x="456" y="12436"/>
                  </a:cubicBezTo>
                  <a:cubicBezTo>
                    <a:pt x="475" y="12736"/>
                    <a:pt x="683" y="12868"/>
                    <a:pt x="898" y="12876"/>
                  </a:cubicBezTo>
                  <a:cubicBezTo>
                    <a:pt x="1004" y="13024"/>
                    <a:pt x="1170" y="13130"/>
                    <a:pt x="1379" y="13130"/>
                  </a:cubicBezTo>
                  <a:cubicBezTo>
                    <a:pt x="1427" y="13130"/>
                    <a:pt x="1477" y="13124"/>
                    <a:pt x="1529" y="13112"/>
                  </a:cubicBezTo>
                  <a:cubicBezTo>
                    <a:pt x="5419" y="12224"/>
                    <a:pt x="13135" y="8631"/>
                    <a:pt x="11880" y="3455"/>
                  </a:cubicBezTo>
                  <a:cubicBezTo>
                    <a:pt x="11262" y="909"/>
                    <a:pt x="9382" y="1"/>
                    <a:pt x="7244" y="1"/>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6" name="Google Shape;2266;p45"/>
            <p:cNvSpPr/>
            <p:nvPr/>
          </p:nvSpPr>
          <p:spPr>
            <a:xfrm>
              <a:off x="4104950" y="4600925"/>
              <a:ext cx="294250" cy="338675"/>
            </a:xfrm>
            <a:custGeom>
              <a:avLst/>
              <a:gdLst/>
              <a:ahLst/>
              <a:cxnLst/>
              <a:rect l="l" t="t" r="r" b="b"/>
              <a:pathLst>
                <a:path w="11770" h="13547" extrusionOk="0">
                  <a:moveTo>
                    <a:pt x="7525" y="1243"/>
                  </a:moveTo>
                  <a:cubicBezTo>
                    <a:pt x="7861" y="1243"/>
                    <a:pt x="8182" y="1283"/>
                    <a:pt x="8473" y="1384"/>
                  </a:cubicBezTo>
                  <a:cubicBezTo>
                    <a:pt x="10360" y="2036"/>
                    <a:pt x="10481" y="4007"/>
                    <a:pt x="9993" y="5480"/>
                  </a:cubicBezTo>
                  <a:cubicBezTo>
                    <a:pt x="8864" y="8894"/>
                    <a:pt x="5426" y="11148"/>
                    <a:pt x="2162" y="12195"/>
                  </a:cubicBezTo>
                  <a:cubicBezTo>
                    <a:pt x="2246" y="8994"/>
                    <a:pt x="2129" y="5397"/>
                    <a:pt x="1293" y="2296"/>
                  </a:cubicBezTo>
                  <a:cubicBezTo>
                    <a:pt x="2474" y="2186"/>
                    <a:pt x="3629" y="1917"/>
                    <a:pt x="4799" y="1691"/>
                  </a:cubicBezTo>
                  <a:cubicBezTo>
                    <a:pt x="5592" y="1538"/>
                    <a:pt x="6611" y="1243"/>
                    <a:pt x="7525" y="1243"/>
                  </a:cubicBezTo>
                  <a:close/>
                  <a:moveTo>
                    <a:pt x="7018" y="1"/>
                  </a:moveTo>
                  <a:cubicBezTo>
                    <a:pt x="4869" y="1"/>
                    <a:pt x="2429" y="712"/>
                    <a:pt x="783" y="1351"/>
                  </a:cubicBezTo>
                  <a:cubicBezTo>
                    <a:pt x="754" y="1346"/>
                    <a:pt x="724" y="1343"/>
                    <a:pt x="696" y="1343"/>
                  </a:cubicBezTo>
                  <a:cubicBezTo>
                    <a:pt x="558" y="1343"/>
                    <a:pt x="431" y="1407"/>
                    <a:pt x="347" y="1533"/>
                  </a:cubicBezTo>
                  <a:cubicBezTo>
                    <a:pt x="47" y="1684"/>
                    <a:pt x="0" y="2094"/>
                    <a:pt x="241" y="2266"/>
                  </a:cubicBezTo>
                  <a:cubicBezTo>
                    <a:pt x="109" y="5716"/>
                    <a:pt x="628" y="9420"/>
                    <a:pt x="983" y="12832"/>
                  </a:cubicBezTo>
                  <a:cubicBezTo>
                    <a:pt x="1022" y="13215"/>
                    <a:pt x="1290" y="13376"/>
                    <a:pt x="1558" y="13376"/>
                  </a:cubicBezTo>
                  <a:cubicBezTo>
                    <a:pt x="1584" y="13376"/>
                    <a:pt x="1610" y="13374"/>
                    <a:pt x="1636" y="13371"/>
                  </a:cubicBezTo>
                  <a:cubicBezTo>
                    <a:pt x="1742" y="13475"/>
                    <a:pt x="1880" y="13546"/>
                    <a:pt x="2050" y="13546"/>
                  </a:cubicBezTo>
                  <a:cubicBezTo>
                    <a:pt x="2103" y="13546"/>
                    <a:pt x="2158" y="13539"/>
                    <a:pt x="2217" y="13525"/>
                  </a:cubicBezTo>
                  <a:cubicBezTo>
                    <a:pt x="6339" y="12491"/>
                    <a:pt x="11769" y="8694"/>
                    <a:pt x="11617" y="3902"/>
                  </a:cubicBezTo>
                  <a:cubicBezTo>
                    <a:pt x="11523" y="919"/>
                    <a:pt x="9459" y="1"/>
                    <a:pt x="7018" y="1"/>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7" name="Google Shape;2267;p45"/>
            <p:cNvSpPr/>
            <p:nvPr/>
          </p:nvSpPr>
          <p:spPr>
            <a:xfrm>
              <a:off x="4890650" y="3199725"/>
              <a:ext cx="44925" cy="18550"/>
            </a:xfrm>
            <a:custGeom>
              <a:avLst/>
              <a:gdLst/>
              <a:ahLst/>
              <a:cxnLst/>
              <a:rect l="l" t="t" r="r" b="b"/>
              <a:pathLst>
                <a:path w="1797" h="742" extrusionOk="0">
                  <a:moveTo>
                    <a:pt x="1388" y="1"/>
                  </a:moveTo>
                  <a:cubicBezTo>
                    <a:pt x="921" y="69"/>
                    <a:pt x="466" y="116"/>
                    <a:pt x="1" y="161"/>
                  </a:cubicBezTo>
                  <a:cubicBezTo>
                    <a:pt x="637" y="286"/>
                    <a:pt x="1274" y="445"/>
                    <a:pt x="1797" y="742"/>
                  </a:cubicBezTo>
                  <a:cubicBezTo>
                    <a:pt x="1718" y="466"/>
                    <a:pt x="1577" y="214"/>
                    <a:pt x="1388" y="1"/>
                  </a:cubicBezTo>
                  <a:close/>
                </a:path>
              </a:pathLst>
            </a:custGeom>
            <a:solidFill>
              <a:srgbClr val="F39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8" name="Google Shape;2268;p45"/>
            <p:cNvSpPr/>
            <p:nvPr/>
          </p:nvSpPr>
          <p:spPr>
            <a:xfrm>
              <a:off x="2205175" y="238100"/>
              <a:ext cx="3235150" cy="5238450"/>
            </a:xfrm>
            <a:custGeom>
              <a:avLst/>
              <a:gdLst/>
              <a:ahLst/>
              <a:cxnLst/>
              <a:rect l="l" t="t" r="r" b="b"/>
              <a:pathLst>
                <a:path w="129406" h="209538" extrusionOk="0">
                  <a:moveTo>
                    <a:pt x="91732" y="36043"/>
                  </a:moveTo>
                  <a:lnTo>
                    <a:pt x="91732" y="36043"/>
                  </a:lnTo>
                  <a:cubicBezTo>
                    <a:pt x="93235" y="36229"/>
                    <a:pt x="94756" y="36336"/>
                    <a:pt x="96268" y="36336"/>
                  </a:cubicBezTo>
                  <a:cubicBezTo>
                    <a:pt x="96580" y="36336"/>
                    <a:pt x="96892" y="36332"/>
                    <a:pt x="97203" y="36322"/>
                  </a:cubicBezTo>
                  <a:lnTo>
                    <a:pt x="97203" y="36322"/>
                  </a:lnTo>
                  <a:cubicBezTo>
                    <a:pt x="96860" y="38433"/>
                    <a:pt x="96762" y="40392"/>
                    <a:pt x="95776" y="42395"/>
                  </a:cubicBezTo>
                  <a:lnTo>
                    <a:pt x="95776" y="42396"/>
                  </a:lnTo>
                  <a:cubicBezTo>
                    <a:pt x="94897" y="44181"/>
                    <a:pt x="93531" y="45355"/>
                    <a:pt x="92275" y="46732"/>
                  </a:cubicBezTo>
                  <a:cubicBezTo>
                    <a:pt x="92584" y="43160"/>
                    <a:pt x="92402" y="39564"/>
                    <a:pt x="91732" y="36043"/>
                  </a:cubicBezTo>
                  <a:close/>
                  <a:moveTo>
                    <a:pt x="68053" y="1233"/>
                  </a:moveTo>
                  <a:cubicBezTo>
                    <a:pt x="68230" y="1233"/>
                    <a:pt x="68408" y="1234"/>
                    <a:pt x="68587" y="1236"/>
                  </a:cubicBezTo>
                  <a:cubicBezTo>
                    <a:pt x="75807" y="1320"/>
                    <a:pt x="80614" y="3800"/>
                    <a:pt x="86013" y="8363"/>
                  </a:cubicBezTo>
                  <a:cubicBezTo>
                    <a:pt x="86056" y="8399"/>
                    <a:pt x="86102" y="8416"/>
                    <a:pt x="86147" y="8438"/>
                  </a:cubicBezTo>
                  <a:cubicBezTo>
                    <a:pt x="86159" y="8446"/>
                    <a:pt x="86172" y="8453"/>
                    <a:pt x="86186" y="8459"/>
                  </a:cubicBezTo>
                  <a:cubicBezTo>
                    <a:pt x="86213" y="8471"/>
                    <a:pt x="86241" y="8482"/>
                    <a:pt x="86268" y="8490"/>
                  </a:cubicBezTo>
                  <a:cubicBezTo>
                    <a:pt x="86275" y="8491"/>
                    <a:pt x="86282" y="8491"/>
                    <a:pt x="86291" y="8491"/>
                  </a:cubicBezTo>
                  <a:cubicBezTo>
                    <a:pt x="86328" y="8499"/>
                    <a:pt x="86366" y="8502"/>
                    <a:pt x="86404" y="8502"/>
                  </a:cubicBezTo>
                  <a:cubicBezTo>
                    <a:pt x="86520" y="8502"/>
                    <a:pt x="86635" y="8468"/>
                    <a:pt x="86734" y="8404"/>
                  </a:cubicBezTo>
                  <a:cubicBezTo>
                    <a:pt x="88821" y="7885"/>
                    <a:pt x="90870" y="7228"/>
                    <a:pt x="92966" y="6746"/>
                  </a:cubicBezTo>
                  <a:cubicBezTo>
                    <a:pt x="94667" y="6354"/>
                    <a:pt x="96397" y="6044"/>
                    <a:pt x="98140" y="5920"/>
                  </a:cubicBezTo>
                  <a:cubicBezTo>
                    <a:pt x="99180" y="5847"/>
                    <a:pt x="100071" y="5691"/>
                    <a:pt x="100870" y="5691"/>
                  </a:cubicBezTo>
                  <a:cubicBezTo>
                    <a:pt x="101694" y="5691"/>
                    <a:pt x="102419" y="5856"/>
                    <a:pt x="103108" y="6448"/>
                  </a:cubicBezTo>
                  <a:cubicBezTo>
                    <a:pt x="104648" y="7768"/>
                    <a:pt x="103945" y="9537"/>
                    <a:pt x="102604" y="11604"/>
                  </a:cubicBezTo>
                  <a:cubicBezTo>
                    <a:pt x="101941" y="12626"/>
                    <a:pt x="101065" y="13540"/>
                    <a:pt x="100226" y="14415"/>
                  </a:cubicBezTo>
                  <a:cubicBezTo>
                    <a:pt x="98807" y="15895"/>
                    <a:pt x="97326" y="17295"/>
                    <a:pt x="95969" y="18833"/>
                  </a:cubicBezTo>
                  <a:cubicBezTo>
                    <a:pt x="95927" y="18881"/>
                    <a:pt x="95906" y="18932"/>
                    <a:pt x="95881" y="18983"/>
                  </a:cubicBezTo>
                  <a:cubicBezTo>
                    <a:pt x="95541" y="18946"/>
                    <a:pt x="95214" y="18927"/>
                    <a:pt x="94903" y="18927"/>
                  </a:cubicBezTo>
                  <a:cubicBezTo>
                    <a:pt x="94792" y="18927"/>
                    <a:pt x="94683" y="18929"/>
                    <a:pt x="94576" y="18934"/>
                  </a:cubicBezTo>
                  <a:cubicBezTo>
                    <a:pt x="94074" y="18959"/>
                    <a:pt x="94077" y="19680"/>
                    <a:pt x="94576" y="19714"/>
                  </a:cubicBezTo>
                  <a:cubicBezTo>
                    <a:pt x="97913" y="19939"/>
                    <a:pt x="113786" y="25907"/>
                    <a:pt x="107115" y="32483"/>
                  </a:cubicBezTo>
                  <a:cubicBezTo>
                    <a:pt x="104938" y="34627"/>
                    <a:pt x="100997" y="35211"/>
                    <a:pt x="97275" y="35211"/>
                  </a:cubicBezTo>
                  <a:cubicBezTo>
                    <a:pt x="94987" y="35211"/>
                    <a:pt x="92783" y="34991"/>
                    <a:pt x="91122" y="34776"/>
                  </a:cubicBezTo>
                  <a:cubicBezTo>
                    <a:pt x="82354" y="33643"/>
                    <a:pt x="72085" y="30555"/>
                    <a:pt x="64689" y="25625"/>
                  </a:cubicBezTo>
                  <a:cubicBezTo>
                    <a:pt x="64699" y="25596"/>
                    <a:pt x="64710" y="25565"/>
                    <a:pt x="64720" y="25536"/>
                  </a:cubicBezTo>
                  <a:cubicBezTo>
                    <a:pt x="64833" y="25221"/>
                    <a:pt x="64530" y="24967"/>
                    <a:pt x="64250" y="24967"/>
                  </a:cubicBezTo>
                  <a:cubicBezTo>
                    <a:pt x="64107" y="24967"/>
                    <a:pt x="63971" y="25032"/>
                    <a:pt x="63898" y="25188"/>
                  </a:cubicBezTo>
                  <a:cubicBezTo>
                    <a:pt x="63869" y="25250"/>
                    <a:pt x="63844" y="25324"/>
                    <a:pt x="63815" y="25388"/>
                  </a:cubicBezTo>
                  <a:cubicBezTo>
                    <a:pt x="63688" y="25490"/>
                    <a:pt x="63611" y="25653"/>
                    <a:pt x="63640" y="25805"/>
                  </a:cubicBezTo>
                  <a:cubicBezTo>
                    <a:pt x="62891" y="27706"/>
                    <a:pt x="62256" y="30420"/>
                    <a:pt x="60837" y="31589"/>
                  </a:cubicBezTo>
                  <a:cubicBezTo>
                    <a:pt x="60616" y="32020"/>
                    <a:pt x="60312" y="32235"/>
                    <a:pt x="59925" y="32235"/>
                  </a:cubicBezTo>
                  <a:cubicBezTo>
                    <a:pt x="59714" y="32235"/>
                    <a:pt x="59479" y="32171"/>
                    <a:pt x="59219" y="32044"/>
                  </a:cubicBezTo>
                  <a:cubicBezTo>
                    <a:pt x="59087" y="32066"/>
                    <a:pt x="58958" y="32078"/>
                    <a:pt x="58832" y="32078"/>
                  </a:cubicBezTo>
                  <a:cubicBezTo>
                    <a:pt x="58480" y="32078"/>
                    <a:pt x="58153" y="31989"/>
                    <a:pt x="57850" y="31813"/>
                  </a:cubicBezTo>
                  <a:cubicBezTo>
                    <a:pt x="57489" y="31678"/>
                    <a:pt x="57131" y="31455"/>
                    <a:pt x="56794" y="31269"/>
                  </a:cubicBezTo>
                  <a:cubicBezTo>
                    <a:pt x="55730" y="30682"/>
                    <a:pt x="54931" y="29965"/>
                    <a:pt x="54229" y="28967"/>
                  </a:cubicBezTo>
                  <a:cubicBezTo>
                    <a:pt x="54140" y="28839"/>
                    <a:pt x="53999" y="28782"/>
                    <a:pt x="53861" y="28782"/>
                  </a:cubicBezTo>
                  <a:cubicBezTo>
                    <a:pt x="53612" y="28782"/>
                    <a:pt x="53372" y="28968"/>
                    <a:pt x="53457" y="29266"/>
                  </a:cubicBezTo>
                  <a:cubicBezTo>
                    <a:pt x="53407" y="29328"/>
                    <a:pt x="53377" y="29401"/>
                    <a:pt x="53369" y="29480"/>
                  </a:cubicBezTo>
                  <a:cubicBezTo>
                    <a:pt x="53220" y="31024"/>
                    <a:pt x="53234" y="32541"/>
                    <a:pt x="53355" y="34086"/>
                  </a:cubicBezTo>
                  <a:cubicBezTo>
                    <a:pt x="53476" y="35623"/>
                    <a:pt x="53032" y="37449"/>
                    <a:pt x="51750" y="38534"/>
                  </a:cubicBezTo>
                  <a:cubicBezTo>
                    <a:pt x="51289" y="38925"/>
                    <a:pt x="50452" y="39081"/>
                    <a:pt x="49889" y="39359"/>
                  </a:cubicBezTo>
                  <a:cubicBezTo>
                    <a:pt x="48073" y="40255"/>
                    <a:pt x="46605" y="41539"/>
                    <a:pt x="45421" y="43141"/>
                  </a:cubicBezTo>
                  <a:cubicBezTo>
                    <a:pt x="45138" y="41457"/>
                    <a:pt x="44413" y="39768"/>
                    <a:pt x="42616" y="39330"/>
                  </a:cubicBezTo>
                  <a:cubicBezTo>
                    <a:pt x="42321" y="39258"/>
                    <a:pt x="42030" y="39225"/>
                    <a:pt x="41746" y="39225"/>
                  </a:cubicBezTo>
                  <a:cubicBezTo>
                    <a:pt x="39938" y="39225"/>
                    <a:pt x="38381" y="40583"/>
                    <a:pt x="37500" y="42103"/>
                  </a:cubicBezTo>
                  <a:cubicBezTo>
                    <a:pt x="36708" y="43469"/>
                    <a:pt x="36143" y="45185"/>
                    <a:pt x="35930" y="46933"/>
                  </a:cubicBezTo>
                  <a:cubicBezTo>
                    <a:pt x="29703" y="40209"/>
                    <a:pt x="30782" y="30328"/>
                    <a:pt x="34367" y="22497"/>
                  </a:cubicBezTo>
                  <a:cubicBezTo>
                    <a:pt x="34552" y="22424"/>
                    <a:pt x="34587" y="22188"/>
                    <a:pt x="34417" y="22052"/>
                  </a:cubicBezTo>
                  <a:cubicBezTo>
                    <a:pt x="34352" y="21902"/>
                    <a:pt x="34200" y="21801"/>
                    <a:pt x="34045" y="21801"/>
                  </a:cubicBezTo>
                  <a:cubicBezTo>
                    <a:pt x="33978" y="21801"/>
                    <a:pt x="33910" y="21820"/>
                    <a:pt x="33848" y="21863"/>
                  </a:cubicBezTo>
                  <a:cubicBezTo>
                    <a:pt x="33531" y="21785"/>
                    <a:pt x="33202" y="21746"/>
                    <a:pt x="32872" y="21746"/>
                  </a:cubicBezTo>
                  <a:cubicBezTo>
                    <a:pt x="32085" y="21746"/>
                    <a:pt x="31293" y="21968"/>
                    <a:pt x="30652" y="22417"/>
                  </a:cubicBezTo>
                  <a:cubicBezTo>
                    <a:pt x="34493" y="13657"/>
                    <a:pt x="42157" y="8910"/>
                    <a:pt x="51819" y="8751"/>
                  </a:cubicBezTo>
                  <a:cubicBezTo>
                    <a:pt x="51867" y="8767"/>
                    <a:pt x="51917" y="8775"/>
                    <a:pt x="51968" y="8775"/>
                  </a:cubicBezTo>
                  <a:cubicBezTo>
                    <a:pt x="52094" y="8775"/>
                    <a:pt x="52219" y="8723"/>
                    <a:pt x="52296" y="8602"/>
                  </a:cubicBezTo>
                  <a:cubicBezTo>
                    <a:pt x="56059" y="2696"/>
                    <a:pt x="61408" y="1233"/>
                    <a:pt x="68053" y="1233"/>
                  </a:cubicBezTo>
                  <a:close/>
                  <a:moveTo>
                    <a:pt x="64394" y="26455"/>
                  </a:moveTo>
                  <a:cubicBezTo>
                    <a:pt x="70317" y="30830"/>
                    <a:pt x="78222" y="33048"/>
                    <a:pt x="85250" y="34803"/>
                  </a:cubicBezTo>
                  <a:cubicBezTo>
                    <a:pt x="86947" y="35226"/>
                    <a:pt x="88725" y="35601"/>
                    <a:pt x="90541" y="35877"/>
                  </a:cubicBezTo>
                  <a:cubicBezTo>
                    <a:pt x="92441" y="50164"/>
                    <a:pt x="88104" y="68330"/>
                    <a:pt x="71592" y="71420"/>
                  </a:cubicBezTo>
                  <a:cubicBezTo>
                    <a:pt x="69991" y="71719"/>
                    <a:pt x="68349" y="71863"/>
                    <a:pt x="66698" y="71863"/>
                  </a:cubicBezTo>
                  <a:cubicBezTo>
                    <a:pt x="61875" y="71863"/>
                    <a:pt x="56974" y="70636"/>
                    <a:pt x="52783" y="68477"/>
                  </a:cubicBezTo>
                  <a:cubicBezTo>
                    <a:pt x="50630" y="67368"/>
                    <a:pt x="48555" y="65695"/>
                    <a:pt x="46652" y="63673"/>
                  </a:cubicBezTo>
                  <a:cubicBezTo>
                    <a:pt x="46645" y="63463"/>
                    <a:pt x="46503" y="63264"/>
                    <a:pt x="46286" y="63264"/>
                  </a:cubicBezTo>
                  <a:cubicBezTo>
                    <a:pt x="46277" y="63264"/>
                    <a:pt x="46268" y="63265"/>
                    <a:pt x="46258" y="63265"/>
                  </a:cubicBezTo>
                  <a:cubicBezTo>
                    <a:pt x="44174" y="60966"/>
                    <a:pt x="42317" y="58237"/>
                    <a:pt x="40849" y="55309"/>
                  </a:cubicBezTo>
                  <a:cubicBezTo>
                    <a:pt x="41110" y="55111"/>
                    <a:pt x="41117" y="54615"/>
                    <a:pt x="40708" y="54463"/>
                  </a:cubicBezTo>
                  <a:cubicBezTo>
                    <a:pt x="36893" y="53034"/>
                    <a:pt x="36455" y="48975"/>
                    <a:pt x="37433" y="45519"/>
                  </a:cubicBezTo>
                  <a:cubicBezTo>
                    <a:pt x="37731" y="44463"/>
                    <a:pt x="38127" y="43258"/>
                    <a:pt x="38742" y="42337"/>
                  </a:cubicBezTo>
                  <a:cubicBezTo>
                    <a:pt x="39459" y="41266"/>
                    <a:pt x="40302" y="40829"/>
                    <a:pt x="41134" y="40829"/>
                  </a:cubicBezTo>
                  <a:cubicBezTo>
                    <a:pt x="42800" y="40829"/>
                    <a:pt x="44423" y="42579"/>
                    <a:pt x="44908" y="44507"/>
                  </a:cubicBezTo>
                  <a:cubicBezTo>
                    <a:pt x="44949" y="44670"/>
                    <a:pt x="45090" y="44746"/>
                    <a:pt x="45232" y="44746"/>
                  </a:cubicBezTo>
                  <a:cubicBezTo>
                    <a:pt x="45406" y="44746"/>
                    <a:pt x="45581" y="44631"/>
                    <a:pt x="45569" y="44419"/>
                  </a:cubicBezTo>
                  <a:cubicBezTo>
                    <a:pt x="45566" y="44378"/>
                    <a:pt x="45560" y="44337"/>
                    <a:pt x="45558" y="44296"/>
                  </a:cubicBezTo>
                  <a:cubicBezTo>
                    <a:pt x="46813" y="42732"/>
                    <a:pt x="48222" y="41385"/>
                    <a:pt x="50010" y="40434"/>
                  </a:cubicBezTo>
                  <a:cubicBezTo>
                    <a:pt x="51165" y="39820"/>
                    <a:pt x="52741" y="39503"/>
                    <a:pt x="53648" y="38482"/>
                  </a:cubicBezTo>
                  <a:cubicBezTo>
                    <a:pt x="55258" y="36666"/>
                    <a:pt x="54476" y="33129"/>
                    <a:pt x="54210" y="30577"/>
                  </a:cubicBezTo>
                  <a:lnTo>
                    <a:pt x="54210" y="30577"/>
                  </a:lnTo>
                  <a:cubicBezTo>
                    <a:pt x="55416" y="32129"/>
                    <a:pt x="57623" y="33464"/>
                    <a:pt x="59388" y="33464"/>
                  </a:cubicBezTo>
                  <a:cubicBezTo>
                    <a:pt x="59477" y="33464"/>
                    <a:pt x="59564" y="33460"/>
                    <a:pt x="59651" y="33453"/>
                  </a:cubicBezTo>
                  <a:cubicBezTo>
                    <a:pt x="60807" y="33362"/>
                    <a:pt x="61694" y="32517"/>
                    <a:pt x="62248" y="31555"/>
                  </a:cubicBezTo>
                  <a:cubicBezTo>
                    <a:pt x="63148" y="29995"/>
                    <a:pt x="63784" y="28185"/>
                    <a:pt x="64394" y="26455"/>
                  </a:cubicBezTo>
                  <a:close/>
                  <a:moveTo>
                    <a:pt x="73515" y="93930"/>
                  </a:moveTo>
                  <a:cubicBezTo>
                    <a:pt x="73808" y="93930"/>
                    <a:pt x="74062" y="94036"/>
                    <a:pt x="74261" y="94278"/>
                  </a:cubicBezTo>
                  <a:cubicBezTo>
                    <a:pt x="72943" y="95233"/>
                    <a:pt x="71868" y="96628"/>
                    <a:pt x="71025" y="97931"/>
                  </a:cubicBezTo>
                  <a:cubicBezTo>
                    <a:pt x="70877" y="98159"/>
                    <a:pt x="71084" y="98382"/>
                    <a:pt x="71302" y="98382"/>
                  </a:cubicBezTo>
                  <a:cubicBezTo>
                    <a:pt x="71373" y="98382"/>
                    <a:pt x="71445" y="98358"/>
                    <a:pt x="71507" y="98303"/>
                  </a:cubicBezTo>
                  <a:cubicBezTo>
                    <a:pt x="72492" y="97418"/>
                    <a:pt x="73343" y="96403"/>
                    <a:pt x="74327" y="95519"/>
                  </a:cubicBezTo>
                  <a:cubicBezTo>
                    <a:pt x="74832" y="95068"/>
                    <a:pt x="76373" y="94047"/>
                    <a:pt x="77449" y="94047"/>
                  </a:cubicBezTo>
                  <a:cubicBezTo>
                    <a:pt x="77742" y="94047"/>
                    <a:pt x="78001" y="94123"/>
                    <a:pt x="78195" y="94306"/>
                  </a:cubicBezTo>
                  <a:cubicBezTo>
                    <a:pt x="76414" y="95222"/>
                    <a:pt x="75014" y="96721"/>
                    <a:pt x="73837" y="98321"/>
                  </a:cubicBezTo>
                  <a:cubicBezTo>
                    <a:pt x="73672" y="98546"/>
                    <a:pt x="73902" y="98800"/>
                    <a:pt x="74132" y="98800"/>
                  </a:cubicBezTo>
                  <a:cubicBezTo>
                    <a:pt x="74207" y="98800"/>
                    <a:pt x="74281" y="98773"/>
                    <a:pt x="74343" y="98710"/>
                  </a:cubicBezTo>
                  <a:cubicBezTo>
                    <a:pt x="75231" y="97798"/>
                    <a:pt x="76106" y="96847"/>
                    <a:pt x="77129" y="96081"/>
                  </a:cubicBezTo>
                  <a:cubicBezTo>
                    <a:pt x="77820" y="95565"/>
                    <a:pt x="79321" y="94544"/>
                    <a:pt x="80473" y="94544"/>
                  </a:cubicBezTo>
                  <a:cubicBezTo>
                    <a:pt x="80718" y="94544"/>
                    <a:pt x="80947" y="94590"/>
                    <a:pt x="81149" y="94697"/>
                  </a:cubicBezTo>
                  <a:cubicBezTo>
                    <a:pt x="79068" y="95942"/>
                    <a:pt x="76599" y="98625"/>
                    <a:pt x="76055" y="99139"/>
                  </a:cubicBezTo>
                  <a:cubicBezTo>
                    <a:pt x="75829" y="99353"/>
                    <a:pt x="76039" y="99651"/>
                    <a:pt x="76284" y="99651"/>
                  </a:cubicBezTo>
                  <a:cubicBezTo>
                    <a:pt x="76353" y="99651"/>
                    <a:pt x="76424" y="99627"/>
                    <a:pt x="76489" y="99572"/>
                  </a:cubicBezTo>
                  <a:cubicBezTo>
                    <a:pt x="77494" y="98717"/>
                    <a:pt x="78497" y="97863"/>
                    <a:pt x="79499" y="97006"/>
                  </a:cubicBezTo>
                  <a:cubicBezTo>
                    <a:pt x="79803" y="96746"/>
                    <a:pt x="81910" y="95028"/>
                    <a:pt x="82752" y="95028"/>
                  </a:cubicBezTo>
                  <a:cubicBezTo>
                    <a:pt x="82892" y="95028"/>
                    <a:pt x="82997" y="95075"/>
                    <a:pt x="83053" y="95184"/>
                  </a:cubicBezTo>
                  <a:cubicBezTo>
                    <a:pt x="81622" y="96177"/>
                    <a:pt x="80293" y="97568"/>
                    <a:pt x="79118" y="98810"/>
                  </a:cubicBezTo>
                  <a:cubicBezTo>
                    <a:pt x="77926" y="100070"/>
                    <a:pt x="76753" y="101495"/>
                    <a:pt x="76120" y="103127"/>
                  </a:cubicBezTo>
                  <a:cubicBezTo>
                    <a:pt x="75828" y="103191"/>
                    <a:pt x="75569" y="103264"/>
                    <a:pt x="75375" y="103340"/>
                  </a:cubicBezTo>
                  <a:cubicBezTo>
                    <a:pt x="75046" y="103467"/>
                    <a:pt x="75067" y="103985"/>
                    <a:pt x="75462" y="103986"/>
                  </a:cubicBezTo>
                  <a:cubicBezTo>
                    <a:pt x="75463" y="103986"/>
                    <a:pt x="75465" y="103986"/>
                    <a:pt x="75466" y="103986"/>
                  </a:cubicBezTo>
                  <a:cubicBezTo>
                    <a:pt x="75811" y="103986"/>
                    <a:pt x="76737" y="103864"/>
                    <a:pt x="77607" y="103864"/>
                  </a:cubicBezTo>
                  <a:cubicBezTo>
                    <a:pt x="78576" y="103864"/>
                    <a:pt x="79475" y="104016"/>
                    <a:pt x="79427" y="104658"/>
                  </a:cubicBezTo>
                  <a:cubicBezTo>
                    <a:pt x="79425" y="104701"/>
                    <a:pt x="79436" y="104733"/>
                    <a:pt x="79442" y="104770"/>
                  </a:cubicBezTo>
                  <a:cubicBezTo>
                    <a:pt x="77477" y="105750"/>
                    <a:pt x="74950" y="106437"/>
                    <a:pt x="72534" y="106437"/>
                  </a:cubicBezTo>
                  <a:cubicBezTo>
                    <a:pt x="70856" y="106437"/>
                    <a:pt x="69233" y="106106"/>
                    <a:pt x="67888" y="105311"/>
                  </a:cubicBezTo>
                  <a:cubicBezTo>
                    <a:pt x="67902" y="105267"/>
                    <a:pt x="67917" y="105224"/>
                    <a:pt x="67913" y="105172"/>
                  </a:cubicBezTo>
                  <a:cubicBezTo>
                    <a:pt x="67810" y="103031"/>
                    <a:pt x="67722" y="100897"/>
                    <a:pt x="67627" y="98762"/>
                  </a:cubicBezTo>
                  <a:cubicBezTo>
                    <a:pt x="68637" y="97684"/>
                    <a:pt x="71767" y="93930"/>
                    <a:pt x="73515" y="93930"/>
                  </a:cubicBezTo>
                  <a:close/>
                  <a:moveTo>
                    <a:pt x="67103" y="105877"/>
                  </a:moveTo>
                  <a:cubicBezTo>
                    <a:pt x="67579" y="106246"/>
                    <a:pt x="68100" y="106553"/>
                    <a:pt x="68654" y="106791"/>
                  </a:cubicBezTo>
                  <a:cubicBezTo>
                    <a:pt x="68350" y="107226"/>
                    <a:pt x="68098" y="107701"/>
                    <a:pt x="67793" y="108137"/>
                  </a:cubicBezTo>
                  <a:cubicBezTo>
                    <a:pt x="67616" y="108388"/>
                    <a:pt x="67364" y="108660"/>
                    <a:pt x="67154" y="108946"/>
                  </a:cubicBezTo>
                  <a:cubicBezTo>
                    <a:pt x="66663" y="108905"/>
                    <a:pt x="66170" y="108878"/>
                    <a:pt x="65682" y="108830"/>
                  </a:cubicBezTo>
                  <a:cubicBezTo>
                    <a:pt x="65350" y="108075"/>
                    <a:pt x="64994" y="107312"/>
                    <a:pt x="64574" y="106602"/>
                  </a:cubicBezTo>
                  <a:cubicBezTo>
                    <a:pt x="65420" y="106375"/>
                    <a:pt x="66262" y="106130"/>
                    <a:pt x="67103" y="105877"/>
                  </a:cubicBezTo>
                  <a:close/>
                  <a:moveTo>
                    <a:pt x="78171" y="89036"/>
                  </a:moveTo>
                  <a:cubicBezTo>
                    <a:pt x="81884" y="91001"/>
                    <a:pt x="85522" y="93276"/>
                    <a:pt x="88743" y="95984"/>
                  </a:cubicBezTo>
                  <a:cubicBezTo>
                    <a:pt x="91752" y="98512"/>
                    <a:pt x="94034" y="101985"/>
                    <a:pt x="96447" y="105091"/>
                  </a:cubicBezTo>
                  <a:cubicBezTo>
                    <a:pt x="91651" y="105871"/>
                    <a:pt x="86584" y="107785"/>
                    <a:pt x="82217" y="109722"/>
                  </a:cubicBezTo>
                  <a:cubicBezTo>
                    <a:pt x="77570" y="109451"/>
                    <a:pt x="72886" y="109369"/>
                    <a:pt x="68247" y="109030"/>
                  </a:cubicBezTo>
                  <a:cubicBezTo>
                    <a:pt x="68310" y="108934"/>
                    <a:pt x="68374" y="108835"/>
                    <a:pt x="68434" y="108748"/>
                  </a:cubicBezTo>
                  <a:cubicBezTo>
                    <a:pt x="68780" y="108233"/>
                    <a:pt x="69159" y="107647"/>
                    <a:pt x="69347" y="107046"/>
                  </a:cubicBezTo>
                  <a:cubicBezTo>
                    <a:pt x="70213" y="107314"/>
                    <a:pt x="71121" y="107425"/>
                    <a:pt x="72066" y="107425"/>
                  </a:cubicBezTo>
                  <a:cubicBezTo>
                    <a:pt x="72540" y="107425"/>
                    <a:pt x="73023" y="107397"/>
                    <a:pt x="73516" y="107347"/>
                  </a:cubicBezTo>
                  <a:cubicBezTo>
                    <a:pt x="75727" y="107121"/>
                    <a:pt x="78842" y="106957"/>
                    <a:pt x="80301" y="105086"/>
                  </a:cubicBezTo>
                  <a:cubicBezTo>
                    <a:pt x="80387" y="104977"/>
                    <a:pt x="80385" y="104854"/>
                    <a:pt x="80351" y="104742"/>
                  </a:cubicBezTo>
                  <a:cubicBezTo>
                    <a:pt x="80358" y="104713"/>
                    <a:pt x="80373" y="104690"/>
                    <a:pt x="80376" y="104658"/>
                  </a:cubicBezTo>
                  <a:cubicBezTo>
                    <a:pt x="80468" y="103330"/>
                    <a:pt x="79178" y="102937"/>
                    <a:pt x="77838" y="102937"/>
                  </a:cubicBezTo>
                  <a:cubicBezTo>
                    <a:pt x="77589" y="102937"/>
                    <a:pt x="77339" y="102950"/>
                    <a:pt x="77096" y="102974"/>
                  </a:cubicBezTo>
                  <a:cubicBezTo>
                    <a:pt x="78074" y="101505"/>
                    <a:pt x="79069" y="100124"/>
                    <a:pt x="80351" y="98867"/>
                  </a:cubicBezTo>
                  <a:cubicBezTo>
                    <a:pt x="81396" y="97842"/>
                    <a:pt x="83003" y="96881"/>
                    <a:pt x="83735" y="95584"/>
                  </a:cubicBezTo>
                  <a:cubicBezTo>
                    <a:pt x="83961" y="95504"/>
                    <a:pt x="84141" y="95296"/>
                    <a:pt x="84052" y="95007"/>
                  </a:cubicBezTo>
                  <a:cubicBezTo>
                    <a:pt x="83843" y="94336"/>
                    <a:pt x="83435" y="94066"/>
                    <a:pt x="82910" y="94066"/>
                  </a:cubicBezTo>
                  <a:cubicBezTo>
                    <a:pt x="82650" y="94066"/>
                    <a:pt x="82361" y="94132"/>
                    <a:pt x="82054" y="94249"/>
                  </a:cubicBezTo>
                  <a:cubicBezTo>
                    <a:pt x="81773" y="93736"/>
                    <a:pt x="81266" y="93560"/>
                    <a:pt x="80705" y="93560"/>
                  </a:cubicBezTo>
                  <a:cubicBezTo>
                    <a:pt x="80211" y="93560"/>
                    <a:pt x="79674" y="93696"/>
                    <a:pt x="79211" y="93859"/>
                  </a:cubicBezTo>
                  <a:cubicBezTo>
                    <a:pt x="79134" y="93262"/>
                    <a:pt x="78490" y="93080"/>
                    <a:pt x="77775" y="93080"/>
                  </a:cubicBezTo>
                  <a:cubicBezTo>
                    <a:pt x="77114" y="93080"/>
                    <a:pt x="76392" y="93235"/>
                    <a:pt x="76001" y="93362"/>
                  </a:cubicBezTo>
                  <a:cubicBezTo>
                    <a:pt x="75686" y="93463"/>
                    <a:pt x="75384" y="93601"/>
                    <a:pt x="75091" y="93757"/>
                  </a:cubicBezTo>
                  <a:cubicBezTo>
                    <a:pt x="74743" y="93138"/>
                    <a:pt x="74253" y="92881"/>
                    <a:pt x="73683" y="92881"/>
                  </a:cubicBezTo>
                  <a:cubicBezTo>
                    <a:pt x="71766" y="92881"/>
                    <a:pt x="68945" y="95780"/>
                    <a:pt x="67573" y="97531"/>
                  </a:cubicBezTo>
                  <a:cubicBezTo>
                    <a:pt x="67522" y="96355"/>
                    <a:pt x="67462" y="95179"/>
                    <a:pt x="67415" y="94005"/>
                  </a:cubicBezTo>
                  <a:cubicBezTo>
                    <a:pt x="69122" y="93363"/>
                    <a:pt x="70731" y="92440"/>
                    <a:pt x="72380" y="91666"/>
                  </a:cubicBezTo>
                  <a:cubicBezTo>
                    <a:pt x="74261" y="90782"/>
                    <a:pt x="76458" y="90214"/>
                    <a:pt x="78171" y="89036"/>
                  </a:cubicBezTo>
                  <a:close/>
                  <a:moveTo>
                    <a:pt x="63494" y="106874"/>
                  </a:moveTo>
                  <a:cubicBezTo>
                    <a:pt x="63853" y="107955"/>
                    <a:pt x="64368" y="109027"/>
                    <a:pt x="64876" y="110028"/>
                  </a:cubicBezTo>
                  <a:cubicBezTo>
                    <a:pt x="64990" y="110253"/>
                    <a:pt x="65163" y="110346"/>
                    <a:pt x="65340" y="110346"/>
                  </a:cubicBezTo>
                  <a:cubicBezTo>
                    <a:pt x="65612" y="110346"/>
                    <a:pt x="65891" y="110125"/>
                    <a:pt x="65967" y="109827"/>
                  </a:cubicBezTo>
                  <a:cubicBezTo>
                    <a:pt x="66291" y="109897"/>
                    <a:pt x="66618" y="109940"/>
                    <a:pt x="66943" y="110002"/>
                  </a:cubicBezTo>
                  <a:cubicBezTo>
                    <a:pt x="66991" y="110037"/>
                    <a:pt x="67046" y="110061"/>
                    <a:pt x="67110" y="110061"/>
                  </a:cubicBezTo>
                  <a:cubicBezTo>
                    <a:pt x="67137" y="110061"/>
                    <a:pt x="67165" y="110057"/>
                    <a:pt x="67195" y="110048"/>
                  </a:cubicBezTo>
                  <a:lnTo>
                    <a:pt x="67196" y="110048"/>
                  </a:lnTo>
                  <a:cubicBezTo>
                    <a:pt x="74453" y="111383"/>
                    <a:pt x="81814" y="110771"/>
                    <a:pt x="89136" y="111565"/>
                  </a:cubicBezTo>
                  <a:cubicBezTo>
                    <a:pt x="89457" y="112118"/>
                    <a:pt x="89803" y="112662"/>
                    <a:pt x="89967" y="113288"/>
                  </a:cubicBezTo>
                  <a:cubicBezTo>
                    <a:pt x="90223" y="114275"/>
                    <a:pt x="90129" y="115417"/>
                    <a:pt x="90118" y="116431"/>
                  </a:cubicBezTo>
                  <a:cubicBezTo>
                    <a:pt x="90105" y="117747"/>
                    <a:pt x="89839" y="118992"/>
                    <a:pt x="89683" y="120266"/>
                  </a:cubicBezTo>
                  <a:cubicBezTo>
                    <a:pt x="82643" y="120010"/>
                    <a:pt x="75606" y="119693"/>
                    <a:pt x="68567" y="119403"/>
                  </a:cubicBezTo>
                  <a:cubicBezTo>
                    <a:pt x="64533" y="119237"/>
                    <a:pt x="60840" y="119394"/>
                    <a:pt x="57442" y="117019"/>
                  </a:cubicBezTo>
                  <a:cubicBezTo>
                    <a:pt x="54552" y="114997"/>
                    <a:pt x="53659" y="111794"/>
                    <a:pt x="52127" y="108717"/>
                  </a:cubicBezTo>
                  <a:lnTo>
                    <a:pt x="52127" y="108717"/>
                  </a:lnTo>
                  <a:cubicBezTo>
                    <a:pt x="52315" y="108727"/>
                    <a:pt x="52503" y="108732"/>
                    <a:pt x="52692" y="108732"/>
                  </a:cubicBezTo>
                  <a:cubicBezTo>
                    <a:pt x="53817" y="108732"/>
                    <a:pt x="54960" y="108562"/>
                    <a:pt x="56115" y="108389"/>
                  </a:cubicBezTo>
                  <a:cubicBezTo>
                    <a:pt x="58606" y="108017"/>
                    <a:pt x="61062" y="107495"/>
                    <a:pt x="63494" y="106874"/>
                  </a:cubicBezTo>
                  <a:close/>
                  <a:moveTo>
                    <a:pt x="98101" y="109082"/>
                  </a:moveTo>
                  <a:cubicBezTo>
                    <a:pt x="99731" y="109082"/>
                    <a:pt x="97605" y="112247"/>
                    <a:pt x="97145" y="112687"/>
                  </a:cubicBezTo>
                  <a:cubicBezTo>
                    <a:pt x="97044" y="112782"/>
                    <a:pt x="97016" y="112892"/>
                    <a:pt x="97029" y="112996"/>
                  </a:cubicBezTo>
                  <a:cubicBezTo>
                    <a:pt x="96966" y="113196"/>
                    <a:pt x="97051" y="113440"/>
                    <a:pt x="97306" y="113440"/>
                  </a:cubicBezTo>
                  <a:cubicBezTo>
                    <a:pt x="97313" y="113440"/>
                    <a:pt x="97320" y="113440"/>
                    <a:pt x="97327" y="113439"/>
                  </a:cubicBezTo>
                  <a:cubicBezTo>
                    <a:pt x="97820" y="113413"/>
                    <a:pt x="98338" y="113398"/>
                    <a:pt x="98870" y="113398"/>
                  </a:cubicBezTo>
                  <a:cubicBezTo>
                    <a:pt x="102288" y="113398"/>
                    <a:pt x="106281" y="114055"/>
                    <a:pt x="108045" y="116966"/>
                  </a:cubicBezTo>
                  <a:cubicBezTo>
                    <a:pt x="108027" y="116956"/>
                    <a:pt x="108009" y="116946"/>
                    <a:pt x="107991" y="116937"/>
                  </a:cubicBezTo>
                  <a:cubicBezTo>
                    <a:pt x="106625" y="116228"/>
                    <a:pt x="105018" y="115595"/>
                    <a:pt x="103468" y="115556"/>
                  </a:cubicBezTo>
                  <a:cubicBezTo>
                    <a:pt x="103465" y="115556"/>
                    <a:pt x="103462" y="115556"/>
                    <a:pt x="103458" y="115556"/>
                  </a:cubicBezTo>
                  <a:cubicBezTo>
                    <a:pt x="103094" y="115556"/>
                    <a:pt x="103071" y="116057"/>
                    <a:pt x="103385" y="116174"/>
                  </a:cubicBezTo>
                  <a:cubicBezTo>
                    <a:pt x="104907" y="116738"/>
                    <a:pt x="108683" y="117271"/>
                    <a:pt x="109215" y="119209"/>
                  </a:cubicBezTo>
                  <a:cubicBezTo>
                    <a:pt x="108381" y="118728"/>
                    <a:pt x="107241" y="118625"/>
                    <a:pt x="106323" y="118407"/>
                  </a:cubicBezTo>
                  <a:cubicBezTo>
                    <a:pt x="105216" y="118143"/>
                    <a:pt x="104100" y="117798"/>
                    <a:pt x="102965" y="117689"/>
                  </a:cubicBezTo>
                  <a:cubicBezTo>
                    <a:pt x="102952" y="117688"/>
                    <a:pt x="102939" y="117687"/>
                    <a:pt x="102927" y="117687"/>
                  </a:cubicBezTo>
                  <a:cubicBezTo>
                    <a:pt x="102565" y="117687"/>
                    <a:pt x="102573" y="118213"/>
                    <a:pt x="102878" y="118336"/>
                  </a:cubicBezTo>
                  <a:cubicBezTo>
                    <a:pt x="104045" y="118803"/>
                    <a:pt x="105346" y="119023"/>
                    <a:pt x="106566" y="119325"/>
                  </a:cubicBezTo>
                  <a:cubicBezTo>
                    <a:pt x="107622" y="119586"/>
                    <a:pt x="109809" y="119930"/>
                    <a:pt x="109316" y="121316"/>
                  </a:cubicBezTo>
                  <a:cubicBezTo>
                    <a:pt x="108804" y="120738"/>
                    <a:pt x="107980" y="120500"/>
                    <a:pt x="107180" y="120363"/>
                  </a:cubicBezTo>
                  <a:cubicBezTo>
                    <a:pt x="106311" y="120213"/>
                    <a:pt x="105319" y="119996"/>
                    <a:pt x="104378" y="119996"/>
                  </a:cubicBezTo>
                  <a:cubicBezTo>
                    <a:pt x="103955" y="119996"/>
                    <a:pt x="103542" y="120040"/>
                    <a:pt x="103155" y="120154"/>
                  </a:cubicBezTo>
                  <a:cubicBezTo>
                    <a:pt x="102775" y="120266"/>
                    <a:pt x="102848" y="120839"/>
                    <a:pt x="103249" y="120845"/>
                  </a:cubicBezTo>
                  <a:cubicBezTo>
                    <a:pt x="104296" y="120860"/>
                    <a:pt x="105275" y="121069"/>
                    <a:pt x="106303" y="121235"/>
                  </a:cubicBezTo>
                  <a:cubicBezTo>
                    <a:pt x="107209" y="121383"/>
                    <a:pt x="107983" y="121498"/>
                    <a:pt x="108639" y="122070"/>
                  </a:cubicBezTo>
                  <a:cubicBezTo>
                    <a:pt x="106679" y="122470"/>
                    <a:pt x="104749" y="122622"/>
                    <a:pt x="102797" y="122622"/>
                  </a:cubicBezTo>
                  <a:cubicBezTo>
                    <a:pt x="101705" y="122622"/>
                    <a:pt x="100607" y="122574"/>
                    <a:pt x="99493" y="122496"/>
                  </a:cubicBezTo>
                  <a:cubicBezTo>
                    <a:pt x="96133" y="122262"/>
                    <a:pt x="94011" y="120951"/>
                    <a:pt x="91179" y="119298"/>
                  </a:cubicBezTo>
                  <a:cubicBezTo>
                    <a:pt x="91466" y="117992"/>
                    <a:pt x="91432" y="116551"/>
                    <a:pt x="91391" y="115301"/>
                  </a:cubicBezTo>
                  <a:cubicBezTo>
                    <a:pt x="91367" y="114517"/>
                    <a:pt x="91289" y="113775"/>
                    <a:pt x="91102" y="113090"/>
                  </a:cubicBezTo>
                  <a:cubicBezTo>
                    <a:pt x="92638" y="112875"/>
                    <a:pt x="94378" y="111806"/>
                    <a:pt x="95481" y="110976"/>
                  </a:cubicBezTo>
                  <a:cubicBezTo>
                    <a:pt x="96108" y="110506"/>
                    <a:pt x="96995" y="109272"/>
                    <a:pt x="97743" y="109122"/>
                  </a:cubicBezTo>
                  <a:cubicBezTo>
                    <a:pt x="97878" y="109095"/>
                    <a:pt x="97997" y="109082"/>
                    <a:pt x="98101" y="109082"/>
                  </a:cubicBezTo>
                  <a:close/>
                  <a:moveTo>
                    <a:pt x="98095" y="105621"/>
                  </a:moveTo>
                  <a:cubicBezTo>
                    <a:pt x="98118" y="105632"/>
                    <a:pt x="98137" y="105647"/>
                    <a:pt x="98165" y="105653"/>
                  </a:cubicBezTo>
                  <a:cubicBezTo>
                    <a:pt x="103584" y="106769"/>
                    <a:pt x="109039" y="107402"/>
                    <a:pt x="113925" y="110243"/>
                  </a:cubicBezTo>
                  <a:cubicBezTo>
                    <a:pt x="118268" y="112768"/>
                    <a:pt x="121343" y="116552"/>
                    <a:pt x="124728" y="120120"/>
                  </a:cubicBezTo>
                  <a:cubicBezTo>
                    <a:pt x="112299" y="123707"/>
                    <a:pt x="100085" y="129024"/>
                    <a:pt x="87152" y="130480"/>
                  </a:cubicBezTo>
                  <a:cubicBezTo>
                    <a:pt x="87149" y="130478"/>
                    <a:pt x="87149" y="130475"/>
                    <a:pt x="87146" y="130473"/>
                  </a:cubicBezTo>
                  <a:cubicBezTo>
                    <a:pt x="87081" y="130422"/>
                    <a:pt x="87016" y="130369"/>
                    <a:pt x="86952" y="130317"/>
                  </a:cubicBezTo>
                  <a:cubicBezTo>
                    <a:pt x="86913" y="130264"/>
                    <a:pt x="86861" y="130222"/>
                    <a:pt x="86799" y="130196"/>
                  </a:cubicBezTo>
                  <a:cubicBezTo>
                    <a:pt x="83027" y="127206"/>
                    <a:pt x="79292" y="123948"/>
                    <a:pt x="75284" y="121247"/>
                  </a:cubicBezTo>
                  <a:lnTo>
                    <a:pt x="75284" y="121247"/>
                  </a:lnTo>
                  <a:cubicBezTo>
                    <a:pt x="80125" y="121333"/>
                    <a:pt x="84984" y="121272"/>
                    <a:pt x="89705" y="121442"/>
                  </a:cubicBezTo>
                  <a:cubicBezTo>
                    <a:pt x="89785" y="121520"/>
                    <a:pt x="89895" y="121570"/>
                    <a:pt x="90001" y="121570"/>
                  </a:cubicBezTo>
                  <a:cubicBezTo>
                    <a:pt x="90087" y="121570"/>
                    <a:pt x="90169" y="121537"/>
                    <a:pt x="90230" y="121460"/>
                  </a:cubicBezTo>
                  <a:cubicBezTo>
                    <a:pt x="90241" y="121446"/>
                    <a:pt x="90248" y="121430"/>
                    <a:pt x="90259" y="121416"/>
                  </a:cubicBezTo>
                  <a:cubicBezTo>
                    <a:pt x="90491" y="121335"/>
                    <a:pt x="90610" y="121112"/>
                    <a:pt x="90609" y="120881"/>
                  </a:cubicBezTo>
                  <a:cubicBezTo>
                    <a:pt x="90756" y="120616"/>
                    <a:pt x="90870" y="120332"/>
                    <a:pt x="90971" y="120040"/>
                  </a:cubicBezTo>
                  <a:cubicBezTo>
                    <a:pt x="92993" y="121716"/>
                    <a:pt x="95209" y="123173"/>
                    <a:pt x="97868" y="123408"/>
                  </a:cubicBezTo>
                  <a:cubicBezTo>
                    <a:pt x="99470" y="123549"/>
                    <a:pt x="101183" y="123692"/>
                    <a:pt x="102893" y="123692"/>
                  </a:cubicBezTo>
                  <a:cubicBezTo>
                    <a:pt x="105116" y="123692"/>
                    <a:pt x="107335" y="123450"/>
                    <a:pt x="109301" y="122651"/>
                  </a:cubicBezTo>
                  <a:cubicBezTo>
                    <a:pt x="109333" y="122637"/>
                    <a:pt x="109347" y="122611"/>
                    <a:pt x="109373" y="122592"/>
                  </a:cubicBezTo>
                  <a:cubicBezTo>
                    <a:pt x="109584" y="122546"/>
                    <a:pt x="109770" y="122331"/>
                    <a:pt x="109730" y="122101"/>
                  </a:cubicBezTo>
                  <a:cubicBezTo>
                    <a:pt x="110296" y="121436"/>
                    <a:pt x="110348" y="120536"/>
                    <a:pt x="109906" y="119852"/>
                  </a:cubicBezTo>
                  <a:cubicBezTo>
                    <a:pt x="110018" y="119794"/>
                    <a:pt x="110101" y="119686"/>
                    <a:pt x="110088" y="119514"/>
                  </a:cubicBezTo>
                  <a:cubicBezTo>
                    <a:pt x="110032" y="118739"/>
                    <a:pt x="109690" y="118180"/>
                    <a:pt x="109193" y="117732"/>
                  </a:cubicBezTo>
                  <a:cubicBezTo>
                    <a:pt x="109086" y="114057"/>
                    <a:pt x="103867" y="112408"/>
                    <a:pt x="99993" y="112408"/>
                  </a:cubicBezTo>
                  <a:cubicBezTo>
                    <a:pt x="99389" y="112408"/>
                    <a:pt x="98818" y="112448"/>
                    <a:pt x="98304" y="112527"/>
                  </a:cubicBezTo>
                  <a:cubicBezTo>
                    <a:pt x="99293" y="111133"/>
                    <a:pt x="100600" y="108465"/>
                    <a:pt x="98875" y="107954"/>
                  </a:cubicBezTo>
                  <a:cubicBezTo>
                    <a:pt x="98767" y="107922"/>
                    <a:pt x="98657" y="107908"/>
                    <a:pt x="98545" y="107908"/>
                  </a:cubicBezTo>
                  <a:cubicBezTo>
                    <a:pt x="97759" y="107908"/>
                    <a:pt x="96886" y="108614"/>
                    <a:pt x="96370" y="109045"/>
                  </a:cubicBezTo>
                  <a:cubicBezTo>
                    <a:pt x="94764" y="110390"/>
                    <a:pt x="92947" y="111872"/>
                    <a:pt x="90814" y="112272"/>
                  </a:cubicBezTo>
                  <a:cubicBezTo>
                    <a:pt x="90568" y="111735"/>
                    <a:pt x="90212" y="111256"/>
                    <a:pt x="89767" y="110867"/>
                  </a:cubicBezTo>
                  <a:cubicBezTo>
                    <a:pt x="89748" y="110628"/>
                    <a:pt x="89618" y="110410"/>
                    <a:pt x="89342" y="110373"/>
                  </a:cubicBezTo>
                  <a:cubicBezTo>
                    <a:pt x="87778" y="110160"/>
                    <a:pt x="86203" y="110013"/>
                    <a:pt x="84624" y="109890"/>
                  </a:cubicBezTo>
                  <a:cubicBezTo>
                    <a:pt x="89138" y="108637"/>
                    <a:pt x="93884" y="107377"/>
                    <a:pt x="98095" y="105621"/>
                  </a:cubicBezTo>
                  <a:close/>
                  <a:moveTo>
                    <a:pt x="68767" y="120991"/>
                  </a:moveTo>
                  <a:cubicBezTo>
                    <a:pt x="70467" y="121096"/>
                    <a:pt x="72172" y="121175"/>
                    <a:pt x="73886" y="121217"/>
                  </a:cubicBezTo>
                  <a:cubicBezTo>
                    <a:pt x="77640" y="124813"/>
                    <a:pt x="82012" y="127898"/>
                    <a:pt x="86092" y="131107"/>
                  </a:cubicBezTo>
                  <a:cubicBezTo>
                    <a:pt x="85990" y="132482"/>
                    <a:pt x="86063" y="133875"/>
                    <a:pt x="85929" y="135255"/>
                  </a:cubicBezTo>
                  <a:cubicBezTo>
                    <a:pt x="85926" y="135299"/>
                    <a:pt x="85917" y="135344"/>
                    <a:pt x="85911" y="135388"/>
                  </a:cubicBezTo>
                  <a:cubicBezTo>
                    <a:pt x="80385" y="130380"/>
                    <a:pt x="74370" y="125914"/>
                    <a:pt x="68767" y="120991"/>
                  </a:cubicBezTo>
                  <a:close/>
                  <a:moveTo>
                    <a:pt x="124776" y="121442"/>
                  </a:moveTo>
                  <a:lnTo>
                    <a:pt x="124776" y="121442"/>
                  </a:lnTo>
                  <a:cubicBezTo>
                    <a:pt x="124423" y="123467"/>
                    <a:pt x="124133" y="125447"/>
                    <a:pt x="123474" y="127429"/>
                  </a:cubicBezTo>
                  <a:cubicBezTo>
                    <a:pt x="111542" y="131265"/>
                    <a:pt x="100348" y="133336"/>
                    <a:pt x="87188" y="136782"/>
                  </a:cubicBezTo>
                  <a:cubicBezTo>
                    <a:pt x="87200" y="136643"/>
                    <a:pt x="87146" y="136509"/>
                    <a:pt x="87045" y="136416"/>
                  </a:cubicBezTo>
                  <a:cubicBezTo>
                    <a:pt x="87079" y="136136"/>
                    <a:pt x="87115" y="135853"/>
                    <a:pt x="87145" y="135586"/>
                  </a:cubicBezTo>
                  <a:cubicBezTo>
                    <a:pt x="87308" y="134179"/>
                    <a:pt x="87390" y="132658"/>
                    <a:pt x="87160" y="131235"/>
                  </a:cubicBezTo>
                  <a:cubicBezTo>
                    <a:pt x="87161" y="131234"/>
                    <a:pt x="87161" y="131232"/>
                    <a:pt x="87163" y="131231"/>
                  </a:cubicBezTo>
                  <a:cubicBezTo>
                    <a:pt x="87549" y="131247"/>
                    <a:pt x="87934" y="131255"/>
                    <a:pt x="88318" y="131255"/>
                  </a:cubicBezTo>
                  <a:cubicBezTo>
                    <a:pt x="94599" y="131255"/>
                    <a:pt x="100581" y="129163"/>
                    <a:pt x="106486" y="127127"/>
                  </a:cubicBezTo>
                  <a:cubicBezTo>
                    <a:pt x="112524" y="125045"/>
                    <a:pt x="118671" y="123274"/>
                    <a:pt x="124776" y="121442"/>
                  </a:cubicBezTo>
                  <a:close/>
                  <a:moveTo>
                    <a:pt x="45847" y="64449"/>
                  </a:moveTo>
                  <a:cubicBezTo>
                    <a:pt x="48075" y="66747"/>
                    <a:pt x="50620" y="68545"/>
                    <a:pt x="53671" y="70081"/>
                  </a:cubicBezTo>
                  <a:cubicBezTo>
                    <a:pt x="56293" y="71403"/>
                    <a:pt x="59323" y="72375"/>
                    <a:pt x="62447" y="72865"/>
                  </a:cubicBezTo>
                  <a:cubicBezTo>
                    <a:pt x="66810" y="77695"/>
                    <a:pt x="65615" y="84463"/>
                    <a:pt x="65805" y="90563"/>
                  </a:cubicBezTo>
                  <a:cubicBezTo>
                    <a:pt x="65952" y="95257"/>
                    <a:pt x="66225" y="99975"/>
                    <a:pt x="66897" y="104626"/>
                  </a:cubicBezTo>
                  <a:cubicBezTo>
                    <a:pt x="62493" y="105980"/>
                    <a:pt x="57485" y="107512"/>
                    <a:pt x="52731" y="107512"/>
                  </a:cubicBezTo>
                  <a:cubicBezTo>
                    <a:pt x="51902" y="107512"/>
                    <a:pt x="51080" y="107465"/>
                    <a:pt x="50271" y="107363"/>
                  </a:cubicBezTo>
                  <a:cubicBezTo>
                    <a:pt x="49782" y="103790"/>
                    <a:pt x="48880" y="100303"/>
                    <a:pt x="48539" y="96703"/>
                  </a:cubicBezTo>
                  <a:cubicBezTo>
                    <a:pt x="48261" y="93774"/>
                    <a:pt x="48449" y="90826"/>
                    <a:pt x="47740" y="87956"/>
                  </a:cubicBezTo>
                  <a:cubicBezTo>
                    <a:pt x="47685" y="87735"/>
                    <a:pt x="47493" y="87632"/>
                    <a:pt x="47301" y="87632"/>
                  </a:cubicBezTo>
                  <a:cubicBezTo>
                    <a:pt x="47063" y="87632"/>
                    <a:pt x="46824" y="87790"/>
                    <a:pt x="46840" y="88078"/>
                  </a:cubicBezTo>
                  <a:cubicBezTo>
                    <a:pt x="47212" y="94747"/>
                    <a:pt x="47372" y="101238"/>
                    <a:pt x="49210" y="107725"/>
                  </a:cubicBezTo>
                  <a:cubicBezTo>
                    <a:pt x="49213" y="107736"/>
                    <a:pt x="49220" y="107743"/>
                    <a:pt x="49224" y="107754"/>
                  </a:cubicBezTo>
                  <a:cubicBezTo>
                    <a:pt x="49219" y="107881"/>
                    <a:pt x="49278" y="108006"/>
                    <a:pt x="49443" y="108083"/>
                  </a:cubicBezTo>
                  <a:cubicBezTo>
                    <a:pt x="49936" y="108312"/>
                    <a:pt x="50433" y="108463"/>
                    <a:pt x="50934" y="108566"/>
                  </a:cubicBezTo>
                  <a:cubicBezTo>
                    <a:pt x="53057" y="114773"/>
                    <a:pt x="54793" y="119239"/>
                    <a:pt x="61786" y="120297"/>
                  </a:cubicBezTo>
                  <a:cubicBezTo>
                    <a:pt x="62476" y="120401"/>
                    <a:pt x="63176" y="120476"/>
                    <a:pt x="63873" y="120558"/>
                  </a:cubicBezTo>
                  <a:cubicBezTo>
                    <a:pt x="65712" y="122717"/>
                    <a:pt x="67687" y="124820"/>
                    <a:pt x="69741" y="126875"/>
                  </a:cubicBezTo>
                  <a:cubicBezTo>
                    <a:pt x="64163" y="130547"/>
                    <a:pt x="57803" y="133648"/>
                    <a:pt x="51507" y="135706"/>
                  </a:cubicBezTo>
                  <a:cubicBezTo>
                    <a:pt x="47772" y="136927"/>
                    <a:pt x="42470" y="138412"/>
                    <a:pt x="37652" y="138412"/>
                  </a:cubicBezTo>
                  <a:cubicBezTo>
                    <a:pt x="34782" y="138412"/>
                    <a:pt x="32084" y="137885"/>
                    <a:pt x="29991" y="136463"/>
                  </a:cubicBezTo>
                  <a:cubicBezTo>
                    <a:pt x="30472" y="134892"/>
                    <a:pt x="30578" y="133110"/>
                    <a:pt x="30725" y="131495"/>
                  </a:cubicBezTo>
                  <a:cubicBezTo>
                    <a:pt x="30790" y="130789"/>
                    <a:pt x="30826" y="130076"/>
                    <a:pt x="30830" y="129363"/>
                  </a:cubicBezTo>
                  <a:cubicBezTo>
                    <a:pt x="31366" y="130340"/>
                    <a:pt x="31935" y="131292"/>
                    <a:pt x="32580" y="132182"/>
                  </a:cubicBezTo>
                  <a:cubicBezTo>
                    <a:pt x="32671" y="132308"/>
                    <a:pt x="32797" y="132360"/>
                    <a:pt x="32922" y="132360"/>
                  </a:cubicBezTo>
                  <a:cubicBezTo>
                    <a:pt x="33210" y="132360"/>
                    <a:pt x="33486" y="132079"/>
                    <a:pt x="33279" y="131774"/>
                  </a:cubicBezTo>
                  <a:cubicBezTo>
                    <a:pt x="32167" y="130131"/>
                    <a:pt x="31254" y="128303"/>
                    <a:pt x="30490" y="126366"/>
                  </a:cubicBezTo>
                  <a:cubicBezTo>
                    <a:pt x="30465" y="126272"/>
                    <a:pt x="30455" y="126176"/>
                    <a:pt x="30427" y="126082"/>
                  </a:cubicBezTo>
                  <a:cubicBezTo>
                    <a:pt x="30407" y="126014"/>
                    <a:pt x="30360" y="125978"/>
                    <a:pt x="30316" y="125939"/>
                  </a:cubicBezTo>
                  <a:cubicBezTo>
                    <a:pt x="26634" y="116213"/>
                    <a:pt x="26957" y="103563"/>
                    <a:pt x="28754" y="94153"/>
                  </a:cubicBezTo>
                  <a:lnTo>
                    <a:pt x="28755" y="94153"/>
                  </a:lnTo>
                  <a:cubicBezTo>
                    <a:pt x="30916" y="82842"/>
                    <a:pt x="35916" y="70855"/>
                    <a:pt x="45847" y="64449"/>
                  </a:cubicBezTo>
                  <a:close/>
                  <a:moveTo>
                    <a:pt x="65492" y="120750"/>
                  </a:moveTo>
                  <a:lnTo>
                    <a:pt x="65492" y="120750"/>
                  </a:lnTo>
                  <a:cubicBezTo>
                    <a:pt x="66079" y="120807"/>
                    <a:pt x="66674" y="120836"/>
                    <a:pt x="67263" y="120880"/>
                  </a:cubicBezTo>
                  <a:cubicBezTo>
                    <a:pt x="70042" y="124105"/>
                    <a:pt x="73664" y="126704"/>
                    <a:pt x="76911" y="129426"/>
                  </a:cubicBezTo>
                  <a:cubicBezTo>
                    <a:pt x="79821" y="131865"/>
                    <a:pt x="82696" y="134374"/>
                    <a:pt x="85713" y="136683"/>
                  </a:cubicBezTo>
                  <a:cubicBezTo>
                    <a:pt x="85558" y="137537"/>
                    <a:pt x="85385" y="138398"/>
                    <a:pt x="85363" y="139244"/>
                  </a:cubicBezTo>
                  <a:cubicBezTo>
                    <a:pt x="80851" y="134910"/>
                    <a:pt x="76302" y="130444"/>
                    <a:pt x="71636" y="126168"/>
                  </a:cubicBezTo>
                  <a:lnTo>
                    <a:pt x="71636" y="126166"/>
                  </a:lnTo>
                  <a:cubicBezTo>
                    <a:pt x="71593" y="126105"/>
                    <a:pt x="71536" y="126053"/>
                    <a:pt x="71470" y="126015"/>
                  </a:cubicBezTo>
                  <a:cubicBezTo>
                    <a:pt x="69501" y="124215"/>
                    <a:pt x="67509" y="122460"/>
                    <a:pt x="65492" y="120750"/>
                  </a:cubicBezTo>
                  <a:close/>
                  <a:moveTo>
                    <a:pt x="123664" y="128684"/>
                  </a:moveTo>
                  <a:cubicBezTo>
                    <a:pt x="123696" y="128776"/>
                    <a:pt x="123732" y="128866"/>
                    <a:pt x="123755" y="128961"/>
                  </a:cubicBezTo>
                  <a:cubicBezTo>
                    <a:pt x="123846" y="129322"/>
                    <a:pt x="123855" y="129695"/>
                    <a:pt x="123846" y="130066"/>
                  </a:cubicBezTo>
                  <a:cubicBezTo>
                    <a:pt x="111448" y="133240"/>
                    <a:pt x="101757" y="136617"/>
                    <a:pt x="86148" y="139789"/>
                  </a:cubicBezTo>
                  <a:cubicBezTo>
                    <a:pt x="86519" y="139153"/>
                    <a:pt x="86728" y="138412"/>
                    <a:pt x="86869" y="137654"/>
                  </a:cubicBezTo>
                  <a:cubicBezTo>
                    <a:pt x="102008" y="134880"/>
                    <a:pt x="112776" y="131455"/>
                    <a:pt x="123664" y="128684"/>
                  </a:cubicBezTo>
                  <a:close/>
                  <a:moveTo>
                    <a:pt x="70518" y="127650"/>
                  </a:moveTo>
                  <a:cubicBezTo>
                    <a:pt x="74323" y="131393"/>
                    <a:pt x="78383" y="134955"/>
                    <a:pt x="82430" y="138310"/>
                  </a:cubicBezTo>
                  <a:cubicBezTo>
                    <a:pt x="80636" y="139154"/>
                    <a:pt x="78870" y="140007"/>
                    <a:pt x="77100" y="140820"/>
                  </a:cubicBezTo>
                  <a:cubicBezTo>
                    <a:pt x="72938" y="142745"/>
                    <a:pt x="66129" y="144510"/>
                    <a:pt x="58869" y="144510"/>
                  </a:cubicBezTo>
                  <a:cubicBezTo>
                    <a:pt x="52480" y="144510"/>
                    <a:pt x="45743" y="143143"/>
                    <a:pt x="40153" y="139314"/>
                  </a:cubicBezTo>
                  <a:cubicBezTo>
                    <a:pt x="40464" y="139274"/>
                    <a:pt x="40777" y="139235"/>
                    <a:pt x="41088" y="139187"/>
                  </a:cubicBezTo>
                  <a:cubicBezTo>
                    <a:pt x="41116" y="139221"/>
                    <a:pt x="41146" y="139249"/>
                    <a:pt x="41175" y="139283"/>
                  </a:cubicBezTo>
                  <a:cubicBezTo>
                    <a:pt x="41308" y="139218"/>
                    <a:pt x="41452" y="139176"/>
                    <a:pt x="41601" y="139158"/>
                  </a:cubicBezTo>
                  <a:cubicBezTo>
                    <a:pt x="41822" y="139125"/>
                    <a:pt x="42042" y="139105"/>
                    <a:pt x="42264" y="139089"/>
                  </a:cubicBezTo>
                  <a:cubicBezTo>
                    <a:pt x="42233" y="139062"/>
                    <a:pt x="42202" y="139036"/>
                    <a:pt x="42171" y="139010"/>
                  </a:cubicBezTo>
                  <a:cubicBezTo>
                    <a:pt x="43828" y="138717"/>
                    <a:pt x="45448" y="138356"/>
                    <a:pt x="46950" y="138049"/>
                  </a:cubicBezTo>
                  <a:cubicBezTo>
                    <a:pt x="55019" y="136404"/>
                    <a:pt x="63719" y="132427"/>
                    <a:pt x="70518" y="127650"/>
                  </a:cubicBezTo>
                  <a:close/>
                  <a:moveTo>
                    <a:pt x="120178" y="138001"/>
                  </a:moveTo>
                  <a:cubicBezTo>
                    <a:pt x="124581" y="138001"/>
                    <a:pt x="119643" y="142858"/>
                    <a:pt x="118168" y="143841"/>
                  </a:cubicBezTo>
                  <a:cubicBezTo>
                    <a:pt x="116448" y="144988"/>
                    <a:pt x="114593" y="145723"/>
                    <a:pt x="112697" y="146476"/>
                  </a:cubicBezTo>
                  <a:cubicBezTo>
                    <a:pt x="112186" y="143868"/>
                    <a:pt x="111610" y="141273"/>
                    <a:pt x="110932" y="138715"/>
                  </a:cubicBezTo>
                  <a:lnTo>
                    <a:pt x="110932" y="138715"/>
                  </a:lnTo>
                  <a:cubicBezTo>
                    <a:pt x="111659" y="138966"/>
                    <a:pt x="112373" y="139063"/>
                    <a:pt x="113083" y="139063"/>
                  </a:cubicBezTo>
                  <a:cubicBezTo>
                    <a:pt x="115290" y="139063"/>
                    <a:pt x="117455" y="138129"/>
                    <a:pt x="119840" y="138010"/>
                  </a:cubicBezTo>
                  <a:cubicBezTo>
                    <a:pt x="119958" y="138004"/>
                    <a:pt x="120071" y="138001"/>
                    <a:pt x="120178" y="138001"/>
                  </a:cubicBezTo>
                  <a:close/>
                  <a:moveTo>
                    <a:pt x="31453" y="138492"/>
                  </a:moveTo>
                  <a:cubicBezTo>
                    <a:pt x="33158" y="139251"/>
                    <a:pt x="35036" y="139531"/>
                    <a:pt x="36969" y="139531"/>
                  </a:cubicBezTo>
                  <a:cubicBezTo>
                    <a:pt x="37561" y="139531"/>
                    <a:pt x="38158" y="139505"/>
                    <a:pt x="38757" y="139458"/>
                  </a:cubicBezTo>
                  <a:cubicBezTo>
                    <a:pt x="43636" y="145167"/>
                    <a:pt x="55892" y="146072"/>
                    <a:pt x="62017" y="146072"/>
                  </a:cubicBezTo>
                  <a:cubicBezTo>
                    <a:pt x="63983" y="146072"/>
                    <a:pt x="65318" y="145978"/>
                    <a:pt x="65575" y="145921"/>
                  </a:cubicBezTo>
                  <a:lnTo>
                    <a:pt x="65575" y="145921"/>
                  </a:lnTo>
                  <a:cubicBezTo>
                    <a:pt x="64213" y="146817"/>
                    <a:pt x="62903" y="147780"/>
                    <a:pt x="61735" y="148818"/>
                  </a:cubicBezTo>
                  <a:cubicBezTo>
                    <a:pt x="44966" y="148515"/>
                    <a:pt x="34587" y="147946"/>
                    <a:pt x="17361" y="146948"/>
                  </a:cubicBezTo>
                  <a:cubicBezTo>
                    <a:pt x="19544" y="145923"/>
                    <a:pt x="21623" y="144445"/>
                    <a:pt x="23631" y="143279"/>
                  </a:cubicBezTo>
                  <a:cubicBezTo>
                    <a:pt x="26260" y="141752"/>
                    <a:pt x="29023" y="140330"/>
                    <a:pt x="31453" y="138492"/>
                  </a:cubicBezTo>
                  <a:close/>
                  <a:moveTo>
                    <a:pt x="29162" y="134884"/>
                  </a:moveTo>
                  <a:lnTo>
                    <a:pt x="29162" y="134884"/>
                  </a:lnTo>
                  <a:cubicBezTo>
                    <a:pt x="29103" y="135529"/>
                    <a:pt x="29069" y="136172"/>
                    <a:pt x="29131" y="136802"/>
                  </a:cubicBezTo>
                  <a:cubicBezTo>
                    <a:pt x="29136" y="136865"/>
                    <a:pt x="29171" y="136903"/>
                    <a:pt x="29197" y="136952"/>
                  </a:cubicBezTo>
                  <a:cubicBezTo>
                    <a:pt x="29201" y="137072"/>
                    <a:pt x="29259" y="137182"/>
                    <a:pt x="29355" y="137255"/>
                  </a:cubicBezTo>
                  <a:cubicBezTo>
                    <a:pt x="29695" y="137525"/>
                    <a:pt x="30054" y="137751"/>
                    <a:pt x="30416" y="137966"/>
                  </a:cubicBezTo>
                  <a:cubicBezTo>
                    <a:pt x="27816" y="139108"/>
                    <a:pt x="25361" y="140635"/>
                    <a:pt x="22895" y="142019"/>
                  </a:cubicBezTo>
                  <a:cubicBezTo>
                    <a:pt x="20118" y="143579"/>
                    <a:pt x="16785" y="144937"/>
                    <a:pt x="14522" y="147198"/>
                  </a:cubicBezTo>
                  <a:cubicBezTo>
                    <a:pt x="14265" y="147456"/>
                    <a:pt x="14480" y="147875"/>
                    <a:pt x="14808" y="147875"/>
                  </a:cubicBezTo>
                  <a:cubicBezTo>
                    <a:pt x="14841" y="147875"/>
                    <a:pt x="14874" y="147871"/>
                    <a:pt x="14909" y="147862"/>
                  </a:cubicBezTo>
                  <a:cubicBezTo>
                    <a:pt x="14945" y="147853"/>
                    <a:pt x="14979" y="147839"/>
                    <a:pt x="15015" y="147830"/>
                  </a:cubicBezTo>
                  <a:cubicBezTo>
                    <a:pt x="15047" y="147840"/>
                    <a:pt x="15076" y="147856"/>
                    <a:pt x="15115" y="147861"/>
                  </a:cubicBezTo>
                  <a:cubicBezTo>
                    <a:pt x="30607" y="149766"/>
                    <a:pt x="46711" y="149809"/>
                    <a:pt x="62313" y="150239"/>
                  </a:cubicBezTo>
                  <a:cubicBezTo>
                    <a:pt x="62321" y="150239"/>
                    <a:pt x="62329" y="150239"/>
                    <a:pt x="62337" y="150239"/>
                  </a:cubicBezTo>
                  <a:cubicBezTo>
                    <a:pt x="62834" y="150239"/>
                    <a:pt x="63031" y="149807"/>
                    <a:pt x="62954" y="149425"/>
                  </a:cubicBezTo>
                  <a:cubicBezTo>
                    <a:pt x="64173" y="148636"/>
                    <a:pt x="65329" y="147683"/>
                    <a:pt x="66482" y="146842"/>
                  </a:cubicBezTo>
                  <a:cubicBezTo>
                    <a:pt x="67265" y="146270"/>
                    <a:pt x="68035" y="145684"/>
                    <a:pt x="68791" y="145084"/>
                  </a:cubicBezTo>
                  <a:cubicBezTo>
                    <a:pt x="73830" y="143604"/>
                    <a:pt x="78784" y="141404"/>
                    <a:pt x="83244" y="139283"/>
                  </a:cubicBezTo>
                  <a:cubicBezTo>
                    <a:pt x="83317" y="139248"/>
                    <a:pt x="83383" y="139198"/>
                    <a:pt x="83436" y="139136"/>
                  </a:cubicBezTo>
                  <a:cubicBezTo>
                    <a:pt x="83867" y="139490"/>
                    <a:pt x="84298" y="139846"/>
                    <a:pt x="84726" y="140196"/>
                  </a:cubicBezTo>
                  <a:cubicBezTo>
                    <a:pt x="77245" y="143780"/>
                    <a:pt x="69981" y="147896"/>
                    <a:pt x="62664" y="151804"/>
                  </a:cubicBezTo>
                  <a:cubicBezTo>
                    <a:pt x="62632" y="151797"/>
                    <a:pt x="62600" y="151793"/>
                    <a:pt x="62568" y="151793"/>
                  </a:cubicBezTo>
                  <a:cubicBezTo>
                    <a:pt x="62456" y="151793"/>
                    <a:pt x="62347" y="151836"/>
                    <a:pt x="62264" y="151916"/>
                  </a:cubicBezTo>
                  <a:cubicBezTo>
                    <a:pt x="62233" y="151908"/>
                    <a:pt x="62206" y="151894"/>
                    <a:pt x="62172" y="151891"/>
                  </a:cubicBezTo>
                  <a:cubicBezTo>
                    <a:pt x="42759" y="150546"/>
                    <a:pt x="23213" y="151199"/>
                    <a:pt x="3773" y="150027"/>
                  </a:cubicBezTo>
                  <a:cubicBezTo>
                    <a:pt x="12150" y="144835"/>
                    <a:pt x="21099" y="140567"/>
                    <a:pt x="29162" y="134884"/>
                  </a:cubicBezTo>
                  <a:close/>
                  <a:moveTo>
                    <a:pt x="109138" y="135433"/>
                  </a:moveTo>
                  <a:cubicBezTo>
                    <a:pt x="109279" y="136171"/>
                    <a:pt x="109435" y="136905"/>
                    <a:pt x="109583" y="137640"/>
                  </a:cubicBezTo>
                  <a:cubicBezTo>
                    <a:pt x="109499" y="137793"/>
                    <a:pt x="109514" y="137986"/>
                    <a:pt x="109679" y="138117"/>
                  </a:cubicBezTo>
                  <a:cubicBezTo>
                    <a:pt x="110896" y="144126"/>
                    <a:pt x="112273" y="150088"/>
                    <a:pt x="113238" y="156159"/>
                  </a:cubicBezTo>
                  <a:cubicBezTo>
                    <a:pt x="113241" y="156185"/>
                    <a:pt x="113257" y="156202"/>
                    <a:pt x="113264" y="156226"/>
                  </a:cubicBezTo>
                  <a:cubicBezTo>
                    <a:pt x="112422" y="157027"/>
                    <a:pt x="111749" y="157901"/>
                    <a:pt x="110595" y="158429"/>
                  </a:cubicBezTo>
                  <a:cubicBezTo>
                    <a:pt x="109184" y="159073"/>
                    <a:pt x="107695" y="159129"/>
                    <a:pt x="106200" y="159328"/>
                  </a:cubicBezTo>
                  <a:cubicBezTo>
                    <a:pt x="106181" y="159236"/>
                    <a:pt x="106140" y="159148"/>
                    <a:pt x="106082" y="159073"/>
                  </a:cubicBezTo>
                  <a:cubicBezTo>
                    <a:pt x="104314" y="156808"/>
                    <a:pt x="102910" y="154304"/>
                    <a:pt x="101594" y="151746"/>
                  </a:cubicBezTo>
                  <a:cubicBezTo>
                    <a:pt x="101581" y="151710"/>
                    <a:pt x="101563" y="151675"/>
                    <a:pt x="101540" y="151643"/>
                  </a:cubicBezTo>
                  <a:cubicBezTo>
                    <a:pt x="99329" y="147330"/>
                    <a:pt x="97364" y="142868"/>
                    <a:pt x="94349" y="139121"/>
                  </a:cubicBezTo>
                  <a:cubicBezTo>
                    <a:pt x="99293" y="138058"/>
                    <a:pt x="104229" y="136777"/>
                    <a:pt x="109138" y="135433"/>
                  </a:cubicBezTo>
                  <a:close/>
                  <a:moveTo>
                    <a:pt x="119791" y="155320"/>
                  </a:moveTo>
                  <a:cubicBezTo>
                    <a:pt x="120123" y="155320"/>
                    <a:pt x="120458" y="155331"/>
                    <a:pt x="120797" y="155356"/>
                  </a:cubicBezTo>
                  <a:cubicBezTo>
                    <a:pt x="122546" y="155487"/>
                    <a:pt x="124442" y="155847"/>
                    <a:pt x="125803" y="157055"/>
                  </a:cubicBezTo>
                  <a:cubicBezTo>
                    <a:pt x="126361" y="157551"/>
                    <a:pt x="126680" y="158189"/>
                    <a:pt x="127023" y="158823"/>
                  </a:cubicBezTo>
                  <a:cubicBezTo>
                    <a:pt x="125943" y="161445"/>
                    <a:pt x="121833" y="163630"/>
                    <a:pt x="119399" y="164869"/>
                  </a:cubicBezTo>
                  <a:cubicBezTo>
                    <a:pt x="117025" y="166079"/>
                    <a:pt x="114716" y="166499"/>
                    <a:pt x="112219" y="166499"/>
                  </a:cubicBezTo>
                  <a:cubicBezTo>
                    <a:pt x="111608" y="166499"/>
                    <a:pt x="110985" y="166474"/>
                    <a:pt x="110348" y="166429"/>
                  </a:cubicBezTo>
                  <a:cubicBezTo>
                    <a:pt x="109962" y="165181"/>
                    <a:pt x="109112" y="164005"/>
                    <a:pt x="108441" y="162901"/>
                  </a:cubicBezTo>
                  <a:cubicBezTo>
                    <a:pt x="107915" y="162037"/>
                    <a:pt x="107391" y="161125"/>
                    <a:pt x="106764" y="160312"/>
                  </a:cubicBezTo>
                  <a:lnTo>
                    <a:pt x="106764" y="160312"/>
                  </a:lnTo>
                  <a:cubicBezTo>
                    <a:pt x="106831" y="160314"/>
                    <a:pt x="106899" y="160314"/>
                    <a:pt x="106968" y="160314"/>
                  </a:cubicBezTo>
                  <a:cubicBezTo>
                    <a:pt x="109852" y="160314"/>
                    <a:pt x="113898" y="158912"/>
                    <a:pt x="114363" y="156076"/>
                  </a:cubicBezTo>
                  <a:cubicBezTo>
                    <a:pt x="114371" y="156031"/>
                    <a:pt x="114355" y="155997"/>
                    <a:pt x="114349" y="155958"/>
                  </a:cubicBezTo>
                  <a:cubicBezTo>
                    <a:pt x="114349" y="155946"/>
                    <a:pt x="114349" y="155934"/>
                    <a:pt x="114350" y="155923"/>
                  </a:cubicBezTo>
                  <a:cubicBezTo>
                    <a:pt x="116184" y="155671"/>
                    <a:pt x="117942" y="155320"/>
                    <a:pt x="119791" y="155320"/>
                  </a:cubicBezTo>
                  <a:close/>
                  <a:moveTo>
                    <a:pt x="95476" y="143229"/>
                  </a:moveTo>
                  <a:cubicBezTo>
                    <a:pt x="96162" y="144645"/>
                    <a:pt x="96861" y="146066"/>
                    <a:pt x="97579" y="147479"/>
                  </a:cubicBezTo>
                  <a:cubicBezTo>
                    <a:pt x="97577" y="147493"/>
                    <a:pt x="97569" y="147503"/>
                    <a:pt x="97567" y="147519"/>
                  </a:cubicBezTo>
                  <a:cubicBezTo>
                    <a:pt x="95874" y="160363"/>
                    <a:pt x="95765" y="173637"/>
                    <a:pt x="95184" y="186586"/>
                  </a:cubicBezTo>
                  <a:cubicBezTo>
                    <a:pt x="86299" y="190964"/>
                    <a:pt x="76847" y="194930"/>
                    <a:pt x="68424" y="200133"/>
                  </a:cubicBezTo>
                  <a:cubicBezTo>
                    <a:pt x="68421" y="186614"/>
                    <a:pt x="69549" y="171032"/>
                    <a:pt x="67754" y="157149"/>
                  </a:cubicBezTo>
                  <a:cubicBezTo>
                    <a:pt x="77164" y="152911"/>
                    <a:pt x="86287" y="147921"/>
                    <a:pt x="95476" y="143229"/>
                  </a:cubicBezTo>
                  <a:close/>
                  <a:moveTo>
                    <a:pt x="93567" y="139284"/>
                  </a:moveTo>
                  <a:cubicBezTo>
                    <a:pt x="94012" y="140199"/>
                    <a:pt x="94458" y="141125"/>
                    <a:pt x="94906" y="142053"/>
                  </a:cubicBezTo>
                  <a:cubicBezTo>
                    <a:pt x="85617" y="146814"/>
                    <a:pt x="76117" y="151334"/>
                    <a:pt x="67078" y="156557"/>
                  </a:cubicBezTo>
                  <a:cubicBezTo>
                    <a:pt x="66804" y="156715"/>
                    <a:pt x="66835" y="156999"/>
                    <a:pt x="66998" y="157170"/>
                  </a:cubicBezTo>
                  <a:cubicBezTo>
                    <a:pt x="67629" y="171552"/>
                    <a:pt x="67141" y="185744"/>
                    <a:pt x="67245" y="200109"/>
                  </a:cubicBezTo>
                  <a:cubicBezTo>
                    <a:pt x="67247" y="200406"/>
                    <a:pt x="67479" y="200602"/>
                    <a:pt x="67735" y="200666"/>
                  </a:cubicBezTo>
                  <a:cubicBezTo>
                    <a:pt x="67700" y="200844"/>
                    <a:pt x="67808" y="201051"/>
                    <a:pt x="67994" y="201051"/>
                  </a:cubicBezTo>
                  <a:cubicBezTo>
                    <a:pt x="68027" y="201051"/>
                    <a:pt x="68062" y="201045"/>
                    <a:pt x="68099" y="201031"/>
                  </a:cubicBezTo>
                  <a:cubicBezTo>
                    <a:pt x="77507" y="197484"/>
                    <a:pt x="86529" y="192276"/>
                    <a:pt x="95533" y="187765"/>
                  </a:cubicBezTo>
                  <a:cubicBezTo>
                    <a:pt x="95609" y="187793"/>
                    <a:pt x="95690" y="187807"/>
                    <a:pt x="95772" y="187807"/>
                  </a:cubicBezTo>
                  <a:cubicBezTo>
                    <a:pt x="96067" y="187807"/>
                    <a:pt x="96368" y="187627"/>
                    <a:pt x="96441" y="187279"/>
                  </a:cubicBezTo>
                  <a:cubicBezTo>
                    <a:pt x="96702" y="187076"/>
                    <a:pt x="96685" y="186753"/>
                    <a:pt x="96512" y="186520"/>
                  </a:cubicBezTo>
                  <a:cubicBezTo>
                    <a:pt x="97303" y="174112"/>
                    <a:pt x="98545" y="161453"/>
                    <a:pt x="98374" y="149013"/>
                  </a:cubicBezTo>
                  <a:lnTo>
                    <a:pt x="98374" y="149013"/>
                  </a:lnTo>
                  <a:cubicBezTo>
                    <a:pt x="99055" y="150311"/>
                    <a:pt x="99750" y="151601"/>
                    <a:pt x="100484" y="152862"/>
                  </a:cubicBezTo>
                  <a:cubicBezTo>
                    <a:pt x="99686" y="165846"/>
                    <a:pt x="99555" y="174514"/>
                    <a:pt x="98828" y="189510"/>
                  </a:cubicBezTo>
                  <a:cubicBezTo>
                    <a:pt x="93011" y="192374"/>
                    <a:pt x="87456" y="195807"/>
                    <a:pt x="81696" y="198793"/>
                  </a:cubicBezTo>
                  <a:cubicBezTo>
                    <a:pt x="76061" y="201713"/>
                    <a:pt x="70128" y="204153"/>
                    <a:pt x="64576" y="207216"/>
                  </a:cubicBezTo>
                  <a:cubicBezTo>
                    <a:pt x="64420" y="198221"/>
                    <a:pt x="63681" y="189225"/>
                    <a:pt x="63480" y="180225"/>
                  </a:cubicBezTo>
                  <a:cubicBezTo>
                    <a:pt x="63278" y="171169"/>
                    <a:pt x="63837" y="161904"/>
                    <a:pt x="63056" y="152877"/>
                  </a:cubicBezTo>
                  <a:cubicBezTo>
                    <a:pt x="70583" y="148849"/>
                    <a:pt x="78273" y="145005"/>
                    <a:pt x="85603" y="140630"/>
                  </a:cubicBezTo>
                  <a:cubicBezTo>
                    <a:pt x="85674" y="140677"/>
                    <a:pt x="85757" y="140702"/>
                    <a:pt x="85841" y="140702"/>
                  </a:cubicBezTo>
                  <a:cubicBezTo>
                    <a:pt x="85866" y="140702"/>
                    <a:pt x="85891" y="140700"/>
                    <a:pt x="85915" y="140696"/>
                  </a:cubicBezTo>
                  <a:cubicBezTo>
                    <a:pt x="88466" y="140302"/>
                    <a:pt x="91017" y="139820"/>
                    <a:pt x="93567" y="139284"/>
                  </a:cubicBezTo>
                  <a:close/>
                  <a:moveTo>
                    <a:pt x="2478" y="150959"/>
                  </a:moveTo>
                  <a:cubicBezTo>
                    <a:pt x="11876" y="152423"/>
                    <a:pt x="21532" y="152192"/>
                    <a:pt x="31020" y="152403"/>
                  </a:cubicBezTo>
                  <a:cubicBezTo>
                    <a:pt x="39805" y="152599"/>
                    <a:pt x="48650" y="153100"/>
                    <a:pt x="57452" y="153100"/>
                  </a:cubicBezTo>
                  <a:cubicBezTo>
                    <a:pt x="58965" y="153100"/>
                    <a:pt x="60477" y="153085"/>
                    <a:pt x="61987" y="153051"/>
                  </a:cubicBezTo>
                  <a:cubicBezTo>
                    <a:pt x="62001" y="153063"/>
                    <a:pt x="62021" y="153071"/>
                    <a:pt x="62036" y="153083"/>
                  </a:cubicBezTo>
                  <a:cubicBezTo>
                    <a:pt x="61881" y="165148"/>
                    <a:pt x="61682" y="171295"/>
                    <a:pt x="61915" y="180225"/>
                  </a:cubicBezTo>
                  <a:cubicBezTo>
                    <a:pt x="62153" y="189343"/>
                    <a:pt x="62212" y="198589"/>
                    <a:pt x="63182" y="207664"/>
                  </a:cubicBezTo>
                  <a:cubicBezTo>
                    <a:pt x="57370" y="207783"/>
                    <a:pt x="51557" y="207859"/>
                    <a:pt x="45744" y="207859"/>
                  </a:cubicBezTo>
                  <a:cubicBezTo>
                    <a:pt x="41401" y="207859"/>
                    <a:pt x="37059" y="207817"/>
                    <a:pt x="32717" y="207719"/>
                  </a:cubicBezTo>
                  <a:lnTo>
                    <a:pt x="32716" y="207719"/>
                  </a:lnTo>
                  <a:cubicBezTo>
                    <a:pt x="22608" y="207492"/>
                    <a:pt x="12455" y="206494"/>
                    <a:pt x="2350" y="206494"/>
                  </a:cubicBezTo>
                  <a:cubicBezTo>
                    <a:pt x="2108" y="206494"/>
                    <a:pt x="1866" y="206495"/>
                    <a:pt x="1625" y="206496"/>
                  </a:cubicBezTo>
                  <a:cubicBezTo>
                    <a:pt x="1322" y="186614"/>
                    <a:pt x="2032" y="170976"/>
                    <a:pt x="2478" y="150959"/>
                  </a:cubicBezTo>
                  <a:close/>
                  <a:moveTo>
                    <a:pt x="68066" y="1"/>
                  </a:moveTo>
                  <a:cubicBezTo>
                    <a:pt x="67234" y="1"/>
                    <a:pt x="66380" y="33"/>
                    <a:pt x="65502" y="96"/>
                  </a:cubicBezTo>
                  <a:cubicBezTo>
                    <a:pt x="59607" y="524"/>
                    <a:pt x="54029" y="2254"/>
                    <a:pt x="51667" y="8113"/>
                  </a:cubicBezTo>
                  <a:cubicBezTo>
                    <a:pt x="50911" y="8028"/>
                    <a:pt x="50145" y="7986"/>
                    <a:pt x="49375" y="7986"/>
                  </a:cubicBezTo>
                  <a:cubicBezTo>
                    <a:pt x="44987" y="7986"/>
                    <a:pt x="40472" y="9360"/>
                    <a:pt x="37097" y="12160"/>
                  </a:cubicBezTo>
                  <a:cubicBezTo>
                    <a:pt x="33708" y="14972"/>
                    <a:pt x="29961" y="19264"/>
                    <a:pt x="29467" y="23788"/>
                  </a:cubicBezTo>
                  <a:cubicBezTo>
                    <a:pt x="29456" y="23899"/>
                    <a:pt x="29504" y="23967"/>
                    <a:pt x="29573" y="24012"/>
                  </a:cubicBezTo>
                  <a:cubicBezTo>
                    <a:pt x="29636" y="24192"/>
                    <a:pt x="29796" y="24334"/>
                    <a:pt x="29969" y="24334"/>
                  </a:cubicBezTo>
                  <a:cubicBezTo>
                    <a:pt x="30064" y="24334"/>
                    <a:pt x="30162" y="24292"/>
                    <a:pt x="30250" y="24190"/>
                  </a:cubicBezTo>
                  <a:cubicBezTo>
                    <a:pt x="31106" y="23196"/>
                    <a:pt x="32176" y="22492"/>
                    <a:pt x="33458" y="22470"/>
                  </a:cubicBezTo>
                  <a:lnTo>
                    <a:pt x="33458" y="22470"/>
                  </a:lnTo>
                  <a:cubicBezTo>
                    <a:pt x="28754" y="30535"/>
                    <a:pt x="28787" y="41875"/>
                    <a:pt x="35841" y="48554"/>
                  </a:cubicBezTo>
                  <a:cubicBezTo>
                    <a:pt x="35877" y="51327"/>
                    <a:pt x="36946" y="53912"/>
                    <a:pt x="39584" y="55049"/>
                  </a:cubicBezTo>
                  <a:cubicBezTo>
                    <a:pt x="39593" y="55079"/>
                    <a:pt x="39593" y="55110"/>
                    <a:pt x="39609" y="55141"/>
                  </a:cubicBezTo>
                  <a:cubicBezTo>
                    <a:pt x="41293" y="58634"/>
                    <a:pt x="43095" y="61417"/>
                    <a:pt x="45169" y="63719"/>
                  </a:cubicBezTo>
                  <a:cubicBezTo>
                    <a:pt x="34882" y="68295"/>
                    <a:pt x="29792" y="82690"/>
                    <a:pt x="27745" y="92780"/>
                  </a:cubicBezTo>
                  <a:cubicBezTo>
                    <a:pt x="25648" y="103112"/>
                    <a:pt x="25142" y="116849"/>
                    <a:pt x="29744" y="127172"/>
                  </a:cubicBezTo>
                  <a:cubicBezTo>
                    <a:pt x="29737" y="128616"/>
                    <a:pt x="29732" y="130042"/>
                    <a:pt x="29587" y="131495"/>
                  </a:cubicBezTo>
                  <a:cubicBezTo>
                    <a:pt x="29510" y="132269"/>
                    <a:pt x="29380" y="133060"/>
                    <a:pt x="29272" y="133852"/>
                  </a:cubicBezTo>
                  <a:cubicBezTo>
                    <a:pt x="20244" y="139021"/>
                    <a:pt x="10879" y="143993"/>
                    <a:pt x="2202" y="149754"/>
                  </a:cubicBezTo>
                  <a:cubicBezTo>
                    <a:pt x="2108" y="149696"/>
                    <a:pt x="1997" y="149667"/>
                    <a:pt x="1886" y="149667"/>
                  </a:cubicBezTo>
                  <a:cubicBezTo>
                    <a:pt x="1609" y="149667"/>
                    <a:pt x="1329" y="149850"/>
                    <a:pt x="1304" y="150218"/>
                  </a:cubicBezTo>
                  <a:cubicBezTo>
                    <a:pt x="29" y="168872"/>
                    <a:pt x="0" y="187955"/>
                    <a:pt x="100" y="206653"/>
                  </a:cubicBezTo>
                  <a:cubicBezTo>
                    <a:pt x="102" y="207141"/>
                    <a:pt x="468" y="207380"/>
                    <a:pt x="840" y="207380"/>
                  </a:cubicBezTo>
                  <a:cubicBezTo>
                    <a:pt x="917" y="207380"/>
                    <a:pt x="995" y="207370"/>
                    <a:pt x="1070" y="207349"/>
                  </a:cubicBezTo>
                  <a:cubicBezTo>
                    <a:pt x="1107" y="207370"/>
                    <a:pt x="1147" y="207384"/>
                    <a:pt x="1190" y="207392"/>
                  </a:cubicBezTo>
                  <a:cubicBezTo>
                    <a:pt x="12907" y="209065"/>
                    <a:pt x="25030" y="209537"/>
                    <a:pt x="37124" y="209537"/>
                  </a:cubicBezTo>
                  <a:cubicBezTo>
                    <a:pt x="46212" y="209537"/>
                    <a:pt x="55285" y="209271"/>
                    <a:pt x="64157" y="209046"/>
                  </a:cubicBezTo>
                  <a:cubicBezTo>
                    <a:pt x="64575" y="209035"/>
                    <a:pt x="89325" y="197487"/>
                    <a:pt x="99466" y="190232"/>
                  </a:cubicBezTo>
                  <a:cubicBezTo>
                    <a:pt x="99681" y="190183"/>
                    <a:pt x="99878" y="190020"/>
                    <a:pt x="99915" y="189733"/>
                  </a:cubicBezTo>
                  <a:cubicBezTo>
                    <a:pt x="101363" y="178335"/>
                    <a:pt x="101563" y="166316"/>
                    <a:pt x="101619" y="154743"/>
                  </a:cubicBezTo>
                  <a:cubicBezTo>
                    <a:pt x="102741" y="156544"/>
                    <a:pt x="103936" y="158283"/>
                    <a:pt x="105244" y="159912"/>
                  </a:cubicBezTo>
                  <a:cubicBezTo>
                    <a:pt x="105267" y="159942"/>
                    <a:pt x="105294" y="159952"/>
                    <a:pt x="105318" y="159974"/>
                  </a:cubicBezTo>
                  <a:cubicBezTo>
                    <a:pt x="105350" y="160046"/>
                    <a:pt x="105407" y="160106"/>
                    <a:pt x="105477" y="160144"/>
                  </a:cubicBezTo>
                  <a:cubicBezTo>
                    <a:pt x="105973" y="161331"/>
                    <a:pt x="106710" y="162430"/>
                    <a:pt x="107366" y="163531"/>
                  </a:cubicBezTo>
                  <a:cubicBezTo>
                    <a:pt x="108067" y="164708"/>
                    <a:pt x="108665" y="166101"/>
                    <a:pt x="109616" y="167091"/>
                  </a:cubicBezTo>
                  <a:cubicBezTo>
                    <a:pt x="109710" y="167188"/>
                    <a:pt x="109821" y="167228"/>
                    <a:pt x="109931" y="167228"/>
                  </a:cubicBezTo>
                  <a:cubicBezTo>
                    <a:pt x="109984" y="167228"/>
                    <a:pt x="110037" y="167219"/>
                    <a:pt x="110088" y="167202"/>
                  </a:cubicBezTo>
                  <a:cubicBezTo>
                    <a:pt x="111137" y="167601"/>
                    <a:pt x="112218" y="167775"/>
                    <a:pt x="113302" y="167775"/>
                  </a:cubicBezTo>
                  <a:cubicBezTo>
                    <a:pt x="115611" y="167775"/>
                    <a:pt x="117936" y="166986"/>
                    <a:pt x="120002" y="165897"/>
                  </a:cubicBezTo>
                  <a:cubicBezTo>
                    <a:pt x="122204" y="164736"/>
                    <a:pt x="126738" y="162324"/>
                    <a:pt x="127844" y="159634"/>
                  </a:cubicBezTo>
                  <a:cubicBezTo>
                    <a:pt x="127876" y="159618"/>
                    <a:pt x="127909" y="159604"/>
                    <a:pt x="127934" y="159572"/>
                  </a:cubicBezTo>
                  <a:cubicBezTo>
                    <a:pt x="129406" y="157731"/>
                    <a:pt x="126090" y="155417"/>
                    <a:pt x="124623" y="154779"/>
                  </a:cubicBezTo>
                  <a:cubicBezTo>
                    <a:pt x="123286" y="154199"/>
                    <a:pt x="121387" y="153838"/>
                    <a:pt x="119485" y="153838"/>
                  </a:cubicBezTo>
                  <a:cubicBezTo>
                    <a:pt x="117536" y="153838"/>
                    <a:pt x="115584" y="154217"/>
                    <a:pt x="114232" y="155126"/>
                  </a:cubicBezTo>
                  <a:cubicBezTo>
                    <a:pt x="113822" y="152652"/>
                    <a:pt x="113402" y="150160"/>
                    <a:pt x="112931" y="147675"/>
                  </a:cubicBezTo>
                  <a:cubicBezTo>
                    <a:pt x="116856" y="146645"/>
                    <a:pt x="123382" y="143347"/>
                    <a:pt x="123210" y="138752"/>
                  </a:cubicBezTo>
                  <a:cubicBezTo>
                    <a:pt x="123152" y="137219"/>
                    <a:pt x="122251" y="136578"/>
                    <a:pt x="120785" y="136578"/>
                  </a:cubicBezTo>
                  <a:cubicBezTo>
                    <a:pt x="120766" y="136578"/>
                    <a:pt x="120746" y="136578"/>
                    <a:pt x="120726" y="136578"/>
                  </a:cubicBezTo>
                  <a:cubicBezTo>
                    <a:pt x="119342" y="136595"/>
                    <a:pt x="117908" y="137196"/>
                    <a:pt x="116552" y="137464"/>
                  </a:cubicBezTo>
                  <a:cubicBezTo>
                    <a:pt x="115473" y="137677"/>
                    <a:pt x="114488" y="137776"/>
                    <a:pt x="113511" y="137776"/>
                  </a:cubicBezTo>
                  <a:cubicBezTo>
                    <a:pt x="112562" y="137776"/>
                    <a:pt x="111621" y="137682"/>
                    <a:pt x="110610" y="137510"/>
                  </a:cubicBezTo>
                  <a:cubicBezTo>
                    <a:pt x="110396" y="136741"/>
                    <a:pt x="110173" y="135976"/>
                    <a:pt x="109936" y="135216"/>
                  </a:cubicBezTo>
                  <a:cubicBezTo>
                    <a:pt x="114887" y="133854"/>
                    <a:pt x="119809" y="132437"/>
                    <a:pt x="124682" y="131121"/>
                  </a:cubicBezTo>
                  <a:cubicBezTo>
                    <a:pt x="125099" y="131010"/>
                    <a:pt x="125185" y="130612"/>
                    <a:pt x="125059" y="130302"/>
                  </a:cubicBezTo>
                  <a:cubicBezTo>
                    <a:pt x="125079" y="130243"/>
                    <a:pt x="125092" y="130182"/>
                    <a:pt x="125095" y="130119"/>
                  </a:cubicBezTo>
                  <a:cubicBezTo>
                    <a:pt x="125136" y="129444"/>
                    <a:pt x="125006" y="128609"/>
                    <a:pt x="124624" y="127989"/>
                  </a:cubicBezTo>
                  <a:cubicBezTo>
                    <a:pt x="124633" y="127919"/>
                    <a:pt x="124656" y="127849"/>
                    <a:pt x="124644" y="127777"/>
                  </a:cubicBezTo>
                  <a:cubicBezTo>
                    <a:pt x="125397" y="125653"/>
                    <a:pt x="126050" y="123222"/>
                    <a:pt x="125940" y="120951"/>
                  </a:cubicBezTo>
                  <a:cubicBezTo>
                    <a:pt x="126244" y="120846"/>
                    <a:pt x="126475" y="120505"/>
                    <a:pt x="126244" y="120190"/>
                  </a:cubicBezTo>
                  <a:cubicBezTo>
                    <a:pt x="119133" y="110560"/>
                    <a:pt x="110190" y="105654"/>
                    <a:pt x="98285" y="104769"/>
                  </a:cubicBezTo>
                  <a:cubicBezTo>
                    <a:pt x="98273" y="104768"/>
                    <a:pt x="98261" y="104767"/>
                    <a:pt x="98250" y="104767"/>
                  </a:cubicBezTo>
                  <a:cubicBezTo>
                    <a:pt x="98156" y="104767"/>
                    <a:pt x="98066" y="104804"/>
                    <a:pt x="97997" y="104868"/>
                  </a:cubicBezTo>
                  <a:cubicBezTo>
                    <a:pt x="97928" y="104876"/>
                    <a:pt x="97858" y="104890"/>
                    <a:pt x="97788" y="104898"/>
                  </a:cubicBezTo>
                  <a:cubicBezTo>
                    <a:pt x="97765" y="104822"/>
                    <a:pt x="97729" y="104752"/>
                    <a:pt x="97681" y="104690"/>
                  </a:cubicBezTo>
                  <a:cubicBezTo>
                    <a:pt x="92670" y="98362"/>
                    <a:pt x="86837" y="90335"/>
                    <a:pt x="78455" y="88344"/>
                  </a:cubicBezTo>
                  <a:cubicBezTo>
                    <a:pt x="78409" y="88298"/>
                    <a:pt x="78349" y="88267"/>
                    <a:pt x="78265" y="88267"/>
                  </a:cubicBezTo>
                  <a:cubicBezTo>
                    <a:pt x="78256" y="88267"/>
                    <a:pt x="78246" y="88267"/>
                    <a:pt x="78236" y="88268"/>
                  </a:cubicBezTo>
                  <a:cubicBezTo>
                    <a:pt x="76299" y="88439"/>
                    <a:pt x="74331" y="89543"/>
                    <a:pt x="72568" y="90347"/>
                  </a:cubicBezTo>
                  <a:cubicBezTo>
                    <a:pt x="70807" y="91149"/>
                    <a:pt x="68976" y="91979"/>
                    <a:pt x="67380" y="93102"/>
                  </a:cubicBezTo>
                  <a:cubicBezTo>
                    <a:pt x="67245" y="89601"/>
                    <a:pt x="67128" y="86098"/>
                    <a:pt x="67053" y="82582"/>
                  </a:cubicBezTo>
                  <a:cubicBezTo>
                    <a:pt x="66975" y="78965"/>
                    <a:pt x="66557" y="75541"/>
                    <a:pt x="64177" y="73082"/>
                  </a:cubicBezTo>
                  <a:lnTo>
                    <a:pt x="64177" y="73082"/>
                  </a:lnTo>
                  <a:cubicBezTo>
                    <a:pt x="65100" y="73172"/>
                    <a:pt x="66026" y="73219"/>
                    <a:pt x="66948" y="73219"/>
                  </a:cubicBezTo>
                  <a:cubicBezTo>
                    <a:pt x="69551" y="73219"/>
                    <a:pt x="72116" y="72844"/>
                    <a:pt x="74464" y="72011"/>
                  </a:cubicBezTo>
                  <a:cubicBezTo>
                    <a:pt x="85098" y="68243"/>
                    <a:pt x="90786" y="58646"/>
                    <a:pt x="92116" y="48233"/>
                  </a:cubicBezTo>
                  <a:cubicBezTo>
                    <a:pt x="95956" y="46661"/>
                    <a:pt x="98836" y="40324"/>
                    <a:pt x="98083" y="36271"/>
                  </a:cubicBezTo>
                  <a:cubicBezTo>
                    <a:pt x="100930" y="36098"/>
                    <a:pt x="103714" y="35505"/>
                    <a:pt x="106255" y="34249"/>
                  </a:cubicBezTo>
                  <a:cubicBezTo>
                    <a:pt x="116379" y="29241"/>
                    <a:pt x="104709" y="20810"/>
                    <a:pt x="97192" y="19202"/>
                  </a:cubicBezTo>
                  <a:cubicBezTo>
                    <a:pt x="99918" y="16442"/>
                    <a:pt x="107379" y="10551"/>
                    <a:pt x="104878" y="6479"/>
                  </a:cubicBezTo>
                  <a:cubicBezTo>
                    <a:pt x="103988" y="5031"/>
                    <a:pt x="102162" y="4760"/>
                    <a:pt x="100487" y="4760"/>
                  </a:cubicBezTo>
                  <a:cubicBezTo>
                    <a:pt x="99893" y="4760"/>
                    <a:pt x="99318" y="4794"/>
                    <a:pt x="98811" y="4822"/>
                  </a:cubicBezTo>
                  <a:cubicBezTo>
                    <a:pt x="94747" y="5043"/>
                    <a:pt x="90662" y="6082"/>
                    <a:pt x="86880" y="7584"/>
                  </a:cubicBezTo>
                  <a:cubicBezTo>
                    <a:pt x="86865" y="7568"/>
                    <a:pt x="86859" y="7550"/>
                    <a:pt x="86842" y="7534"/>
                  </a:cubicBezTo>
                  <a:cubicBezTo>
                    <a:pt x="81072" y="2485"/>
                    <a:pt x="75419" y="1"/>
                    <a:pt x="68066"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269" name="Google Shape;2269;p45"/>
          <p:cNvGrpSpPr/>
          <p:nvPr/>
        </p:nvGrpSpPr>
        <p:grpSpPr>
          <a:xfrm rot="844541" flipH="1">
            <a:off x="-2935909" y="8400375"/>
            <a:ext cx="421747" cy="296722"/>
            <a:chOff x="1285325" y="2237436"/>
            <a:chExt cx="342015" cy="240626"/>
          </a:xfrm>
        </p:grpSpPr>
        <p:sp>
          <p:nvSpPr>
            <p:cNvPr id="2270" name="Google Shape;2270;p45"/>
            <p:cNvSpPr/>
            <p:nvPr/>
          </p:nvSpPr>
          <p:spPr>
            <a:xfrm>
              <a:off x="1532756" y="2328680"/>
              <a:ext cx="94585" cy="96664"/>
            </a:xfrm>
            <a:custGeom>
              <a:avLst/>
              <a:gdLst/>
              <a:ahLst/>
              <a:cxnLst/>
              <a:rect l="l" t="t" r="r" b="b"/>
              <a:pathLst>
                <a:path w="3366" h="3440" extrusionOk="0">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1" name="Google Shape;2271;p45"/>
            <p:cNvSpPr/>
            <p:nvPr/>
          </p:nvSpPr>
          <p:spPr>
            <a:xfrm>
              <a:off x="1455505" y="2245163"/>
              <a:ext cx="56565" cy="73060"/>
            </a:xfrm>
            <a:custGeom>
              <a:avLst/>
              <a:gdLst/>
              <a:ahLst/>
              <a:cxnLst/>
              <a:rect l="l" t="t" r="r" b="b"/>
              <a:pathLst>
                <a:path w="2013" h="2600" extrusionOk="0">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2" name="Google Shape;2272;p45"/>
            <p:cNvSpPr/>
            <p:nvPr/>
          </p:nvSpPr>
          <p:spPr>
            <a:xfrm>
              <a:off x="1335345" y="2401490"/>
              <a:ext cx="127911" cy="76572"/>
            </a:xfrm>
            <a:custGeom>
              <a:avLst/>
              <a:gdLst/>
              <a:ahLst/>
              <a:cxnLst/>
              <a:rect l="l" t="t" r="r" b="b"/>
              <a:pathLst>
                <a:path w="4552" h="2725" extrusionOk="0">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3" name="Google Shape;2273;p45"/>
            <p:cNvSpPr/>
            <p:nvPr/>
          </p:nvSpPr>
          <p:spPr>
            <a:xfrm>
              <a:off x="1329387" y="2316512"/>
              <a:ext cx="53980" cy="67918"/>
            </a:xfrm>
            <a:custGeom>
              <a:avLst/>
              <a:gdLst/>
              <a:ahLst/>
              <a:cxnLst/>
              <a:rect l="l" t="t" r="r" b="b"/>
              <a:pathLst>
                <a:path w="1921" h="2417" extrusionOk="0">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4" name="Google Shape;2274;p45"/>
            <p:cNvSpPr/>
            <p:nvPr/>
          </p:nvSpPr>
          <p:spPr>
            <a:xfrm>
              <a:off x="1285325" y="2237436"/>
              <a:ext cx="55301" cy="68789"/>
            </a:xfrm>
            <a:custGeom>
              <a:avLst/>
              <a:gdLst/>
              <a:ahLst/>
              <a:cxnLst/>
              <a:rect l="l" t="t" r="r" b="b"/>
              <a:pathLst>
                <a:path w="1968" h="2448" extrusionOk="0">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146" name="Picture 25">
            <a:extLst>
              <a:ext uri="{FF2B5EF4-FFF2-40B4-BE49-F238E27FC236}">
                <a16:creationId xmlns:a16="http://schemas.microsoft.com/office/drawing/2014/main" id="{D3DF0B21-3E42-49F9-8FEA-4BCDD668ED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701205">
            <a:off x="16650868" y="155819"/>
            <a:ext cx="3927677" cy="2623004"/>
          </a:xfrm>
          <a:prstGeom prst="rect">
            <a:avLst/>
          </a:prstGeom>
          <a:ln>
            <a:noFill/>
          </a:ln>
          <a:effectLst>
            <a:outerShdw blurRad="292100" dist="139700" dir="2700000" algn="tl" rotWithShape="0">
              <a:srgbClr val="333333">
                <a:alpha val="65000"/>
              </a:srgbClr>
            </a:outerShdw>
          </a:effectLst>
        </p:spPr>
      </p:pic>
      <p:pic>
        <p:nvPicPr>
          <p:cNvPr id="147" name="Picture 27">
            <a:extLst>
              <a:ext uri="{FF2B5EF4-FFF2-40B4-BE49-F238E27FC236}">
                <a16:creationId xmlns:a16="http://schemas.microsoft.com/office/drawing/2014/main" id="{6BB1DD80-88D0-4780-9E69-7F122C9DEF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541487">
            <a:off x="6339690" y="8405214"/>
            <a:ext cx="3979211" cy="2623004"/>
          </a:xfrm>
          <a:prstGeom prst="rect">
            <a:avLst/>
          </a:prstGeom>
          <a:ln>
            <a:noFill/>
          </a:ln>
          <a:effectLst>
            <a:outerShdw blurRad="292100" dist="139700" dir="2700000" algn="tl" rotWithShape="0">
              <a:srgbClr val="333333">
                <a:alpha val="65000"/>
              </a:srgbClr>
            </a:outerShdw>
          </a:effectLst>
        </p:spPr>
      </p:pic>
      <p:sp>
        <p:nvSpPr>
          <p:cNvPr id="160" name="Rectangle 159">
            <a:extLst>
              <a:ext uri="{FF2B5EF4-FFF2-40B4-BE49-F238E27FC236}">
                <a16:creationId xmlns:a16="http://schemas.microsoft.com/office/drawing/2014/main" id="{394AFB93-B6DB-4967-A1E3-8A9B16071572}"/>
              </a:ext>
            </a:extLst>
          </p:cNvPr>
          <p:cNvSpPr/>
          <p:nvPr/>
        </p:nvSpPr>
        <p:spPr>
          <a:xfrm>
            <a:off x="-3287119" y="6724370"/>
            <a:ext cx="12192000" cy="994485"/>
          </a:xfrm>
          <a:prstGeom prst="rect">
            <a:avLst/>
          </a:prstGeom>
          <a:solidFill>
            <a:srgbClr val="D1C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1" name="Oval 220">
            <a:extLst>
              <a:ext uri="{FF2B5EF4-FFF2-40B4-BE49-F238E27FC236}">
                <a16:creationId xmlns:a16="http://schemas.microsoft.com/office/drawing/2014/main" id="{6DE3D0B5-B9BB-4050-87D8-A5B14C30AF03}"/>
              </a:ext>
            </a:extLst>
          </p:cNvPr>
          <p:cNvSpPr/>
          <p:nvPr/>
        </p:nvSpPr>
        <p:spPr>
          <a:xfrm>
            <a:off x="2653039" y="1996236"/>
            <a:ext cx="18000" cy="1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 name="Picture 2" descr="Đảm bảo đủ giáo viên quốc phòng an ninh đáp ứng nhu cầu dạy học">
            <a:extLst>
              <a:ext uri="{FF2B5EF4-FFF2-40B4-BE49-F238E27FC236}">
                <a16:creationId xmlns:a16="http://schemas.microsoft.com/office/drawing/2014/main" id="{779644F4-87DC-44F1-A531-E4109CE913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24393" y="4156244"/>
            <a:ext cx="4356866" cy="32390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âng cao chất lượng Giáo dục an ninh quốc phòng cho sinh viên | Tạp chí  Tuyên giáo">
            <a:extLst>
              <a:ext uri="{FF2B5EF4-FFF2-40B4-BE49-F238E27FC236}">
                <a16:creationId xmlns:a16="http://schemas.microsoft.com/office/drawing/2014/main" id="{54615E23-88A5-43C9-9E35-8C949F1109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4854" y="-1160461"/>
            <a:ext cx="3951576" cy="3873084"/>
          </a:xfrm>
          <a:prstGeom prst="ellipse">
            <a:avLst/>
          </a:prstGeom>
          <a:solidFill>
            <a:schemeClr val="bg1"/>
          </a:solidFill>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323" y="925049"/>
            <a:ext cx="815198" cy="646331"/>
          </a:xfrm>
          <a:prstGeom prst="rect">
            <a:avLst/>
          </a:prstGeom>
          <a:noFill/>
          <a:ln>
            <a:solidFill>
              <a:srgbClr val="E84382"/>
            </a:solidFill>
          </a:ln>
        </p:spPr>
        <p:txBody>
          <a:bodyPr wrap="square" rtlCol="0">
            <a:spAutoFit/>
          </a:bodyPr>
          <a:lstStyle/>
          <a:p>
            <a:r>
              <a:rPr lang="vi-VN" altLang="en-US" b="1" dirty="0">
                <a:solidFill>
                  <a:srgbClr val="644C00"/>
                </a:solidFill>
                <a:cs typeface="Times New Roman" panose="02020603050405020304" pitchFamily="18" charset="0"/>
              </a:rPr>
              <a:t>LIÊN </a:t>
            </a:r>
          </a:p>
          <a:p>
            <a:r>
              <a:rPr lang="vi-VN" altLang="en-US" b="1" dirty="0">
                <a:solidFill>
                  <a:srgbClr val="644C00"/>
                </a:solidFill>
                <a:cs typeface="Times New Roman" panose="02020603050405020304" pitchFamily="18" charset="0"/>
              </a:rPr>
              <a:t>HỆ</a:t>
            </a:r>
          </a:p>
        </p:txBody>
      </p:sp>
      <p:sp>
        <p:nvSpPr>
          <p:cNvPr id="3" name="Rectangle: Rounded Corners 2"/>
          <p:cNvSpPr/>
          <p:nvPr/>
        </p:nvSpPr>
        <p:spPr>
          <a:xfrm>
            <a:off x="893135" y="585787"/>
            <a:ext cx="2721935" cy="5910706"/>
          </a:xfrm>
          <a:prstGeom prst="roundRect">
            <a:avLst>
              <a:gd name="adj" fmla="val 10531"/>
            </a:avLst>
          </a:prstGeom>
          <a:solidFill>
            <a:srgbClr val="CCC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cs typeface="Times New Roman" panose="02020603050405020304" pitchFamily="18" charset="0"/>
            </a:endParaRPr>
          </a:p>
        </p:txBody>
      </p:sp>
      <p:sp>
        <p:nvSpPr>
          <p:cNvPr id="11" name="Rectangle: Rounded Corners 10"/>
          <p:cNvSpPr/>
          <p:nvPr/>
        </p:nvSpPr>
        <p:spPr>
          <a:xfrm>
            <a:off x="4291124" y="3975173"/>
            <a:ext cx="7489750" cy="2521319"/>
          </a:xfrm>
          <a:prstGeom prst="roundRect">
            <a:avLst>
              <a:gd name="adj" fmla="val 10531"/>
            </a:avLst>
          </a:prstGeom>
          <a:solidFill>
            <a:srgbClr val="E27C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Times New Roman" panose="02020603050405020304" pitchFamily="18" charset="0"/>
            </a:endParaRPr>
          </a:p>
        </p:txBody>
      </p:sp>
      <p:sp>
        <p:nvSpPr>
          <p:cNvPr id="20" name="TextBox 19"/>
          <p:cNvSpPr txBox="1"/>
          <p:nvPr/>
        </p:nvSpPr>
        <p:spPr>
          <a:xfrm>
            <a:off x="1007459" y="2587033"/>
            <a:ext cx="2218981" cy="3416320"/>
          </a:xfrm>
          <a:prstGeom prst="rect">
            <a:avLst/>
          </a:prstGeom>
          <a:noFill/>
        </p:spPr>
        <p:txBody>
          <a:bodyPr wrap="square" rtlCol="0">
            <a:spAutoFit/>
          </a:bodyPr>
          <a:lstStyle/>
          <a:p>
            <a:pPr algn="just"/>
            <a:r>
              <a:rPr lang="vi-VN" altLang="en-US" sz="2400" b="1" dirty="0">
                <a:solidFill>
                  <a:schemeClr val="accent6">
                    <a:lumMod val="50000"/>
                  </a:schemeClr>
                </a:solidFill>
                <a:cs typeface="Times New Roman" panose="02020603050405020304" pitchFamily="18" charset="0"/>
              </a:rPr>
              <a:t>1</a:t>
            </a:r>
            <a:r>
              <a:rPr lang="vi-VN" altLang="en-US" sz="2400" b="1">
                <a:solidFill>
                  <a:schemeClr val="accent6">
                    <a:lumMod val="50000"/>
                  </a:schemeClr>
                </a:solidFill>
                <a:cs typeface="Times New Roman" panose="02020603050405020304" pitchFamily="18" charset="0"/>
              </a:rPr>
              <a:t>. </a:t>
            </a:r>
            <a:r>
              <a:rPr lang="en-US" sz="2400" b="1">
                <a:solidFill>
                  <a:schemeClr val="accent6">
                    <a:lumMod val="50000"/>
                  </a:schemeClr>
                </a:solidFill>
                <a:cs typeface="Times New Roman" panose="02020603050405020304" pitchFamily="18" charset="0"/>
              </a:rPr>
              <a:t>Sinh viên cần học tập, rèn luyện tri thức và hiểu rõ vai trò quan trọng an ninh quốc phòng đối với quốc gia, dân tộc.</a:t>
            </a:r>
            <a:endParaRPr lang="en-US" sz="2400" b="1" dirty="0">
              <a:solidFill>
                <a:schemeClr val="accent6">
                  <a:lumMod val="50000"/>
                </a:schemeClr>
              </a:solidFill>
              <a:cs typeface="Times New Roman" panose="02020603050405020304" pitchFamily="18" charset="0"/>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4132" y="952199"/>
            <a:ext cx="3927677" cy="2623004"/>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533" y="952199"/>
            <a:ext cx="3979211" cy="2623004"/>
          </a:xfrm>
          <a:prstGeom prst="rect">
            <a:avLst/>
          </a:prstGeom>
          <a:ln>
            <a:noFill/>
          </a:ln>
          <a:effectLst>
            <a:outerShdw blurRad="292100" dist="139700" dir="2700000" algn="tl" rotWithShape="0">
              <a:srgbClr val="333333">
                <a:alpha val="65000"/>
              </a:srgbClr>
            </a:outerShdw>
          </a:effectLst>
        </p:spPr>
      </p:pic>
      <p:sp>
        <p:nvSpPr>
          <p:cNvPr id="35" name="TextBox 34"/>
          <p:cNvSpPr txBox="1"/>
          <p:nvPr/>
        </p:nvSpPr>
        <p:spPr>
          <a:xfrm>
            <a:off x="4387153" y="4336141"/>
            <a:ext cx="7297692" cy="1569660"/>
          </a:xfrm>
          <a:prstGeom prst="rect">
            <a:avLst/>
          </a:prstGeom>
          <a:noFill/>
        </p:spPr>
        <p:txBody>
          <a:bodyPr wrap="square" rtlCol="0">
            <a:spAutoFit/>
          </a:bodyPr>
          <a:lstStyle/>
          <a:p>
            <a:pPr algn="just"/>
            <a:r>
              <a:rPr lang="vi-VN" altLang="en-US" sz="2400" b="1">
                <a:solidFill>
                  <a:srgbClr val="FFFF00"/>
                </a:solidFill>
                <a:cs typeface="Times New Roman" panose="02020603050405020304" pitchFamily="18" charset="0"/>
              </a:rPr>
              <a:t>2. </a:t>
            </a:r>
            <a:r>
              <a:rPr lang="en-US" sz="2400" b="1">
                <a:solidFill>
                  <a:srgbClr val="FFFF00"/>
                </a:solidFill>
                <a:cs typeface="Times New Roman" panose="02020603050405020304" pitchFamily="18" charset="0"/>
              </a:rPr>
              <a:t>Sinh viên cần nhận thức được vai trò và trách nhiệm của mình để không ngừng học hỏi tu dưỡng rèn luyện phấn đấu để trở thành lực lượng xung kích thực hiện nhiệm vụ quốc phòng an ninh</a:t>
            </a:r>
            <a:endParaRPr lang="en-US" sz="2400" b="1" dirty="0">
              <a:solidFill>
                <a:srgbClr val="FFFF00"/>
              </a:solidFill>
              <a:cs typeface="Times New Roman" panose="02020603050405020304" pitchFamily="18" charset="0"/>
            </a:endParaRPr>
          </a:p>
        </p:txBody>
      </p:sp>
      <p:sp>
        <p:nvSpPr>
          <p:cNvPr id="4" name="Oval 3"/>
          <p:cNvSpPr/>
          <p:nvPr/>
        </p:nvSpPr>
        <p:spPr>
          <a:xfrm>
            <a:off x="11459845" y="5393055"/>
            <a:ext cx="8344535" cy="8344535"/>
          </a:xfrm>
          <a:prstGeom prst="ellipse">
            <a:avLst/>
          </a:prstGeom>
          <a:solidFill>
            <a:srgbClr val="BC7F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Times New Roman" panose="02020603050405020304" pitchFamily="18" charset="0"/>
            </a:endParaRPr>
          </a:p>
        </p:txBody>
      </p:sp>
      <p:sp>
        <p:nvSpPr>
          <p:cNvPr id="5" name="Oval 4"/>
          <p:cNvSpPr/>
          <p:nvPr/>
        </p:nvSpPr>
        <p:spPr>
          <a:xfrm>
            <a:off x="995764" y="-864173"/>
            <a:ext cx="3114675" cy="3114675"/>
          </a:xfrm>
          <a:prstGeom prst="ellipse">
            <a:avLst/>
          </a:prstGeom>
          <a:solidFill>
            <a:srgbClr val="BC7F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FFFFFF"/>
                </a:solidFill>
                <a:cs typeface="Times New Roman" panose="02020603050405020304" pitchFamily="18" charset="0"/>
              </a:rPr>
              <a:t>Sinh viên</a:t>
            </a:r>
          </a:p>
        </p:txBody>
      </p:sp>
      <p:sp>
        <p:nvSpPr>
          <p:cNvPr id="6" name="Oval 5"/>
          <p:cNvSpPr/>
          <p:nvPr/>
        </p:nvSpPr>
        <p:spPr>
          <a:xfrm>
            <a:off x="-5781675" y="-5695950"/>
            <a:ext cx="6807835" cy="6807835"/>
          </a:xfrm>
          <a:prstGeom prst="ellipse">
            <a:avLst/>
          </a:prstGeom>
          <a:solidFill>
            <a:srgbClr val="BC7F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Times New Roman" panose="02020603050405020304" pitchFamily="18" charset="0"/>
            </a:endParaRPr>
          </a:p>
        </p:txBody>
      </p:sp>
      <p:grpSp>
        <p:nvGrpSpPr>
          <p:cNvPr id="1979" name="Google Shape;1979;p45"/>
          <p:cNvGrpSpPr/>
          <p:nvPr/>
        </p:nvGrpSpPr>
        <p:grpSpPr>
          <a:xfrm>
            <a:off x="-1985010" y="7144385"/>
            <a:ext cx="1352550" cy="1841500"/>
            <a:chOff x="2475306" y="2531490"/>
            <a:chExt cx="1411927" cy="1922354"/>
          </a:xfrm>
        </p:grpSpPr>
        <p:grpSp>
          <p:nvGrpSpPr>
            <p:cNvPr id="1980" name="Google Shape;1980;p45"/>
            <p:cNvGrpSpPr/>
            <p:nvPr/>
          </p:nvGrpSpPr>
          <p:grpSpPr>
            <a:xfrm>
              <a:off x="2475306" y="2531490"/>
              <a:ext cx="1411927" cy="1922354"/>
              <a:chOff x="2541781" y="2498527"/>
              <a:chExt cx="1411927" cy="1922354"/>
            </a:xfrm>
          </p:grpSpPr>
          <p:sp>
            <p:nvSpPr>
              <p:cNvPr id="1981" name="Google Shape;1981;p45"/>
              <p:cNvSpPr/>
              <p:nvPr/>
            </p:nvSpPr>
            <p:spPr>
              <a:xfrm>
                <a:off x="2917943" y="2716062"/>
                <a:ext cx="993735" cy="827487"/>
              </a:xfrm>
              <a:custGeom>
                <a:avLst/>
                <a:gdLst/>
                <a:ahLst/>
                <a:cxnLst/>
                <a:rect l="l" t="t" r="r" b="b"/>
                <a:pathLst>
                  <a:path w="71711" h="59714" extrusionOk="0">
                    <a:moveTo>
                      <a:pt x="62253" y="1"/>
                    </a:moveTo>
                    <a:cubicBezTo>
                      <a:pt x="61871" y="1"/>
                      <a:pt x="61577" y="307"/>
                      <a:pt x="61490" y="652"/>
                    </a:cubicBezTo>
                    <a:cubicBezTo>
                      <a:pt x="61255" y="789"/>
                      <a:pt x="61075" y="1026"/>
                      <a:pt x="61018" y="1381"/>
                    </a:cubicBezTo>
                    <a:cubicBezTo>
                      <a:pt x="60019" y="7474"/>
                      <a:pt x="57902" y="13031"/>
                      <a:pt x="53900" y="17804"/>
                    </a:cubicBezTo>
                    <a:cubicBezTo>
                      <a:pt x="53725" y="18006"/>
                      <a:pt x="53619" y="18262"/>
                      <a:pt x="53602" y="18529"/>
                    </a:cubicBezTo>
                    <a:cubicBezTo>
                      <a:pt x="52923" y="19187"/>
                      <a:pt x="52253" y="19855"/>
                      <a:pt x="51693" y="20634"/>
                    </a:cubicBezTo>
                    <a:cubicBezTo>
                      <a:pt x="51601" y="20762"/>
                      <a:pt x="51552" y="20918"/>
                      <a:pt x="51533" y="21080"/>
                    </a:cubicBezTo>
                    <a:cubicBezTo>
                      <a:pt x="50365" y="21837"/>
                      <a:pt x="49179" y="22469"/>
                      <a:pt x="48224" y="23480"/>
                    </a:cubicBezTo>
                    <a:cubicBezTo>
                      <a:pt x="47517" y="23791"/>
                      <a:pt x="46889" y="24203"/>
                      <a:pt x="46401" y="24835"/>
                    </a:cubicBezTo>
                    <a:cubicBezTo>
                      <a:pt x="43714" y="26511"/>
                      <a:pt x="40925" y="27182"/>
                      <a:pt x="37991" y="28217"/>
                    </a:cubicBezTo>
                    <a:cubicBezTo>
                      <a:pt x="37924" y="28242"/>
                      <a:pt x="37860" y="28275"/>
                      <a:pt x="37801" y="28314"/>
                    </a:cubicBezTo>
                    <a:cubicBezTo>
                      <a:pt x="37583" y="28214"/>
                      <a:pt x="37360" y="28127"/>
                      <a:pt x="37129" y="28057"/>
                    </a:cubicBezTo>
                    <a:cubicBezTo>
                      <a:pt x="37051" y="28033"/>
                      <a:pt x="36975" y="28022"/>
                      <a:pt x="36902" y="28022"/>
                    </a:cubicBezTo>
                    <a:cubicBezTo>
                      <a:pt x="36247" y="28022"/>
                      <a:pt x="35831" y="28904"/>
                      <a:pt x="36345" y="29405"/>
                    </a:cubicBezTo>
                    <a:cubicBezTo>
                      <a:pt x="37711" y="30741"/>
                      <a:pt x="37704" y="31685"/>
                      <a:pt x="36887" y="33232"/>
                    </a:cubicBezTo>
                    <a:cubicBezTo>
                      <a:pt x="36830" y="33322"/>
                      <a:pt x="36771" y="33412"/>
                      <a:pt x="36714" y="33502"/>
                    </a:cubicBezTo>
                    <a:cubicBezTo>
                      <a:pt x="36141" y="33710"/>
                      <a:pt x="35516" y="33843"/>
                      <a:pt x="34978" y="34082"/>
                    </a:cubicBezTo>
                    <a:cubicBezTo>
                      <a:pt x="34964" y="34089"/>
                      <a:pt x="34952" y="34096"/>
                      <a:pt x="34938" y="34103"/>
                    </a:cubicBezTo>
                    <a:cubicBezTo>
                      <a:pt x="34794" y="34053"/>
                      <a:pt x="34645" y="34018"/>
                      <a:pt x="34495" y="34003"/>
                    </a:cubicBezTo>
                    <a:cubicBezTo>
                      <a:pt x="34475" y="34001"/>
                      <a:pt x="34456" y="34000"/>
                      <a:pt x="34437" y="34000"/>
                    </a:cubicBezTo>
                    <a:cubicBezTo>
                      <a:pt x="34023" y="34000"/>
                      <a:pt x="33686" y="34419"/>
                      <a:pt x="33686" y="34809"/>
                    </a:cubicBezTo>
                    <a:cubicBezTo>
                      <a:pt x="33686" y="34866"/>
                      <a:pt x="33709" y="34913"/>
                      <a:pt x="33717" y="34963"/>
                    </a:cubicBezTo>
                    <a:cubicBezTo>
                      <a:pt x="33103" y="35647"/>
                      <a:pt x="32916" y="36532"/>
                      <a:pt x="33214" y="37588"/>
                    </a:cubicBezTo>
                    <a:cubicBezTo>
                      <a:pt x="32752" y="37622"/>
                      <a:pt x="32291" y="37664"/>
                      <a:pt x="31829" y="37717"/>
                    </a:cubicBezTo>
                    <a:cubicBezTo>
                      <a:pt x="31758" y="37728"/>
                      <a:pt x="31689" y="37749"/>
                      <a:pt x="31621" y="37775"/>
                    </a:cubicBezTo>
                    <a:cubicBezTo>
                      <a:pt x="31510" y="37465"/>
                      <a:pt x="31202" y="37260"/>
                      <a:pt x="30882" y="37243"/>
                    </a:cubicBezTo>
                    <a:cubicBezTo>
                      <a:pt x="30889" y="37060"/>
                      <a:pt x="30858" y="36887"/>
                      <a:pt x="30750" y="36745"/>
                    </a:cubicBezTo>
                    <a:cubicBezTo>
                      <a:pt x="30491" y="36398"/>
                      <a:pt x="30018" y="36127"/>
                      <a:pt x="29862" y="35727"/>
                    </a:cubicBezTo>
                    <a:cubicBezTo>
                      <a:pt x="29739" y="35408"/>
                      <a:pt x="29446" y="35123"/>
                      <a:pt x="29096" y="35123"/>
                    </a:cubicBezTo>
                    <a:cubicBezTo>
                      <a:pt x="29023" y="35123"/>
                      <a:pt x="28948" y="35135"/>
                      <a:pt x="28871" y="35162"/>
                    </a:cubicBezTo>
                    <a:cubicBezTo>
                      <a:pt x="27835" y="35524"/>
                      <a:pt x="26991" y="36634"/>
                      <a:pt x="26298" y="37700"/>
                    </a:cubicBezTo>
                    <a:cubicBezTo>
                      <a:pt x="25879" y="37756"/>
                      <a:pt x="25464" y="37825"/>
                      <a:pt x="25045" y="37878"/>
                    </a:cubicBezTo>
                    <a:cubicBezTo>
                      <a:pt x="25019" y="37799"/>
                      <a:pt x="24988" y="37723"/>
                      <a:pt x="24958" y="37643"/>
                    </a:cubicBezTo>
                    <a:cubicBezTo>
                      <a:pt x="24844" y="36736"/>
                      <a:pt x="24778" y="35820"/>
                      <a:pt x="24370" y="34967"/>
                    </a:cubicBezTo>
                    <a:cubicBezTo>
                      <a:pt x="24236" y="34686"/>
                      <a:pt x="23995" y="34568"/>
                      <a:pt x="23744" y="34568"/>
                    </a:cubicBezTo>
                    <a:cubicBezTo>
                      <a:pt x="23643" y="34568"/>
                      <a:pt x="23539" y="34588"/>
                      <a:pt x="23440" y="34624"/>
                    </a:cubicBezTo>
                    <a:cubicBezTo>
                      <a:pt x="22218" y="33293"/>
                      <a:pt x="19904" y="32826"/>
                      <a:pt x="20899" y="30260"/>
                    </a:cubicBezTo>
                    <a:cubicBezTo>
                      <a:pt x="21096" y="29753"/>
                      <a:pt x="20589" y="29225"/>
                      <a:pt x="20093" y="29225"/>
                    </a:cubicBezTo>
                    <a:cubicBezTo>
                      <a:pt x="19961" y="29225"/>
                      <a:pt x="19830" y="29263"/>
                      <a:pt x="19713" y="29348"/>
                    </a:cubicBezTo>
                    <a:cubicBezTo>
                      <a:pt x="17134" y="31228"/>
                      <a:pt x="13734" y="32433"/>
                      <a:pt x="11519" y="34818"/>
                    </a:cubicBezTo>
                    <a:cubicBezTo>
                      <a:pt x="11438" y="34786"/>
                      <a:pt x="11354" y="34768"/>
                      <a:pt x="11270" y="34768"/>
                    </a:cubicBezTo>
                    <a:cubicBezTo>
                      <a:pt x="11089" y="34768"/>
                      <a:pt x="10906" y="34849"/>
                      <a:pt x="10750" y="35045"/>
                    </a:cubicBezTo>
                    <a:cubicBezTo>
                      <a:pt x="9530" y="36584"/>
                      <a:pt x="8346" y="37885"/>
                      <a:pt x="7300" y="39279"/>
                    </a:cubicBezTo>
                    <a:cubicBezTo>
                      <a:pt x="7052" y="39424"/>
                      <a:pt x="6822" y="39596"/>
                      <a:pt x="6615" y="39791"/>
                    </a:cubicBezTo>
                    <a:cubicBezTo>
                      <a:pt x="6305" y="40080"/>
                      <a:pt x="6036" y="40411"/>
                      <a:pt x="5818" y="40773"/>
                    </a:cubicBezTo>
                    <a:cubicBezTo>
                      <a:pt x="4561" y="42431"/>
                      <a:pt x="3642" y="44242"/>
                      <a:pt x="2638" y="46097"/>
                    </a:cubicBezTo>
                    <a:cubicBezTo>
                      <a:pt x="1465" y="48265"/>
                      <a:pt x="49" y="50671"/>
                      <a:pt x="18" y="53217"/>
                    </a:cubicBezTo>
                    <a:cubicBezTo>
                      <a:pt x="0" y="54619"/>
                      <a:pt x="288" y="55684"/>
                      <a:pt x="795" y="56499"/>
                    </a:cubicBezTo>
                    <a:cubicBezTo>
                      <a:pt x="949" y="57264"/>
                      <a:pt x="1432" y="57988"/>
                      <a:pt x="2344" y="58509"/>
                    </a:cubicBezTo>
                    <a:cubicBezTo>
                      <a:pt x="2531" y="58616"/>
                      <a:pt x="2720" y="58724"/>
                      <a:pt x="2908" y="58831"/>
                    </a:cubicBezTo>
                    <a:cubicBezTo>
                      <a:pt x="3249" y="59028"/>
                      <a:pt x="3623" y="59167"/>
                      <a:pt x="4011" y="59238"/>
                    </a:cubicBezTo>
                    <a:cubicBezTo>
                      <a:pt x="4817" y="59528"/>
                      <a:pt x="5636" y="59714"/>
                      <a:pt x="6514" y="59714"/>
                    </a:cubicBezTo>
                    <a:cubicBezTo>
                      <a:pt x="6739" y="59714"/>
                      <a:pt x="6969" y="59701"/>
                      <a:pt x="7203" y="59676"/>
                    </a:cubicBezTo>
                    <a:cubicBezTo>
                      <a:pt x="7627" y="59631"/>
                      <a:pt x="8037" y="59508"/>
                      <a:pt x="8417" y="59312"/>
                    </a:cubicBezTo>
                    <a:cubicBezTo>
                      <a:pt x="8469" y="59338"/>
                      <a:pt x="8526" y="59351"/>
                      <a:pt x="8583" y="59351"/>
                    </a:cubicBezTo>
                    <a:cubicBezTo>
                      <a:pt x="8616" y="59351"/>
                      <a:pt x="8650" y="59347"/>
                      <a:pt x="8683" y="59338"/>
                    </a:cubicBezTo>
                    <a:cubicBezTo>
                      <a:pt x="8811" y="59305"/>
                      <a:pt x="8943" y="59281"/>
                      <a:pt x="9074" y="59264"/>
                    </a:cubicBezTo>
                    <a:cubicBezTo>
                      <a:pt x="10075" y="59401"/>
                      <a:pt x="11079" y="59515"/>
                      <a:pt x="12099" y="59515"/>
                    </a:cubicBezTo>
                    <a:cubicBezTo>
                      <a:pt x="12136" y="59515"/>
                      <a:pt x="12172" y="59515"/>
                      <a:pt x="12209" y="59515"/>
                    </a:cubicBezTo>
                    <a:cubicBezTo>
                      <a:pt x="13170" y="59506"/>
                      <a:pt x="14106" y="59376"/>
                      <a:pt x="15024" y="59174"/>
                    </a:cubicBezTo>
                    <a:cubicBezTo>
                      <a:pt x="16599" y="59213"/>
                      <a:pt x="18174" y="59274"/>
                      <a:pt x="19751" y="59352"/>
                    </a:cubicBezTo>
                    <a:cubicBezTo>
                      <a:pt x="21085" y="59419"/>
                      <a:pt x="22721" y="59590"/>
                      <a:pt x="24314" y="59590"/>
                    </a:cubicBezTo>
                    <a:cubicBezTo>
                      <a:pt x="25639" y="59590"/>
                      <a:pt x="26935" y="59471"/>
                      <a:pt x="28003" y="59077"/>
                    </a:cubicBezTo>
                    <a:cubicBezTo>
                      <a:pt x="28374" y="58940"/>
                      <a:pt x="28687" y="58748"/>
                      <a:pt x="28978" y="58531"/>
                    </a:cubicBezTo>
                    <a:cubicBezTo>
                      <a:pt x="29073" y="58561"/>
                      <a:pt x="29172" y="58582"/>
                      <a:pt x="29272" y="58594"/>
                    </a:cubicBezTo>
                    <a:cubicBezTo>
                      <a:pt x="29318" y="58744"/>
                      <a:pt x="29439" y="58870"/>
                      <a:pt x="29622" y="58870"/>
                    </a:cubicBezTo>
                    <a:cubicBezTo>
                      <a:pt x="29631" y="58870"/>
                      <a:pt x="29639" y="58869"/>
                      <a:pt x="29648" y="58869"/>
                    </a:cubicBezTo>
                    <a:cubicBezTo>
                      <a:pt x="29958" y="58850"/>
                      <a:pt x="30262" y="58777"/>
                      <a:pt x="30562" y="58692"/>
                    </a:cubicBezTo>
                    <a:cubicBezTo>
                      <a:pt x="31021" y="58564"/>
                      <a:pt x="30879" y="57897"/>
                      <a:pt x="30464" y="57897"/>
                    </a:cubicBezTo>
                    <a:cubicBezTo>
                      <a:pt x="30427" y="57897"/>
                      <a:pt x="30388" y="57902"/>
                      <a:pt x="30347" y="57913"/>
                    </a:cubicBezTo>
                    <a:lnTo>
                      <a:pt x="30337" y="57915"/>
                    </a:lnTo>
                    <a:cubicBezTo>
                      <a:pt x="30344" y="57894"/>
                      <a:pt x="30352" y="57877"/>
                      <a:pt x="30359" y="57855"/>
                    </a:cubicBezTo>
                    <a:cubicBezTo>
                      <a:pt x="30451" y="57484"/>
                      <a:pt x="30413" y="57103"/>
                      <a:pt x="30366" y="56724"/>
                    </a:cubicBezTo>
                    <a:cubicBezTo>
                      <a:pt x="31554" y="53987"/>
                      <a:pt x="30901" y="49771"/>
                      <a:pt x="30512" y="47164"/>
                    </a:cubicBezTo>
                    <a:lnTo>
                      <a:pt x="30512" y="47164"/>
                    </a:lnTo>
                    <a:cubicBezTo>
                      <a:pt x="30566" y="47165"/>
                      <a:pt x="30621" y="47165"/>
                      <a:pt x="30676" y="47165"/>
                    </a:cubicBezTo>
                    <a:cubicBezTo>
                      <a:pt x="30943" y="47165"/>
                      <a:pt x="31212" y="47155"/>
                      <a:pt x="31477" y="47136"/>
                    </a:cubicBezTo>
                    <a:cubicBezTo>
                      <a:pt x="31552" y="47135"/>
                      <a:pt x="31626" y="47135"/>
                      <a:pt x="31699" y="47135"/>
                    </a:cubicBezTo>
                    <a:cubicBezTo>
                      <a:pt x="31864" y="47135"/>
                      <a:pt x="32027" y="47137"/>
                      <a:pt x="32187" y="47143"/>
                    </a:cubicBezTo>
                    <a:cubicBezTo>
                      <a:pt x="32281" y="47240"/>
                      <a:pt x="32398" y="47313"/>
                      <a:pt x="32528" y="47354"/>
                    </a:cubicBezTo>
                    <a:cubicBezTo>
                      <a:pt x="33499" y="47641"/>
                      <a:pt x="34415" y="47744"/>
                      <a:pt x="35255" y="48289"/>
                    </a:cubicBezTo>
                    <a:cubicBezTo>
                      <a:pt x="35374" y="48599"/>
                      <a:pt x="35417" y="48931"/>
                      <a:pt x="35379" y="49260"/>
                    </a:cubicBezTo>
                    <a:cubicBezTo>
                      <a:pt x="35330" y="49760"/>
                      <a:pt x="35757" y="50047"/>
                      <a:pt x="36184" y="50047"/>
                    </a:cubicBezTo>
                    <a:cubicBezTo>
                      <a:pt x="36460" y="50047"/>
                      <a:pt x="36736" y="49927"/>
                      <a:pt x="36884" y="49667"/>
                    </a:cubicBezTo>
                    <a:cubicBezTo>
                      <a:pt x="37218" y="49078"/>
                      <a:pt x="37649" y="48588"/>
                      <a:pt x="38135" y="48152"/>
                    </a:cubicBezTo>
                    <a:cubicBezTo>
                      <a:pt x="38232" y="48152"/>
                      <a:pt x="38329" y="48135"/>
                      <a:pt x="38419" y="48100"/>
                    </a:cubicBezTo>
                    <a:cubicBezTo>
                      <a:pt x="38486" y="48076"/>
                      <a:pt x="38547" y="48045"/>
                      <a:pt x="38611" y="48017"/>
                    </a:cubicBezTo>
                    <a:cubicBezTo>
                      <a:pt x="38613" y="48017"/>
                      <a:pt x="38615" y="48015"/>
                      <a:pt x="38616" y="48015"/>
                    </a:cubicBezTo>
                    <a:cubicBezTo>
                      <a:pt x="39473" y="47655"/>
                      <a:pt x="40198" y="47079"/>
                      <a:pt x="40988" y="46613"/>
                    </a:cubicBezTo>
                    <a:cubicBezTo>
                      <a:pt x="41015" y="46622"/>
                      <a:pt x="41043" y="46629"/>
                      <a:pt x="41071" y="46636"/>
                    </a:cubicBezTo>
                    <a:cubicBezTo>
                      <a:pt x="41145" y="46892"/>
                      <a:pt x="41353" y="47082"/>
                      <a:pt x="41597" y="47169"/>
                    </a:cubicBezTo>
                    <a:cubicBezTo>
                      <a:pt x="41640" y="47318"/>
                      <a:pt x="41691" y="47465"/>
                      <a:pt x="41749" y="47610"/>
                    </a:cubicBezTo>
                    <a:cubicBezTo>
                      <a:pt x="41478" y="47830"/>
                      <a:pt x="41216" y="48064"/>
                      <a:pt x="40945" y="48287"/>
                    </a:cubicBezTo>
                    <a:cubicBezTo>
                      <a:pt x="40804" y="48386"/>
                      <a:pt x="40669" y="48493"/>
                      <a:pt x="40541" y="48607"/>
                    </a:cubicBezTo>
                    <a:cubicBezTo>
                      <a:pt x="39985" y="49105"/>
                      <a:pt x="40507" y="50016"/>
                      <a:pt x="41119" y="50016"/>
                    </a:cubicBezTo>
                    <a:cubicBezTo>
                      <a:pt x="41251" y="50016"/>
                      <a:pt x="41388" y="49973"/>
                      <a:pt x="41519" y="49874"/>
                    </a:cubicBezTo>
                    <a:cubicBezTo>
                      <a:pt x="41575" y="49833"/>
                      <a:pt x="41627" y="49788"/>
                      <a:pt x="41678" y="49745"/>
                    </a:cubicBezTo>
                    <a:cubicBezTo>
                      <a:pt x="41680" y="49746"/>
                      <a:pt x="41682" y="49748"/>
                      <a:pt x="41682" y="49750"/>
                    </a:cubicBezTo>
                    <a:cubicBezTo>
                      <a:pt x="42051" y="49421"/>
                      <a:pt x="42558" y="49234"/>
                      <a:pt x="42920" y="48907"/>
                    </a:cubicBezTo>
                    <a:cubicBezTo>
                      <a:pt x="42952" y="48911"/>
                      <a:pt x="42984" y="48913"/>
                      <a:pt x="43015" y="48913"/>
                    </a:cubicBezTo>
                    <a:cubicBezTo>
                      <a:pt x="43660" y="48913"/>
                      <a:pt x="44226" y="48101"/>
                      <a:pt x="43621" y="47558"/>
                    </a:cubicBezTo>
                    <a:cubicBezTo>
                      <a:pt x="43513" y="47458"/>
                      <a:pt x="43420" y="47345"/>
                      <a:pt x="43344" y="47221"/>
                    </a:cubicBezTo>
                    <a:cubicBezTo>
                      <a:pt x="43273" y="46774"/>
                      <a:pt x="43114" y="46341"/>
                      <a:pt x="42920" y="45917"/>
                    </a:cubicBezTo>
                    <a:cubicBezTo>
                      <a:pt x="42958" y="45723"/>
                      <a:pt x="42935" y="45521"/>
                      <a:pt x="42852" y="45341"/>
                    </a:cubicBezTo>
                    <a:cubicBezTo>
                      <a:pt x="42804" y="44695"/>
                      <a:pt x="42809" y="44050"/>
                      <a:pt x="42767" y="43561"/>
                    </a:cubicBezTo>
                    <a:cubicBezTo>
                      <a:pt x="42622" y="41874"/>
                      <a:pt x="42295" y="40219"/>
                      <a:pt x="42243" y="38521"/>
                    </a:cubicBezTo>
                    <a:cubicBezTo>
                      <a:pt x="42238" y="38332"/>
                      <a:pt x="42167" y="38152"/>
                      <a:pt x="42040" y="38012"/>
                    </a:cubicBezTo>
                    <a:cubicBezTo>
                      <a:pt x="44410" y="37660"/>
                      <a:pt x="46809" y="36790"/>
                      <a:pt x="48727" y="36009"/>
                    </a:cubicBezTo>
                    <a:cubicBezTo>
                      <a:pt x="52465" y="34487"/>
                      <a:pt x="56001" y="31692"/>
                      <a:pt x="58771" y="28799"/>
                    </a:cubicBezTo>
                    <a:cubicBezTo>
                      <a:pt x="60201" y="27304"/>
                      <a:pt x="61334" y="25515"/>
                      <a:pt x="62337" y="23630"/>
                    </a:cubicBezTo>
                    <a:cubicBezTo>
                      <a:pt x="62383" y="23578"/>
                      <a:pt x="62432" y="23530"/>
                      <a:pt x="62475" y="23476"/>
                    </a:cubicBezTo>
                    <a:cubicBezTo>
                      <a:pt x="62634" y="23423"/>
                      <a:pt x="62782" y="23307"/>
                      <a:pt x="62880" y="23104"/>
                    </a:cubicBezTo>
                    <a:cubicBezTo>
                      <a:pt x="62946" y="22972"/>
                      <a:pt x="63012" y="22839"/>
                      <a:pt x="63078" y="22708"/>
                    </a:cubicBezTo>
                    <a:cubicBezTo>
                      <a:pt x="63500" y="22124"/>
                      <a:pt x="63893" y="21518"/>
                      <a:pt x="64255" y="20893"/>
                    </a:cubicBezTo>
                    <a:cubicBezTo>
                      <a:pt x="64416" y="20757"/>
                      <a:pt x="64575" y="20622"/>
                      <a:pt x="64736" y="20485"/>
                    </a:cubicBezTo>
                    <a:cubicBezTo>
                      <a:pt x="65167" y="20116"/>
                      <a:pt x="65174" y="19552"/>
                      <a:pt x="64945" y="19100"/>
                    </a:cubicBezTo>
                    <a:cubicBezTo>
                      <a:pt x="66065" y="16919"/>
                      <a:pt x="67083" y="14698"/>
                      <a:pt x="67807" y="12330"/>
                    </a:cubicBezTo>
                    <a:cubicBezTo>
                      <a:pt x="67838" y="12230"/>
                      <a:pt x="67850" y="12124"/>
                      <a:pt x="67841" y="12018"/>
                    </a:cubicBezTo>
                    <a:cubicBezTo>
                      <a:pt x="68158" y="11307"/>
                      <a:pt x="68463" y="10589"/>
                      <a:pt x="68735" y="9851"/>
                    </a:cubicBezTo>
                    <a:cubicBezTo>
                      <a:pt x="69557" y="8146"/>
                      <a:pt x="70215" y="6413"/>
                      <a:pt x="70419" y="4445"/>
                    </a:cubicBezTo>
                    <a:cubicBezTo>
                      <a:pt x="70422" y="4414"/>
                      <a:pt x="70419" y="4388"/>
                      <a:pt x="70419" y="4359"/>
                    </a:cubicBezTo>
                    <a:cubicBezTo>
                      <a:pt x="70622" y="4011"/>
                      <a:pt x="70867" y="3689"/>
                      <a:pt x="71151" y="3401"/>
                    </a:cubicBezTo>
                    <a:cubicBezTo>
                      <a:pt x="71711" y="2843"/>
                      <a:pt x="71217" y="2039"/>
                      <a:pt x="70533" y="2039"/>
                    </a:cubicBezTo>
                    <a:cubicBezTo>
                      <a:pt x="70479" y="2039"/>
                      <a:pt x="70423" y="2044"/>
                      <a:pt x="70367" y="2055"/>
                    </a:cubicBezTo>
                    <a:cubicBezTo>
                      <a:pt x="69983" y="2128"/>
                      <a:pt x="69592" y="2161"/>
                      <a:pt x="69196" y="2161"/>
                    </a:cubicBezTo>
                    <a:cubicBezTo>
                      <a:pt x="67278" y="2161"/>
                      <a:pt x="65259" y="1379"/>
                      <a:pt x="63531" y="547"/>
                    </a:cubicBezTo>
                    <a:cubicBezTo>
                      <a:pt x="63211" y="322"/>
                      <a:pt x="62854" y="149"/>
                      <a:pt x="62480" y="36"/>
                    </a:cubicBezTo>
                    <a:cubicBezTo>
                      <a:pt x="62402" y="12"/>
                      <a:pt x="62326" y="1"/>
                      <a:pt x="62253" y="1"/>
                    </a:cubicBezTo>
                    <a:close/>
                  </a:path>
                </a:pathLst>
              </a:custGeom>
              <a:solidFill>
                <a:srgbClr val="FED58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82" name="Google Shape;1982;p45"/>
              <p:cNvSpPr/>
              <p:nvPr/>
            </p:nvSpPr>
            <p:spPr>
              <a:xfrm>
                <a:off x="2728982" y="3503916"/>
                <a:ext cx="1216037" cy="118967"/>
              </a:xfrm>
              <a:custGeom>
                <a:avLst/>
                <a:gdLst/>
                <a:ahLst/>
                <a:cxnLst/>
                <a:rect l="l" t="t" r="r" b="b"/>
                <a:pathLst>
                  <a:path w="87753" h="8585" extrusionOk="0">
                    <a:moveTo>
                      <a:pt x="14098" y="0"/>
                    </a:moveTo>
                    <a:cubicBezTo>
                      <a:pt x="13261" y="0"/>
                      <a:pt x="12436" y="93"/>
                      <a:pt x="11557" y="232"/>
                    </a:cubicBezTo>
                    <a:cubicBezTo>
                      <a:pt x="10793" y="353"/>
                      <a:pt x="10035" y="399"/>
                      <a:pt x="9277" y="399"/>
                    </a:cubicBezTo>
                    <a:cubicBezTo>
                      <a:pt x="7976" y="399"/>
                      <a:pt x="6678" y="264"/>
                      <a:pt x="5365" y="147"/>
                    </a:cubicBezTo>
                    <a:cubicBezTo>
                      <a:pt x="4976" y="112"/>
                      <a:pt x="4582" y="91"/>
                      <a:pt x="4193" y="91"/>
                    </a:cubicBezTo>
                    <a:cubicBezTo>
                      <a:pt x="2183" y="91"/>
                      <a:pt x="332" y="676"/>
                      <a:pt x="153" y="3093"/>
                    </a:cubicBezTo>
                    <a:cubicBezTo>
                      <a:pt x="1" y="5181"/>
                      <a:pt x="177" y="6857"/>
                      <a:pt x="2353" y="7591"/>
                    </a:cubicBezTo>
                    <a:cubicBezTo>
                      <a:pt x="2792" y="7739"/>
                      <a:pt x="3273" y="7780"/>
                      <a:pt x="3764" y="7780"/>
                    </a:cubicBezTo>
                    <a:cubicBezTo>
                      <a:pt x="4368" y="7780"/>
                      <a:pt x="4987" y="7718"/>
                      <a:pt x="5560" y="7718"/>
                    </a:cubicBezTo>
                    <a:cubicBezTo>
                      <a:pt x="5639" y="7718"/>
                      <a:pt x="5717" y="7719"/>
                      <a:pt x="5795" y="7722"/>
                    </a:cubicBezTo>
                    <a:cubicBezTo>
                      <a:pt x="8166" y="7805"/>
                      <a:pt x="10526" y="8016"/>
                      <a:pt x="12899" y="8044"/>
                    </a:cubicBezTo>
                    <a:cubicBezTo>
                      <a:pt x="12909" y="8044"/>
                      <a:pt x="12919" y="8044"/>
                      <a:pt x="12930" y="8044"/>
                    </a:cubicBezTo>
                    <a:cubicBezTo>
                      <a:pt x="13356" y="8044"/>
                      <a:pt x="13691" y="7904"/>
                      <a:pt x="13939" y="7686"/>
                    </a:cubicBezTo>
                    <a:cubicBezTo>
                      <a:pt x="17254" y="7772"/>
                      <a:pt x="20586" y="7707"/>
                      <a:pt x="23912" y="7866"/>
                    </a:cubicBezTo>
                    <a:cubicBezTo>
                      <a:pt x="28132" y="8067"/>
                      <a:pt x="32357" y="8143"/>
                      <a:pt x="36583" y="8153"/>
                    </a:cubicBezTo>
                    <a:cubicBezTo>
                      <a:pt x="36587" y="8153"/>
                      <a:pt x="36591" y="8153"/>
                      <a:pt x="36595" y="8153"/>
                    </a:cubicBezTo>
                    <a:cubicBezTo>
                      <a:pt x="36833" y="8153"/>
                      <a:pt x="37070" y="8103"/>
                      <a:pt x="37286" y="8001"/>
                    </a:cubicBezTo>
                    <a:cubicBezTo>
                      <a:pt x="37504" y="8101"/>
                      <a:pt x="37741" y="8153"/>
                      <a:pt x="37982" y="8153"/>
                    </a:cubicBezTo>
                    <a:cubicBezTo>
                      <a:pt x="42579" y="8184"/>
                      <a:pt x="47165" y="8551"/>
                      <a:pt x="51761" y="8584"/>
                    </a:cubicBezTo>
                    <a:cubicBezTo>
                      <a:pt x="51763" y="8584"/>
                      <a:pt x="51766" y="8584"/>
                      <a:pt x="51769" y="8584"/>
                    </a:cubicBezTo>
                    <a:cubicBezTo>
                      <a:pt x="52182" y="8584"/>
                      <a:pt x="52507" y="8451"/>
                      <a:pt x="52754" y="8247"/>
                    </a:cubicBezTo>
                    <a:cubicBezTo>
                      <a:pt x="56225" y="8390"/>
                      <a:pt x="59696" y="8562"/>
                      <a:pt x="63172" y="8584"/>
                    </a:cubicBezTo>
                    <a:cubicBezTo>
                      <a:pt x="63174" y="8584"/>
                      <a:pt x="63176" y="8584"/>
                      <a:pt x="63178" y="8584"/>
                    </a:cubicBezTo>
                    <a:cubicBezTo>
                      <a:pt x="63705" y="8584"/>
                      <a:pt x="64092" y="8375"/>
                      <a:pt x="64349" y="8067"/>
                    </a:cubicBezTo>
                    <a:cubicBezTo>
                      <a:pt x="65142" y="8082"/>
                      <a:pt x="65933" y="8106"/>
                      <a:pt x="66724" y="8153"/>
                    </a:cubicBezTo>
                    <a:cubicBezTo>
                      <a:pt x="66760" y="8155"/>
                      <a:pt x="66796" y="8156"/>
                      <a:pt x="66831" y="8156"/>
                    </a:cubicBezTo>
                    <a:cubicBezTo>
                      <a:pt x="67275" y="8156"/>
                      <a:pt x="67612" y="7997"/>
                      <a:pt x="67852" y="7753"/>
                    </a:cubicBezTo>
                    <a:cubicBezTo>
                      <a:pt x="70491" y="7809"/>
                      <a:pt x="73127" y="7926"/>
                      <a:pt x="75767" y="7937"/>
                    </a:cubicBezTo>
                    <a:cubicBezTo>
                      <a:pt x="75777" y="7937"/>
                      <a:pt x="75788" y="7937"/>
                      <a:pt x="75798" y="7937"/>
                    </a:cubicBezTo>
                    <a:cubicBezTo>
                      <a:pt x="76040" y="7937"/>
                      <a:pt x="76280" y="7880"/>
                      <a:pt x="76497" y="7774"/>
                    </a:cubicBezTo>
                    <a:cubicBezTo>
                      <a:pt x="76694" y="7778"/>
                      <a:pt x="76891" y="7779"/>
                      <a:pt x="77088" y="7779"/>
                    </a:cubicBezTo>
                    <a:cubicBezTo>
                      <a:pt x="78164" y="7779"/>
                      <a:pt x="79237" y="7725"/>
                      <a:pt x="80311" y="7589"/>
                    </a:cubicBezTo>
                    <a:cubicBezTo>
                      <a:pt x="81280" y="7558"/>
                      <a:pt x="82250" y="7530"/>
                      <a:pt x="83219" y="7518"/>
                    </a:cubicBezTo>
                    <a:cubicBezTo>
                      <a:pt x="83373" y="7634"/>
                      <a:pt x="83548" y="7720"/>
                      <a:pt x="83735" y="7772"/>
                    </a:cubicBezTo>
                    <a:cubicBezTo>
                      <a:pt x="83870" y="7810"/>
                      <a:pt x="84009" y="7828"/>
                      <a:pt x="84147" y="7828"/>
                    </a:cubicBezTo>
                    <a:cubicBezTo>
                      <a:pt x="84854" y="7828"/>
                      <a:pt x="85546" y="7359"/>
                      <a:pt x="85720" y="6644"/>
                    </a:cubicBezTo>
                    <a:cubicBezTo>
                      <a:pt x="85734" y="6581"/>
                      <a:pt x="85755" y="6523"/>
                      <a:pt x="85772" y="6462"/>
                    </a:cubicBezTo>
                    <a:lnTo>
                      <a:pt x="85772" y="6462"/>
                    </a:lnTo>
                    <a:cubicBezTo>
                      <a:pt x="85770" y="6472"/>
                      <a:pt x="85771" y="6476"/>
                      <a:pt x="85773" y="6476"/>
                    </a:cubicBezTo>
                    <a:cubicBezTo>
                      <a:pt x="85788" y="6476"/>
                      <a:pt x="85889" y="6258"/>
                      <a:pt x="85909" y="6225"/>
                    </a:cubicBezTo>
                    <a:cubicBezTo>
                      <a:pt x="86066" y="5970"/>
                      <a:pt x="86262" y="5735"/>
                      <a:pt x="86444" y="5496"/>
                    </a:cubicBezTo>
                    <a:cubicBezTo>
                      <a:pt x="86922" y="4857"/>
                      <a:pt x="87154" y="4179"/>
                      <a:pt x="87270" y="3403"/>
                    </a:cubicBezTo>
                    <a:cubicBezTo>
                      <a:pt x="87752" y="2432"/>
                      <a:pt x="86898" y="1074"/>
                      <a:pt x="85728" y="1074"/>
                    </a:cubicBezTo>
                    <a:cubicBezTo>
                      <a:pt x="85484" y="1074"/>
                      <a:pt x="85226" y="1133"/>
                      <a:pt x="84964" y="1267"/>
                    </a:cubicBezTo>
                    <a:cubicBezTo>
                      <a:pt x="84924" y="1286"/>
                      <a:pt x="84879" y="1298"/>
                      <a:pt x="84837" y="1316"/>
                    </a:cubicBezTo>
                    <a:cubicBezTo>
                      <a:pt x="84725" y="1269"/>
                      <a:pt x="84605" y="1234"/>
                      <a:pt x="84486" y="1212"/>
                    </a:cubicBezTo>
                    <a:cubicBezTo>
                      <a:pt x="82657" y="868"/>
                      <a:pt x="80851" y="587"/>
                      <a:pt x="79024" y="587"/>
                    </a:cubicBezTo>
                    <a:cubicBezTo>
                      <a:pt x="78195" y="587"/>
                      <a:pt x="77362" y="645"/>
                      <a:pt x="76521" y="781"/>
                    </a:cubicBezTo>
                    <a:cubicBezTo>
                      <a:pt x="76090" y="852"/>
                      <a:pt x="75796" y="1047"/>
                      <a:pt x="75607" y="1305"/>
                    </a:cubicBezTo>
                    <a:cubicBezTo>
                      <a:pt x="74275" y="1331"/>
                      <a:pt x="72943" y="1368"/>
                      <a:pt x="71614" y="1413"/>
                    </a:cubicBezTo>
                    <a:cubicBezTo>
                      <a:pt x="71375" y="1259"/>
                      <a:pt x="71100" y="1170"/>
                      <a:pt x="70814" y="1155"/>
                    </a:cubicBezTo>
                    <a:cubicBezTo>
                      <a:pt x="70099" y="1111"/>
                      <a:pt x="69384" y="1095"/>
                      <a:pt x="68669" y="1095"/>
                    </a:cubicBezTo>
                    <a:cubicBezTo>
                      <a:pt x="66514" y="1095"/>
                      <a:pt x="64360" y="1245"/>
                      <a:pt x="62202" y="1264"/>
                    </a:cubicBezTo>
                    <a:cubicBezTo>
                      <a:pt x="61752" y="1267"/>
                      <a:pt x="61404" y="1426"/>
                      <a:pt x="61150" y="1665"/>
                    </a:cubicBezTo>
                    <a:cubicBezTo>
                      <a:pt x="59779" y="1605"/>
                      <a:pt x="58408" y="1549"/>
                      <a:pt x="57035" y="1478"/>
                    </a:cubicBezTo>
                    <a:cubicBezTo>
                      <a:pt x="57003" y="1477"/>
                      <a:pt x="56971" y="1476"/>
                      <a:pt x="56940" y="1476"/>
                    </a:cubicBezTo>
                    <a:cubicBezTo>
                      <a:pt x="56499" y="1476"/>
                      <a:pt x="56163" y="1634"/>
                      <a:pt x="55920" y="1875"/>
                    </a:cubicBezTo>
                    <a:cubicBezTo>
                      <a:pt x="55398" y="1757"/>
                      <a:pt x="54875" y="1638"/>
                      <a:pt x="54350" y="1516"/>
                    </a:cubicBezTo>
                    <a:cubicBezTo>
                      <a:pt x="53538" y="1328"/>
                      <a:pt x="52241" y="741"/>
                      <a:pt x="51171" y="741"/>
                    </a:cubicBezTo>
                    <a:cubicBezTo>
                      <a:pt x="50762" y="741"/>
                      <a:pt x="50387" y="826"/>
                      <a:pt x="50085" y="1053"/>
                    </a:cubicBezTo>
                    <a:cubicBezTo>
                      <a:pt x="50068" y="1053"/>
                      <a:pt x="50056" y="1047"/>
                      <a:pt x="50038" y="1047"/>
                    </a:cubicBezTo>
                    <a:lnTo>
                      <a:pt x="49500" y="1047"/>
                    </a:lnTo>
                    <a:cubicBezTo>
                      <a:pt x="49287" y="1047"/>
                      <a:pt x="49076" y="1087"/>
                      <a:pt x="48877" y="1167"/>
                    </a:cubicBezTo>
                    <a:cubicBezTo>
                      <a:pt x="45036" y="2055"/>
                      <a:pt x="41021" y="1645"/>
                      <a:pt x="37121" y="2181"/>
                    </a:cubicBezTo>
                    <a:cubicBezTo>
                      <a:pt x="36586" y="2256"/>
                      <a:pt x="36254" y="2524"/>
                      <a:pt x="36086" y="2872"/>
                    </a:cubicBezTo>
                    <a:cubicBezTo>
                      <a:pt x="29596" y="2849"/>
                      <a:pt x="23110" y="2706"/>
                      <a:pt x="16624" y="2534"/>
                    </a:cubicBezTo>
                    <a:cubicBezTo>
                      <a:pt x="17228" y="1674"/>
                      <a:pt x="17107" y="346"/>
                      <a:pt x="15805" y="137"/>
                    </a:cubicBezTo>
                    <a:cubicBezTo>
                      <a:pt x="15218" y="41"/>
                      <a:pt x="14655" y="0"/>
                      <a:pt x="14098" y="0"/>
                    </a:cubicBezTo>
                    <a:close/>
                  </a:path>
                </a:pathLst>
              </a:custGeom>
              <a:solidFill>
                <a:srgbClr val="FED58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83" name="Google Shape;1983;p45"/>
              <p:cNvSpPr/>
              <p:nvPr/>
            </p:nvSpPr>
            <p:spPr>
              <a:xfrm>
                <a:off x="2823504" y="3611298"/>
                <a:ext cx="1069120" cy="747751"/>
              </a:xfrm>
              <a:custGeom>
                <a:avLst/>
                <a:gdLst/>
                <a:ahLst/>
                <a:cxnLst/>
                <a:rect l="l" t="t" r="r" b="b"/>
                <a:pathLst>
                  <a:path w="77151" h="53960" extrusionOk="0">
                    <a:moveTo>
                      <a:pt x="76197" y="0"/>
                    </a:moveTo>
                    <a:cubicBezTo>
                      <a:pt x="76116" y="0"/>
                      <a:pt x="76031" y="17"/>
                      <a:pt x="75944" y="53"/>
                    </a:cubicBezTo>
                    <a:cubicBezTo>
                      <a:pt x="75868" y="86"/>
                      <a:pt x="75806" y="129"/>
                      <a:pt x="75735" y="165"/>
                    </a:cubicBezTo>
                    <a:cubicBezTo>
                      <a:pt x="75732" y="165"/>
                      <a:pt x="75729" y="165"/>
                      <a:pt x="75726" y="165"/>
                    </a:cubicBezTo>
                    <a:cubicBezTo>
                      <a:pt x="75500" y="165"/>
                      <a:pt x="75279" y="229"/>
                      <a:pt x="75086" y="347"/>
                    </a:cubicBezTo>
                    <a:lnTo>
                      <a:pt x="71959" y="347"/>
                    </a:lnTo>
                    <a:cubicBezTo>
                      <a:pt x="71955" y="347"/>
                      <a:pt x="71951" y="347"/>
                      <a:pt x="71947" y="347"/>
                    </a:cubicBezTo>
                    <a:cubicBezTo>
                      <a:pt x="71839" y="347"/>
                      <a:pt x="71732" y="369"/>
                      <a:pt x="71632" y="411"/>
                    </a:cubicBezTo>
                    <a:cubicBezTo>
                      <a:pt x="71594" y="427"/>
                      <a:pt x="71568" y="454"/>
                      <a:pt x="71534" y="475"/>
                    </a:cubicBezTo>
                    <a:cubicBezTo>
                      <a:pt x="71492" y="501"/>
                      <a:pt x="71447" y="522"/>
                      <a:pt x="71412" y="555"/>
                    </a:cubicBezTo>
                    <a:cubicBezTo>
                      <a:pt x="71028" y="454"/>
                      <a:pt x="70634" y="404"/>
                      <a:pt x="70239" y="402"/>
                    </a:cubicBezTo>
                    <a:cubicBezTo>
                      <a:pt x="69268" y="402"/>
                      <a:pt x="68298" y="394"/>
                      <a:pt x="67332" y="295"/>
                    </a:cubicBezTo>
                    <a:cubicBezTo>
                      <a:pt x="67240" y="286"/>
                      <a:pt x="67147" y="281"/>
                      <a:pt x="67053" y="281"/>
                    </a:cubicBezTo>
                    <a:cubicBezTo>
                      <a:pt x="66668" y="281"/>
                      <a:pt x="66271" y="358"/>
                      <a:pt x="65885" y="489"/>
                    </a:cubicBezTo>
                    <a:cubicBezTo>
                      <a:pt x="64084" y="320"/>
                      <a:pt x="62259" y="264"/>
                      <a:pt x="60426" y="264"/>
                    </a:cubicBezTo>
                    <a:cubicBezTo>
                      <a:pt x="56770" y="264"/>
                      <a:pt x="53083" y="487"/>
                      <a:pt x="49491" y="487"/>
                    </a:cubicBezTo>
                    <a:cubicBezTo>
                      <a:pt x="49304" y="487"/>
                      <a:pt x="49116" y="487"/>
                      <a:pt x="48930" y="486"/>
                    </a:cubicBezTo>
                    <a:cubicBezTo>
                      <a:pt x="46959" y="471"/>
                      <a:pt x="44988" y="409"/>
                      <a:pt x="43017" y="409"/>
                    </a:cubicBezTo>
                    <a:cubicBezTo>
                      <a:pt x="41976" y="409"/>
                      <a:pt x="40934" y="427"/>
                      <a:pt x="39894" y="477"/>
                    </a:cubicBezTo>
                    <a:cubicBezTo>
                      <a:pt x="37989" y="568"/>
                      <a:pt x="36043" y="793"/>
                      <a:pt x="34114" y="793"/>
                    </a:cubicBezTo>
                    <a:cubicBezTo>
                      <a:pt x="33522" y="793"/>
                      <a:pt x="32932" y="772"/>
                      <a:pt x="32345" y="719"/>
                    </a:cubicBezTo>
                    <a:cubicBezTo>
                      <a:pt x="31673" y="318"/>
                      <a:pt x="30849" y="81"/>
                      <a:pt x="29869" y="81"/>
                    </a:cubicBezTo>
                    <a:lnTo>
                      <a:pt x="29331" y="81"/>
                    </a:lnTo>
                    <a:cubicBezTo>
                      <a:pt x="28907" y="82"/>
                      <a:pt x="28484" y="141"/>
                      <a:pt x="28076" y="255"/>
                    </a:cubicBezTo>
                    <a:cubicBezTo>
                      <a:pt x="27852" y="141"/>
                      <a:pt x="27605" y="80"/>
                      <a:pt x="27353" y="80"/>
                    </a:cubicBezTo>
                    <a:cubicBezTo>
                      <a:pt x="27346" y="80"/>
                      <a:pt x="27339" y="80"/>
                      <a:pt x="27331" y="81"/>
                    </a:cubicBezTo>
                    <a:lnTo>
                      <a:pt x="2849" y="81"/>
                    </a:lnTo>
                    <a:cubicBezTo>
                      <a:pt x="2794" y="81"/>
                      <a:pt x="2747" y="91"/>
                      <a:pt x="2695" y="94"/>
                    </a:cubicBezTo>
                    <a:cubicBezTo>
                      <a:pt x="2560" y="74"/>
                      <a:pt x="2424" y="64"/>
                      <a:pt x="2286" y="64"/>
                    </a:cubicBezTo>
                    <a:cubicBezTo>
                      <a:pt x="1855" y="64"/>
                      <a:pt x="1413" y="168"/>
                      <a:pt x="957" y="408"/>
                    </a:cubicBezTo>
                    <a:cubicBezTo>
                      <a:pt x="95" y="865"/>
                      <a:pt x="0" y="1715"/>
                      <a:pt x="327" y="2391"/>
                    </a:cubicBezTo>
                    <a:cubicBezTo>
                      <a:pt x="50" y="2971"/>
                      <a:pt x="152" y="3672"/>
                      <a:pt x="587" y="4178"/>
                    </a:cubicBezTo>
                    <a:cubicBezTo>
                      <a:pt x="601" y="6087"/>
                      <a:pt x="104" y="7965"/>
                      <a:pt x="265" y="9876"/>
                    </a:cubicBezTo>
                    <a:cubicBezTo>
                      <a:pt x="343" y="10790"/>
                      <a:pt x="943" y="11440"/>
                      <a:pt x="1880" y="11490"/>
                    </a:cubicBezTo>
                    <a:cubicBezTo>
                      <a:pt x="1932" y="11493"/>
                      <a:pt x="1983" y="11494"/>
                      <a:pt x="2034" y="11494"/>
                    </a:cubicBezTo>
                    <a:cubicBezTo>
                      <a:pt x="2178" y="11494"/>
                      <a:pt x="2318" y="11484"/>
                      <a:pt x="2458" y="11478"/>
                    </a:cubicBezTo>
                    <a:cubicBezTo>
                      <a:pt x="2514" y="11647"/>
                      <a:pt x="2612" y="11798"/>
                      <a:pt x="2746" y="11917"/>
                    </a:cubicBezTo>
                    <a:cubicBezTo>
                      <a:pt x="4058" y="13053"/>
                      <a:pt x="5013" y="15125"/>
                      <a:pt x="4587" y="16875"/>
                    </a:cubicBezTo>
                    <a:cubicBezTo>
                      <a:pt x="4461" y="17394"/>
                      <a:pt x="4655" y="17805"/>
                      <a:pt x="4973" y="18069"/>
                    </a:cubicBezTo>
                    <a:cubicBezTo>
                      <a:pt x="4918" y="18639"/>
                      <a:pt x="5328" y="19153"/>
                      <a:pt x="5865" y="19333"/>
                    </a:cubicBezTo>
                    <a:cubicBezTo>
                      <a:pt x="6192" y="19444"/>
                      <a:pt x="6538" y="19489"/>
                      <a:pt x="6894" y="19489"/>
                    </a:cubicBezTo>
                    <a:cubicBezTo>
                      <a:pt x="7274" y="19489"/>
                      <a:pt x="7665" y="19438"/>
                      <a:pt x="8058" y="19361"/>
                    </a:cubicBezTo>
                    <a:cubicBezTo>
                      <a:pt x="8119" y="19375"/>
                      <a:pt x="8182" y="19382"/>
                      <a:pt x="8245" y="19382"/>
                    </a:cubicBezTo>
                    <a:cubicBezTo>
                      <a:pt x="8277" y="19382"/>
                      <a:pt x="8309" y="19380"/>
                      <a:pt x="8340" y="19376"/>
                    </a:cubicBezTo>
                    <a:cubicBezTo>
                      <a:pt x="9268" y="19259"/>
                      <a:pt x="10201" y="19153"/>
                      <a:pt x="11106" y="18909"/>
                    </a:cubicBezTo>
                    <a:cubicBezTo>
                      <a:pt x="11707" y="19106"/>
                      <a:pt x="12325" y="19238"/>
                      <a:pt x="12979" y="19342"/>
                    </a:cubicBezTo>
                    <a:cubicBezTo>
                      <a:pt x="13057" y="19586"/>
                      <a:pt x="13232" y="19809"/>
                      <a:pt x="13542" y="19963"/>
                    </a:cubicBezTo>
                    <a:cubicBezTo>
                      <a:pt x="17328" y="21852"/>
                      <a:pt x="17381" y="29429"/>
                      <a:pt x="17141" y="33020"/>
                    </a:cubicBezTo>
                    <a:cubicBezTo>
                      <a:pt x="17111" y="33458"/>
                      <a:pt x="17285" y="33768"/>
                      <a:pt x="17546" y="33959"/>
                    </a:cubicBezTo>
                    <a:cubicBezTo>
                      <a:pt x="17518" y="34076"/>
                      <a:pt x="17529" y="34199"/>
                      <a:pt x="17574" y="34312"/>
                    </a:cubicBezTo>
                    <a:cubicBezTo>
                      <a:pt x="17740" y="34708"/>
                      <a:pt x="17861" y="35113"/>
                      <a:pt x="17963" y="35525"/>
                    </a:cubicBezTo>
                    <a:cubicBezTo>
                      <a:pt x="17797" y="35728"/>
                      <a:pt x="17733" y="35994"/>
                      <a:pt x="17788" y="36249"/>
                    </a:cubicBezTo>
                    <a:cubicBezTo>
                      <a:pt x="17845" y="36517"/>
                      <a:pt x="17923" y="36780"/>
                      <a:pt x="17999" y="37043"/>
                    </a:cubicBezTo>
                    <a:cubicBezTo>
                      <a:pt x="17960" y="37244"/>
                      <a:pt x="17975" y="37454"/>
                      <a:pt x="18046" y="37647"/>
                    </a:cubicBezTo>
                    <a:cubicBezTo>
                      <a:pt x="18389" y="38641"/>
                      <a:pt x="18775" y="39695"/>
                      <a:pt x="19093" y="40777"/>
                    </a:cubicBezTo>
                    <a:cubicBezTo>
                      <a:pt x="19029" y="40926"/>
                      <a:pt x="19012" y="41104"/>
                      <a:pt x="19081" y="41309"/>
                    </a:cubicBezTo>
                    <a:cubicBezTo>
                      <a:pt x="19308" y="42001"/>
                      <a:pt x="19518" y="42688"/>
                      <a:pt x="19672" y="43384"/>
                    </a:cubicBezTo>
                    <a:cubicBezTo>
                      <a:pt x="19706" y="43656"/>
                      <a:pt x="19732" y="43924"/>
                      <a:pt x="19746" y="44196"/>
                    </a:cubicBezTo>
                    <a:cubicBezTo>
                      <a:pt x="19627" y="44383"/>
                      <a:pt x="19583" y="44618"/>
                      <a:pt x="19618" y="44861"/>
                    </a:cubicBezTo>
                    <a:cubicBezTo>
                      <a:pt x="19653" y="45093"/>
                      <a:pt x="19680" y="45325"/>
                      <a:pt x="19710" y="45558"/>
                    </a:cubicBezTo>
                    <a:cubicBezTo>
                      <a:pt x="19694" y="45686"/>
                      <a:pt x="19680" y="45813"/>
                      <a:pt x="19660" y="45939"/>
                    </a:cubicBezTo>
                    <a:cubicBezTo>
                      <a:pt x="19611" y="46220"/>
                      <a:pt x="19661" y="46509"/>
                      <a:pt x="19801" y="46756"/>
                    </a:cubicBezTo>
                    <a:cubicBezTo>
                      <a:pt x="19801" y="46770"/>
                      <a:pt x="19805" y="46784"/>
                      <a:pt x="19805" y="46799"/>
                    </a:cubicBezTo>
                    <a:cubicBezTo>
                      <a:pt x="19807" y="47012"/>
                      <a:pt x="19878" y="47180"/>
                      <a:pt x="19987" y="47305"/>
                    </a:cubicBezTo>
                    <a:cubicBezTo>
                      <a:pt x="19718" y="48321"/>
                      <a:pt x="19159" y="49252"/>
                      <a:pt x="18661" y="50210"/>
                    </a:cubicBezTo>
                    <a:cubicBezTo>
                      <a:pt x="18081" y="51096"/>
                      <a:pt x="17387" y="51868"/>
                      <a:pt x="16597" y="52579"/>
                    </a:cubicBezTo>
                    <a:cubicBezTo>
                      <a:pt x="16062" y="53061"/>
                      <a:pt x="16490" y="53959"/>
                      <a:pt x="17167" y="53959"/>
                    </a:cubicBezTo>
                    <a:cubicBezTo>
                      <a:pt x="17858" y="53959"/>
                      <a:pt x="18529" y="53924"/>
                      <a:pt x="19211" y="53822"/>
                    </a:cubicBezTo>
                    <a:cubicBezTo>
                      <a:pt x="19353" y="53800"/>
                      <a:pt x="19471" y="53725"/>
                      <a:pt x="19564" y="53625"/>
                    </a:cubicBezTo>
                    <a:cubicBezTo>
                      <a:pt x="20206" y="53799"/>
                      <a:pt x="20843" y="53857"/>
                      <a:pt x="21493" y="53857"/>
                    </a:cubicBezTo>
                    <a:cubicBezTo>
                      <a:pt x="22251" y="53857"/>
                      <a:pt x="23025" y="53778"/>
                      <a:pt x="23842" y="53715"/>
                    </a:cubicBezTo>
                    <a:cubicBezTo>
                      <a:pt x="24094" y="53699"/>
                      <a:pt x="24337" y="53606"/>
                      <a:pt x="24534" y="53447"/>
                    </a:cubicBezTo>
                    <a:cubicBezTo>
                      <a:pt x="25034" y="53608"/>
                      <a:pt x="25558" y="53689"/>
                      <a:pt x="26084" y="53689"/>
                    </a:cubicBezTo>
                    <a:cubicBezTo>
                      <a:pt x="26090" y="53689"/>
                      <a:pt x="26095" y="53689"/>
                      <a:pt x="26101" y="53689"/>
                    </a:cubicBezTo>
                    <a:lnTo>
                      <a:pt x="57642" y="53689"/>
                    </a:lnTo>
                    <a:cubicBezTo>
                      <a:pt x="57648" y="53689"/>
                      <a:pt x="57654" y="53689"/>
                      <a:pt x="57661" y="53689"/>
                    </a:cubicBezTo>
                    <a:cubicBezTo>
                      <a:pt x="58125" y="53689"/>
                      <a:pt x="58588" y="53625"/>
                      <a:pt x="59036" y="53502"/>
                    </a:cubicBezTo>
                    <a:cubicBezTo>
                      <a:pt x="59334" y="53579"/>
                      <a:pt x="59650" y="53615"/>
                      <a:pt x="59973" y="53615"/>
                    </a:cubicBezTo>
                    <a:cubicBezTo>
                      <a:pt x="60804" y="53615"/>
                      <a:pt x="61682" y="53374"/>
                      <a:pt x="62437" y="52955"/>
                    </a:cubicBezTo>
                    <a:cubicBezTo>
                      <a:pt x="62629" y="52986"/>
                      <a:pt x="62823" y="53016"/>
                      <a:pt x="63026" y="53043"/>
                    </a:cubicBezTo>
                    <a:cubicBezTo>
                      <a:pt x="63680" y="53130"/>
                      <a:pt x="64339" y="53189"/>
                      <a:pt x="64997" y="53253"/>
                    </a:cubicBezTo>
                    <a:cubicBezTo>
                      <a:pt x="65053" y="53258"/>
                      <a:pt x="65144" y="53268"/>
                      <a:pt x="65241" y="53280"/>
                    </a:cubicBezTo>
                    <a:cubicBezTo>
                      <a:pt x="65584" y="53343"/>
                      <a:pt x="65923" y="53421"/>
                      <a:pt x="66257" y="53516"/>
                    </a:cubicBezTo>
                    <a:cubicBezTo>
                      <a:pt x="66667" y="53632"/>
                      <a:pt x="67082" y="53687"/>
                      <a:pt x="67495" y="53687"/>
                    </a:cubicBezTo>
                    <a:cubicBezTo>
                      <a:pt x="68236" y="53687"/>
                      <a:pt x="68967" y="53510"/>
                      <a:pt x="69631" y="53190"/>
                    </a:cubicBezTo>
                    <a:cubicBezTo>
                      <a:pt x="70133" y="53340"/>
                      <a:pt x="70660" y="53415"/>
                      <a:pt x="71186" y="53415"/>
                    </a:cubicBezTo>
                    <a:cubicBezTo>
                      <a:pt x="71772" y="53415"/>
                      <a:pt x="72357" y="53323"/>
                      <a:pt x="72910" y="53140"/>
                    </a:cubicBezTo>
                    <a:cubicBezTo>
                      <a:pt x="73081" y="53234"/>
                      <a:pt x="73272" y="53284"/>
                      <a:pt x="73467" y="53286"/>
                    </a:cubicBezTo>
                    <a:cubicBezTo>
                      <a:pt x="73715" y="53286"/>
                      <a:pt x="73964" y="53287"/>
                      <a:pt x="74212" y="53296"/>
                    </a:cubicBezTo>
                    <a:cubicBezTo>
                      <a:pt x="74336" y="53301"/>
                      <a:pt x="74461" y="53310"/>
                      <a:pt x="74585" y="53320"/>
                    </a:cubicBezTo>
                    <a:cubicBezTo>
                      <a:pt x="74613" y="53324"/>
                      <a:pt x="74625" y="53324"/>
                      <a:pt x="74643" y="53325"/>
                    </a:cubicBezTo>
                    <a:cubicBezTo>
                      <a:pt x="74662" y="53331"/>
                      <a:pt x="74693" y="53338"/>
                      <a:pt x="74759" y="53350"/>
                    </a:cubicBezTo>
                    <a:cubicBezTo>
                      <a:pt x="74836" y="53362"/>
                      <a:pt x="74915" y="53369"/>
                      <a:pt x="74993" y="53369"/>
                    </a:cubicBezTo>
                    <a:cubicBezTo>
                      <a:pt x="75033" y="53369"/>
                      <a:pt x="75073" y="53367"/>
                      <a:pt x="75113" y="53364"/>
                    </a:cubicBezTo>
                    <a:cubicBezTo>
                      <a:pt x="75327" y="53522"/>
                      <a:pt x="75584" y="53602"/>
                      <a:pt x="75841" y="53602"/>
                    </a:cubicBezTo>
                    <a:cubicBezTo>
                      <a:pt x="76150" y="53602"/>
                      <a:pt x="76459" y="53486"/>
                      <a:pt x="76692" y="53254"/>
                    </a:cubicBezTo>
                    <a:cubicBezTo>
                      <a:pt x="77102" y="52844"/>
                      <a:pt x="77151" y="52195"/>
                      <a:pt x="76844" y="51726"/>
                    </a:cubicBezTo>
                    <a:cubicBezTo>
                      <a:pt x="76839" y="51716"/>
                      <a:pt x="76838" y="51702"/>
                      <a:pt x="76832" y="51691"/>
                    </a:cubicBezTo>
                    <a:lnTo>
                      <a:pt x="76832" y="15253"/>
                    </a:lnTo>
                    <a:cubicBezTo>
                      <a:pt x="76909" y="15049"/>
                      <a:pt x="76931" y="14829"/>
                      <a:pt x="76896" y="14613"/>
                    </a:cubicBezTo>
                    <a:cubicBezTo>
                      <a:pt x="76869" y="14436"/>
                      <a:pt x="76853" y="14258"/>
                      <a:pt x="76832" y="14079"/>
                    </a:cubicBezTo>
                    <a:lnTo>
                      <a:pt x="76832" y="12566"/>
                    </a:lnTo>
                    <a:cubicBezTo>
                      <a:pt x="76834" y="12367"/>
                      <a:pt x="76786" y="12172"/>
                      <a:pt x="76694" y="11997"/>
                    </a:cubicBezTo>
                    <a:cubicBezTo>
                      <a:pt x="76654" y="10321"/>
                      <a:pt x="76732" y="8637"/>
                      <a:pt x="76616" y="6968"/>
                    </a:cubicBezTo>
                    <a:cubicBezTo>
                      <a:pt x="76602" y="6731"/>
                      <a:pt x="76521" y="6504"/>
                      <a:pt x="76381" y="6314"/>
                    </a:cubicBezTo>
                    <a:cubicBezTo>
                      <a:pt x="76410" y="5814"/>
                      <a:pt x="76452" y="5313"/>
                      <a:pt x="76509" y="4815"/>
                    </a:cubicBezTo>
                    <a:cubicBezTo>
                      <a:pt x="76533" y="4630"/>
                      <a:pt x="76510" y="4443"/>
                      <a:pt x="76445" y="4268"/>
                    </a:cubicBezTo>
                    <a:cubicBezTo>
                      <a:pt x="76478" y="4230"/>
                      <a:pt x="76507" y="4190"/>
                      <a:pt x="76533" y="4147"/>
                    </a:cubicBezTo>
                    <a:cubicBezTo>
                      <a:pt x="76962" y="3311"/>
                      <a:pt x="77066" y="2417"/>
                      <a:pt x="76921" y="1517"/>
                    </a:cubicBezTo>
                    <a:cubicBezTo>
                      <a:pt x="76938" y="1384"/>
                      <a:pt x="76933" y="1247"/>
                      <a:pt x="76907" y="1116"/>
                    </a:cubicBezTo>
                    <a:cubicBezTo>
                      <a:pt x="77077" y="640"/>
                      <a:pt x="76704" y="0"/>
                      <a:pt x="7619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84" name="Google Shape;1984;p45"/>
              <p:cNvSpPr/>
              <p:nvPr/>
            </p:nvSpPr>
            <p:spPr>
              <a:xfrm>
                <a:off x="2718672" y="3497140"/>
                <a:ext cx="1235036" cy="125438"/>
              </a:xfrm>
              <a:custGeom>
                <a:avLst/>
                <a:gdLst/>
                <a:ahLst/>
                <a:cxnLst/>
                <a:rect l="l" t="t" r="r" b="b"/>
                <a:pathLst>
                  <a:path w="89124" h="9052" extrusionOk="0">
                    <a:moveTo>
                      <a:pt x="15216" y="1"/>
                    </a:moveTo>
                    <a:cubicBezTo>
                      <a:pt x="15212" y="1"/>
                      <a:pt x="15208" y="1"/>
                      <a:pt x="15204" y="1"/>
                    </a:cubicBezTo>
                    <a:cubicBezTo>
                      <a:pt x="11768" y="84"/>
                      <a:pt x="8332" y="146"/>
                      <a:pt x="4894" y="228"/>
                    </a:cubicBezTo>
                    <a:cubicBezTo>
                      <a:pt x="4866" y="228"/>
                      <a:pt x="4837" y="229"/>
                      <a:pt x="4808" y="229"/>
                    </a:cubicBezTo>
                    <a:cubicBezTo>
                      <a:pt x="4240" y="229"/>
                      <a:pt x="3465" y="108"/>
                      <a:pt x="2748" y="108"/>
                    </a:cubicBezTo>
                    <a:cubicBezTo>
                      <a:pt x="1782" y="108"/>
                      <a:pt x="920" y="326"/>
                      <a:pt x="802" y="1349"/>
                    </a:cubicBezTo>
                    <a:cubicBezTo>
                      <a:pt x="655" y="2608"/>
                      <a:pt x="0" y="8064"/>
                      <a:pt x="1953" y="8312"/>
                    </a:cubicBezTo>
                    <a:cubicBezTo>
                      <a:pt x="5326" y="8737"/>
                      <a:pt x="8791" y="8803"/>
                      <a:pt x="12246" y="8803"/>
                    </a:cubicBezTo>
                    <a:cubicBezTo>
                      <a:pt x="13815" y="8803"/>
                      <a:pt x="15381" y="8789"/>
                      <a:pt x="16936" y="8789"/>
                    </a:cubicBezTo>
                    <a:cubicBezTo>
                      <a:pt x="17714" y="8789"/>
                      <a:pt x="18489" y="8793"/>
                      <a:pt x="19260" y="8803"/>
                    </a:cubicBezTo>
                    <a:cubicBezTo>
                      <a:pt x="30019" y="8946"/>
                      <a:pt x="40785" y="9052"/>
                      <a:pt x="51551" y="9052"/>
                    </a:cubicBezTo>
                    <a:cubicBezTo>
                      <a:pt x="60403" y="9052"/>
                      <a:pt x="69255" y="8980"/>
                      <a:pt x="78102" y="8798"/>
                    </a:cubicBezTo>
                    <a:cubicBezTo>
                      <a:pt x="80437" y="8750"/>
                      <a:pt x="82788" y="8731"/>
                      <a:pt x="85116" y="8526"/>
                    </a:cubicBezTo>
                    <a:cubicBezTo>
                      <a:pt x="87602" y="8310"/>
                      <a:pt x="89123" y="4685"/>
                      <a:pt x="88090" y="2520"/>
                    </a:cubicBezTo>
                    <a:cubicBezTo>
                      <a:pt x="87446" y="1169"/>
                      <a:pt x="86703" y="1090"/>
                      <a:pt x="85317" y="984"/>
                    </a:cubicBezTo>
                    <a:cubicBezTo>
                      <a:pt x="84215" y="902"/>
                      <a:pt x="83107" y="874"/>
                      <a:pt x="81997" y="874"/>
                    </a:cubicBezTo>
                    <a:cubicBezTo>
                      <a:pt x="80500" y="874"/>
                      <a:pt x="79002" y="924"/>
                      <a:pt x="77515" y="955"/>
                    </a:cubicBezTo>
                    <a:cubicBezTo>
                      <a:pt x="71035" y="1085"/>
                      <a:pt x="64558" y="1436"/>
                      <a:pt x="58075" y="1453"/>
                    </a:cubicBezTo>
                    <a:cubicBezTo>
                      <a:pt x="57556" y="1455"/>
                      <a:pt x="57554" y="2262"/>
                      <a:pt x="58073" y="2262"/>
                    </a:cubicBezTo>
                    <a:cubicBezTo>
                      <a:pt x="58074" y="2262"/>
                      <a:pt x="58075" y="2262"/>
                      <a:pt x="58075" y="2262"/>
                    </a:cubicBezTo>
                    <a:cubicBezTo>
                      <a:pt x="64305" y="2244"/>
                      <a:pt x="70530" y="1929"/>
                      <a:pt x="76757" y="1779"/>
                    </a:cubicBezTo>
                    <a:cubicBezTo>
                      <a:pt x="78365" y="1740"/>
                      <a:pt x="79975" y="1705"/>
                      <a:pt x="81584" y="1705"/>
                    </a:cubicBezTo>
                    <a:cubicBezTo>
                      <a:pt x="82537" y="1705"/>
                      <a:pt x="83490" y="1717"/>
                      <a:pt x="84442" y="1748"/>
                    </a:cubicBezTo>
                    <a:cubicBezTo>
                      <a:pt x="85190" y="1772"/>
                      <a:pt x="85955" y="1798"/>
                      <a:pt x="86684" y="1971"/>
                    </a:cubicBezTo>
                    <a:cubicBezTo>
                      <a:pt x="88668" y="2440"/>
                      <a:pt x="87084" y="7385"/>
                      <a:pt x="85587" y="7664"/>
                    </a:cubicBezTo>
                    <a:cubicBezTo>
                      <a:pt x="83003" y="8144"/>
                      <a:pt x="80266" y="8268"/>
                      <a:pt x="77511" y="8268"/>
                    </a:cubicBezTo>
                    <a:cubicBezTo>
                      <a:pt x="74541" y="8268"/>
                      <a:pt x="71551" y="8124"/>
                      <a:pt x="68711" y="8124"/>
                    </a:cubicBezTo>
                    <a:cubicBezTo>
                      <a:pt x="68491" y="8124"/>
                      <a:pt x="68271" y="8124"/>
                      <a:pt x="68053" y="8126"/>
                    </a:cubicBezTo>
                    <a:cubicBezTo>
                      <a:pt x="60884" y="8187"/>
                      <a:pt x="53712" y="8224"/>
                      <a:pt x="46539" y="8224"/>
                    </a:cubicBezTo>
                    <a:cubicBezTo>
                      <a:pt x="34120" y="8224"/>
                      <a:pt x="21699" y="8113"/>
                      <a:pt x="9289" y="7820"/>
                    </a:cubicBezTo>
                    <a:cubicBezTo>
                      <a:pt x="6881" y="7763"/>
                      <a:pt x="4366" y="7855"/>
                      <a:pt x="1976" y="7505"/>
                    </a:cubicBezTo>
                    <a:cubicBezTo>
                      <a:pt x="1532" y="7441"/>
                      <a:pt x="788" y="1152"/>
                      <a:pt x="2413" y="1104"/>
                    </a:cubicBezTo>
                    <a:cubicBezTo>
                      <a:pt x="6677" y="974"/>
                      <a:pt x="10941" y="913"/>
                      <a:pt x="15204" y="808"/>
                    </a:cubicBezTo>
                    <a:cubicBezTo>
                      <a:pt x="15720" y="796"/>
                      <a:pt x="15725" y="1"/>
                      <a:pt x="1521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85" name="Google Shape;1985;p45"/>
              <p:cNvSpPr/>
              <p:nvPr/>
            </p:nvSpPr>
            <p:spPr>
              <a:xfrm>
                <a:off x="2820095" y="3613321"/>
                <a:ext cx="11183" cy="159999"/>
              </a:xfrm>
              <a:custGeom>
                <a:avLst/>
                <a:gdLst/>
                <a:ahLst/>
                <a:cxnLst/>
                <a:rect l="l" t="t" r="r" b="b"/>
                <a:pathLst>
                  <a:path w="807" h="11546" extrusionOk="0">
                    <a:moveTo>
                      <a:pt x="404" y="1"/>
                    </a:moveTo>
                    <a:cubicBezTo>
                      <a:pt x="202" y="1"/>
                      <a:pt x="0" y="131"/>
                      <a:pt x="0" y="392"/>
                    </a:cubicBezTo>
                    <a:lnTo>
                      <a:pt x="0" y="11155"/>
                    </a:lnTo>
                    <a:cubicBezTo>
                      <a:pt x="0" y="11416"/>
                      <a:pt x="202" y="11546"/>
                      <a:pt x="404" y="11546"/>
                    </a:cubicBezTo>
                    <a:cubicBezTo>
                      <a:pt x="605" y="11546"/>
                      <a:pt x="807" y="11416"/>
                      <a:pt x="807" y="11155"/>
                    </a:cubicBezTo>
                    <a:lnTo>
                      <a:pt x="807" y="392"/>
                    </a:lnTo>
                    <a:cubicBezTo>
                      <a:pt x="807" y="131"/>
                      <a:pt x="605"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86" name="Google Shape;1986;p45"/>
              <p:cNvSpPr/>
              <p:nvPr/>
            </p:nvSpPr>
            <p:spPr>
              <a:xfrm>
                <a:off x="3034790" y="4348185"/>
                <a:ext cx="861756" cy="11211"/>
              </a:xfrm>
              <a:custGeom>
                <a:avLst/>
                <a:gdLst/>
                <a:ahLst/>
                <a:cxnLst/>
                <a:rect l="l" t="t" r="r" b="b"/>
                <a:pathLst>
                  <a:path w="62187" h="809" extrusionOk="0">
                    <a:moveTo>
                      <a:pt x="519" y="1"/>
                    </a:moveTo>
                    <a:cubicBezTo>
                      <a:pt x="0" y="1"/>
                      <a:pt x="0" y="809"/>
                      <a:pt x="519" y="809"/>
                    </a:cubicBezTo>
                    <a:lnTo>
                      <a:pt x="61665" y="809"/>
                    </a:lnTo>
                    <a:cubicBezTo>
                      <a:pt x="62186" y="809"/>
                      <a:pt x="62186" y="1"/>
                      <a:pt x="61665"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87" name="Google Shape;1987;p45"/>
              <p:cNvSpPr/>
              <p:nvPr/>
            </p:nvSpPr>
            <p:spPr>
              <a:xfrm>
                <a:off x="3883714" y="3611451"/>
                <a:ext cx="11197" cy="747765"/>
              </a:xfrm>
              <a:custGeom>
                <a:avLst/>
                <a:gdLst/>
                <a:ahLst/>
                <a:cxnLst/>
                <a:rect l="l" t="t" r="r" b="b"/>
                <a:pathLst>
                  <a:path w="808" h="53961" extrusionOk="0">
                    <a:moveTo>
                      <a:pt x="404" y="1"/>
                    </a:moveTo>
                    <a:cubicBezTo>
                      <a:pt x="202" y="1"/>
                      <a:pt x="1" y="131"/>
                      <a:pt x="1" y="391"/>
                    </a:cubicBezTo>
                    <a:lnTo>
                      <a:pt x="1" y="53571"/>
                    </a:lnTo>
                    <a:cubicBezTo>
                      <a:pt x="1" y="53830"/>
                      <a:pt x="202" y="53960"/>
                      <a:pt x="404" y="53960"/>
                    </a:cubicBezTo>
                    <a:cubicBezTo>
                      <a:pt x="606" y="53960"/>
                      <a:pt x="807" y="53830"/>
                      <a:pt x="807" y="53571"/>
                    </a:cubicBezTo>
                    <a:lnTo>
                      <a:pt x="807" y="391"/>
                    </a:lnTo>
                    <a:cubicBezTo>
                      <a:pt x="807" y="131"/>
                      <a:pt x="606"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88" name="Google Shape;1988;p45"/>
              <p:cNvSpPr/>
              <p:nvPr/>
            </p:nvSpPr>
            <p:spPr>
              <a:xfrm>
                <a:off x="3002682" y="3711959"/>
                <a:ext cx="312057" cy="11183"/>
              </a:xfrm>
              <a:custGeom>
                <a:avLst/>
                <a:gdLst/>
                <a:ahLst/>
                <a:cxnLst/>
                <a:rect l="l" t="t" r="r" b="b"/>
                <a:pathLst>
                  <a:path w="22519" h="807" extrusionOk="0">
                    <a:moveTo>
                      <a:pt x="522" y="0"/>
                    </a:moveTo>
                    <a:cubicBezTo>
                      <a:pt x="1" y="0"/>
                      <a:pt x="1" y="807"/>
                      <a:pt x="522" y="807"/>
                    </a:cubicBezTo>
                    <a:lnTo>
                      <a:pt x="21999" y="807"/>
                    </a:lnTo>
                    <a:cubicBezTo>
                      <a:pt x="22518" y="807"/>
                      <a:pt x="22518" y="0"/>
                      <a:pt x="2199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89" name="Google Shape;1989;p45"/>
              <p:cNvSpPr/>
              <p:nvPr/>
            </p:nvSpPr>
            <p:spPr>
              <a:xfrm>
                <a:off x="3407695" y="3799247"/>
                <a:ext cx="157643" cy="11197"/>
              </a:xfrm>
              <a:custGeom>
                <a:avLst/>
                <a:gdLst/>
                <a:ahLst/>
                <a:cxnLst/>
                <a:rect l="l" t="t" r="r" b="b"/>
                <a:pathLst>
                  <a:path w="11376" h="808" extrusionOk="0">
                    <a:moveTo>
                      <a:pt x="522" y="1"/>
                    </a:moveTo>
                    <a:cubicBezTo>
                      <a:pt x="1" y="1"/>
                      <a:pt x="1" y="807"/>
                      <a:pt x="522" y="807"/>
                    </a:cubicBezTo>
                    <a:lnTo>
                      <a:pt x="10856" y="807"/>
                    </a:lnTo>
                    <a:cubicBezTo>
                      <a:pt x="11376" y="807"/>
                      <a:pt x="11376" y="1"/>
                      <a:pt x="1085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90" name="Google Shape;1990;p45"/>
              <p:cNvSpPr/>
              <p:nvPr/>
            </p:nvSpPr>
            <p:spPr>
              <a:xfrm>
                <a:off x="3168307" y="3964817"/>
                <a:ext cx="240414" cy="11183"/>
              </a:xfrm>
              <a:custGeom>
                <a:avLst/>
                <a:gdLst/>
                <a:ahLst/>
                <a:cxnLst/>
                <a:rect l="l" t="t" r="r" b="b"/>
                <a:pathLst>
                  <a:path w="17349" h="807" extrusionOk="0">
                    <a:moveTo>
                      <a:pt x="519" y="0"/>
                    </a:moveTo>
                    <a:cubicBezTo>
                      <a:pt x="0" y="0"/>
                      <a:pt x="0" y="807"/>
                      <a:pt x="519" y="807"/>
                    </a:cubicBezTo>
                    <a:lnTo>
                      <a:pt x="16828" y="807"/>
                    </a:lnTo>
                    <a:cubicBezTo>
                      <a:pt x="17349" y="807"/>
                      <a:pt x="17349" y="0"/>
                      <a:pt x="16828"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91" name="Google Shape;1991;p45"/>
              <p:cNvSpPr/>
              <p:nvPr/>
            </p:nvSpPr>
            <p:spPr>
              <a:xfrm>
                <a:off x="3559850" y="4029698"/>
                <a:ext cx="74858" cy="11197"/>
              </a:xfrm>
              <a:custGeom>
                <a:avLst/>
                <a:gdLst/>
                <a:ahLst/>
                <a:cxnLst/>
                <a:rect l="l" t="t" r="r" b="b"/>
                <a:pathLst>
                  <a:path w="5402" h="808" extrusionOk="0">
                    <a:moveTo>
                      <a:pt x="522" y="1"/>
                    </a:moveTo>
                    <a:cubicBezTo>
                      <a:pt x="1" y="1"/>
                      <a:pt x="1" y="807"/>
                      <a:pt x="522" y="807"/>
                    </a:cubicBezTo>
                    <a:lnTo>
                      <a:pt x="4882" y="807"/>
                    </a:lnTo>
                    <a:cubicBezTo>
                      <a:pt x="5402" y="807"/>
                      <a:pt x="5402" y="1"/>
                      <a:pt x="488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92" name="Google Shape;1992;p45"/>
              <p:cNvSpPr/>
              <p:nvPr/>
            </p:nvSpPr>
            <p:spPr>
              <a:xfrm>
                <a:off x="3315972" y="4237796"/>
                <a:ext cx="372448" cy="11211"/>
              </a:xfrm>
              <a:custGeom>
                <a:avLst/>
                <a:gdLst/>
                <a:ahLst/>
                <a:cxnLst/>
                <a:rect l="l" t="t" r="r" b="b"/>
                <a:pathLst>
                  <a:path w="26877" h="809" extrusionOk="0">
                    <a:moveTo>
                      <a:pt x="521" y="0"/>
                    </a:moveTo>
                    <a:cubicBezTo>
                      <a:pt x="0" y="0"/>
                      <a:pt x="0" y="809"/>
                      <a:pt x="521" y="809"/>
                    </a:cubicBezTo>
                    <a:lnTo>
                      <a:pt x="26357" y="809"/>
                    </a:lnTo>
                    <a:cubicBezTo>
                      <a:pt x="26877" y="809"/>
                      <a:pt x="26877" y="0"/>
                      <a:pt x="2635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93" name="Google Shape;1993;p45"/>
              <p:cNvSpPr/>
              <p:nvPr/>
            </p:nvSpPr>
            <p:spPr>
              <a:xfrm>
                <a:off x="3734413" y="3884263"/>
                <a:ext cx="63634" cy="11183"/>
              </a:xfrm>
              <a:custGeom>
                <a:avLst/>
                <a:gdLst/>
                <a:ahLst/>
                <a:cxnLst/>
                <a:rect l="l" t="t" r="r" b="b"/>
                <a:pathLst>
                  <a:path w="4592" h="807" extrusionOk="0">
                    <a:moveTo>
                      <a:pt x="520" y="0"/>
                    </a:moveTo>
                    <a:cubicBezTo>
                      <a:pt x="1" y="0"/>
                      <a:pt x="1" y="807"/>
                      <a:pt x="520" y="807"/>
                    </a:cubicBezTo>
                    <a:lnTo>
                      <a:pt x="4072" y="807"/>
                    </a:lnTo>
                    <a:cubicBezTo>
                      <a:pt x="4591" y="807"/>
                      <a:pt x="4591" y="0"/>
                      <a:pt x="407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94" name="Google Shape;1994;p45"/>
              <p:cNvSpPr/>
              <p:nvPr/>
            </p:nvSpPr>
            <p:spPr>
              <a:xfrm>
                <a:off x="2932951" y="3907003"/>
                <a:ext cx="136968" cy="431398"/>
              </a:xfrm>
              <a:custGeom>
                <a:avLst/>
                <a:gdLst/>
                <a:ahLst/>
                <a:cxnLst/>
                <a:rect l="l" t="t" r="r" b="b"/>
                <a:pathLst>
                  <a:path w="9884" h="31131" extrusionOk="0">
                    <a:moveTo>
                      <a:pt x="1077" y="0"/>
                    </a:moveTo>
                    <a:cubicBezTo>
                      <a:pt x="272" y="0"/>
                      <a:pt x="1" y="1101"/>
                      <a:pt x="679" y="1505"/>
                    </a:cubicBezTo>
                    <a:cubicBezTo>
                      <a:pt x="1017" y="1705"/>
                      <a:pt x="1360" y="1896"/>
                      <a:pt x="1701" y="2090"/>
                    </a:cubicBezTo>
                    <a:cubicBezTo>
                      <a:pt x="2433" y="3897"/>
                      <a:pt x="3771" y="5486"/>
                      <a:pt x="3859" y="7484"/>
                    </a:cubicBezTo>
                    <a:cubicBezTo>
                      <a:pt x="3878" y="7922"/>
                      <a:pt x="4088" y="8233"/>
                      <a:pt x="4372" y="8425"/>
                    </a:cubicBezTo>
                    <a:cubicBezTo>
                      <a:pt x="4550" y="10518"/>
                      <a:pt x="4965" y="12587"/>
                      <a:pt x="5043" y="14695"/>
                    </a:cubicBezTo>
                    <a:cubicBezTo>
                      <a:pt x="5055" y="15050"/>
                      <a:pt x="5182" y="15318"/>
                      <a:pt x="5367" y="15510"/>
                    </a:cubicBezTo>
                    <a:cubicBezTo>
                      <a:pt x="5398" y="16156"/>
                      <a:pt x="5445" y="16802"/>
                      <a:pt x="5476" y="17449"/>
                    </a:cubicBezTo>
                    <a:cubicBezTo>
                      <a:pt x="5499" y="17972"/>
                      <a:pt x="5509" y="18493"/>
                      <a:pt x="5499" y="19018"/>
                    </a:cubicBezTo>
                    <a:cubicBezTo>
                      <a:pt x="5052" y="20160"/>
                      <a:pt x="5042" y="21453"/>
                      <a:pt x="5338" y="22658"/>
                    </a:cubicBezTo>
                    <a:cubicBezTo>
                      <a:pt x="5303" y="22727"/>
                      <a:pt x="5277" y="22802"/>
                      <a:pt x="5263" y="22879"/>
                    </a:cubicBezTo>
                    <a:cubicBezTo>
                      <a:pt x="5047" y="24041"/>
                      <a:pt x="4931" y="25206"/>
                      <a:pt x="4725" y="26347"/>
                    </a:cubicBezTo>
                    <a:cubicBezTo>
                      <a:pt x="4491" y="26925"/>
                      <a:pt x="4337" y="27533"/>
                      <a:pt x="4264" y="28152"/>
                    </a:cubicBezTo>
                    <a:cubicBezTo>
                      <a:pt x="4264" y="28175"/>
                      <a:pt x="4266" y="28197"/>
                      <a:pt x="4268" y="28218"/>
                    </a:cubicBezTo>
                    <a:cubicBezTo>
                      <a:pt x="4079" y="28803"/>
                      <a:pt x="3826" y="29367"/>
                      <a:pt x="3513" y="29897"/>
                    </a:cubicBezTo>
                    <a:cubicBezTo>
                      <a:pt x="3193" y="30439"/>
                      <a:pt x="3663" y="31131"/>
                      <a:pt x="4217" y="31131"/>
                    </a:cubicBezTo>
                    <a:cubicBezTo>
                      <a:pt x="4349" y="31131"/>
                      <a:pt x="4486" y="31091"/>
                      <a:pt x="4618" y="31002"/>
                    </a:cubicBezTo>
                    <a:cubicBezTo>
                      <a:pt x="4936" y="30785"/>
                      <a:pt x="5239" y="30564"/>
                      <a:pt x="5533" y="30337"/>
                    </a:cubicBezTo>
                    <a:cubicBezTo>
                      <a:pt x="5665" y="30337"/>
                      <a:pt x="5793" y="30307"/>
                      <a:pt x="5909" y="30249"/>
                    </a:cubicBezTo>
                    <a:cubicBezTo>
                      <a:pt x="7493" y="29473"/>
                      <a:pt x="8448" y="28024"/>
                      <a:pt x="9078" y="26430"/>
                    </a:cubicBezTo>
                    <a:cubicBezTo>
                      <a:pt x="9087" y="26407"/>
                      <a:pt x="9089" y="26390"/>
                      <a:pt x="9096" y="26369"/>
                    </a:cubicBezTo>
                    <a:cubicBezTo>
                      <a:pt x="9340" y="25829"/>
                      <a:pt x="9539" y="25263"/>
                      <a:pt x="9724" y="24706"/>
                    </a:cubicBezTo>
                    <a:cubicBezTo>
                      <a:pt x="9883" y="24231"/>
                      <a:pt x="9606" y="23889"/>
                      <a:pt x="9239" y="23769"/>
                    </a:cubicBezTo>
                    <a:cubicBezTo>
                      <a:pt x="9189" y="23494"/>
                      <a:pt x="9137" y="23219"/>
                      <a:pt x="9070" y="22949"/>
                    </a:cubicBezTo>
                    <a:cubicBezTo>
                      <a:pt x="9018" y="22634"/>
                      <a:pt x="8949" y="22322"/>
                      <a:pt x="8864" y="22016"/>
                    </a:cubicBezTo>
                    <a:cubicBezTo>
                      <a:pt x="8836" y="21920"/>
                      <a:pt x="8793" y="21830"/>
                      <a:pt x="8734" y="21751"/>
                    </a:cubicBezTo>
                    <a:cubicBezTo>
                      <a:pt x="8659" y="21517"/>
                      <a:pt x="8587" y="21282"/>
                      <a:pt x="8505" y="21048"/>
                    </a:cubicBezTo>
                    <a:cubicBezTo>
                      <a:pt x="8583" y="18822"/>
                      <a:pt x="8454" y="16599"/>
                      <a:pt x="8353" y="14373"/>
                    </a:cubicBezTo>
                    <a:cubicBezTo>
                      <a:pt x="8332" y="13869"/>
                      <a:pt x="7938" y="13612"/>
                      <a:pt x="7546" y="13596"/>
                    </a:cubicBezTo>
                    <a:cubicBezTo>
                      <a:pt x="7832" y="9222"/>
                      <a:pt x="7965" y="149"/>
                      <a:pt x="2703" y="135"/>
                    </a:cubicBezTo>
                    <a:cubicBezTo>
                      <a:pt x="2608" y="135"/>
                      <a:pt x="2514" y="148"/>
                      <a:pt x="2424" y="170"/>
                    </a:cubicBezTo>
                    <a:cubicBezTo>
                      <a:pt x="1986" y="64"/>
                      <a:pt x="1538" y="7"/>
                      <a:pt x="1088" y="0"/>
                    </a:cubicBezTo>
                    <a:cubicBezTo>
                      <a:pt x="1084" y="0"/>
                      <a:pt x="1080" y="0"/>
                      <a:pt x="107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95" name="Google Shape;1995;p45"/>
              <p:cNvSpPr/>
              <p:nvPr/>
            </p:nvSpPr>
            <p:spPr>
              <a:xfrm>
                <a:off x="2822202" y="3796905"/>
                <a:ext cx="47171" cy="57509"/>
              </a:xfrm>
              <a:custGeom>
                <a:avLst/>
                <a:gdLst/>
                <a:ahLst/>
                <a:cxnLst/>
                <a:rect l="l" t="t" r="r" b="b"/>
                <a:pathLst>
                  <a:path w="3404" h="4150" extrusionOk="0">
                    <a:moveTo>
                      <a:pt x="1145" y="1"/>
                    </a:moveTo>
                    <a:cubicBezTo>
                      <a:pt x="817" y="1"/>
                      <a:pt x="510" y="173"/>
                      <a:pt x="444" y="573"/>
                    </a:cubicBezTo>
                    <a:cubicBezTo>
                      <a:pt x="342" y="1184"/>
                      <a:pt x="239" y="1795"/>
                      <a:pt x="120" y="2403"/>
                    </a:cubicBezTo>
                    <a:cubicBezTo>
                      <a:pt x="1" y="3011"/>
                      <a:pt x="506" y="3401"/>
                      <a:pt x="976" y="3401"/>
                    </a:cubicBezTo>
                    <a:cubicBezTo>
                      <a:pt x="1059" y="3401"/>
                      <a:pt x="1142" y="3389"/>
                      <a:pt x="1219" y="3363"/>
                    </a:cubicBezTo>
                    <a:cubicBezTo>
                      <a:pt x="1245" y="3401"/>
                      <a:pt x="1275" y="3438"/>
                      <a:pt x="1302" y="3474"/>
                    </a:cubicBezTo>
                    <a:cubicBezTo>
                      <a:pt x="1302" y="3474"/>
                      <a:pt x="1302" y="3476"/>
                      <a:pt x="1304" y="3478"/>
                    </a:cubicBezTo>
                    <a:cubicBezTo>
                      <a:pt x="1401" y="3760"/>
                      <a:pt x="1621" y="3971"/>
                      <a:pt x="1889" y="4042"/>
                    </a:cubicBezTo>
                    <a:cubicBezTo>
                      <a:pt x="2020" y="4112"/>
                      <a:pt x="2171" y="4149"/>
                      <a:pt x="2322" y="4149"/>
                    </a:cubicBezTo>
                    <a:cubicBezTo>
                      <a:pt x="2641" y="4149"/>
                      <a:pt x="2957" y="3979"/>
                      <a:pt x="3075" y="3585"/>
                    </a:cubicBezTo>
                    <a:cubicBezTo>
                      <a:pt x="3404" y="2500"/>
                      <a:pt x="2509" y="1219"/>
                      <a:pt x="1919" y="379"/>
                    </a:cubicBezTo>
                    <a:cubicBezTo>
                      <a:pt x="1750" y="140"/>
                      <a:pt x="1439" y="1"/>
                      <a:pt x="1145" y="1"/>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96" name="Google Shape;1996;p45"/>
              <p:cNvSpPr/>
              <p:nvPr/>
            </p:nvSpPr>
            <p:spPr>
              <a:xfrm>
                <a:off x="2674356" y="3898744"/>
                <a:ext cx="250072" cy="121239"/>
              </a:xfrm>
              <a:custGeom>
                <a:avLst/>
                <a:gdLst/>
                <a:ahLst/>
                <a:cxnLst/>
                <a:rect l="l" t="t" r="r" b="b"/>
                <a:pathLst>
                  <a:path w="18046" h="8749" extrusionOk="0">
                    <a:moveTo>
                      <a:pt x="8910" y="1"/>
                    </a:moveTo>
                    <a:cubicBezTo>
                      <a:pt x="4871" y="1"/>
                      <a:pt x="1521" y="3255"/>
                      <a:pt x="507" y="6975"/>
                    </a:cubicBezTo>
                    <a:cubicBezTo>
                      <a:pt x="491" y="7039"/>
                      <a:pt x="481" y="7105"/>
                      <a:pt x="477" y="7171"/>
                    </a:cubicBezTo>
                    <a:cubicBezTo>
                      <a:pt x="1" y="7579"/>
                      <a:pt x="311" y="8566"/>
                      <a:pt x="972" y="8566"/>
                    </a:cubicBezTo>
                    <a:cubicBezTo>
                      <a:pt x="995" y="8566"/>
                      <a:pt x="1019" y="8565"/>
                      <a:pt x="1043" y="8563"/>
                    </a:cubicBezTo>
                    <a:cubicBezTo>
                      <a:pt x="1419" y="8525"/>
                      <a:pt x="1793" y="8495"/>
                      <a:pt x="2168" y="8473"/>
                    </a:cubicBezTo>
                    <a:cubicBezTo>
                      <a:pt x="2302" y="8637"/>
                      <a:pt x="2488" y="8749"/>
                      <a:pt x="2700" y="8749"/>
                    </a:cubicBezTo>
                    <a:cubicBezTo>
                      <a:pt x="2781" y="8749"/>
                      <a:pt x="2867" y="8732"/>
                      <a:pt x="2954" y="8696"/>
                    </a:cubicBezTo>
                    <a:cubicBezTo>
                      <a:pt x="3155" y="8613"/>
                      <a:pt x="3354" y="8518"/>
                      <a:pt x="3552" y="8422"/>
                    </a:cubicBezTo>
                    <a:cubicBezTo>
                      <a:pt x="3775" y="8419"/>
                      <a:pt x="3998" y="8417"/>
                      <a:pt x="4221" y="8417"/>
                    </a:cubicBezTo>
                    <a:cubicBezTo>
                      <a:pt x="7214" y="8417"/>
                      <a:pt x="10215" y="8738"/>
                      <a:pt x="13194" y="8738"/>
                    </a:cubicBezTo>
                    <a:cubicBezTo>
                      <a:pt x="14604" y="8738"/>
                      <a:pt x="16010" y="8666"/>
                      <a:pt x="17407" y="8454"/>
                    </a:cubicBezTo>
                    <a:cubicBezTo>
                      <a:pt x="17864" y="8384"/>
                      <a:pt x="18046" y="7851"/>
                      <a:pt x="17969" y="7460"/>
                    </a:cubicBezTo>
                    <a:cubicBezTo>
                      <a:pt x="17036" y="2710"/>
                      <a:pt x="14146" y="368"/>
                      <a:pt x="9470" y="22"/>
                    </a:cubicBezTo>
                    <a:cubicBezTo>
                      <a:pt x="9282" y="8"/>
                      <a:pt x="9095" y="1"/>
                      <a:pt x="8910" y="1"/>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97" name="Google Shape;1997;p45"/>
              <p:cNvSpPr/>
              <p:nvPr/>
            </p:nvSpPr>
            <p:spPr>
              <a:xfrm>
                <a:off x="2615212" y="4179594"/>
                <a:ext cx="343070" cy="186882"/>
              </a:xfrm>
              <a:custGeom>
                <a:avLst/>
                <a:gdLst/>
                <a:ahLst/>
                <a:cxnLst/>
                <a:rect l="l" t="t" r="r" b="b"/>
                <a:pathLst>
                  <a:path w="24757" h="13486" extrusionOk="0">
                    <a:moveTo>
                      <a:pt x="897" y="0"/>
                    </a:moveTo>
                    <a:cubicBezTo>
                      <a:pt x="424" y="0"/>
                      <a:pt x="0" y="577"/>
                      <a:pt x="172" y="1024"/>
                    </a:cubicBezTo>
                    <a:cubicBezTo>
                      <a:pt x="272" y="1284"/>
                      <a:pt x="406" y="1633"/>
                      <a:pt x="568" y="2002"/>
                    </a:cubicBezTo>
                    <a:cubicBezTo>
                      <a:pt x="213" y="3193"/>
                      <a:pt x="283" y="4277"/>
                      <a:pt x="598" y="5348"/>
                    </a:cubicBezTo>
                    <a:cubicBezTo>
                      <a:pt x="456" y="7179"/>
                      <a:pt x="641" y="8604"/>
                      <a:pt x="2026" y="10029"/>
                    </a:cubicBezTo>
                    <a:cubicBezTo>
                      <a:pt x="2022" y="10235"/>
                      <a:pt x="2097" y="10434"/>
                      <a:pt x="2237" y="10584"/>
                    </a:cubicBezTo>
                    <a:cubicBezTo>
                      <a:pt x="3374" y="11864"/>
                      <a:pt x="4787" y="12824"/>
                      <a:pt x="6468" y="13214"/>
                    </a:cubicBezTo>
                    <a:cubicBezTo>
                      <a:pt x="6536" y="13230"/>
                      <a:pt x="6602" y="13237"/>
                      <a:pt x="6664" y="13237"/>
                    </a:cubicBezTo>
                    <a:cubicBezTo>
                      <a:pt x="6892" y="13237"/>
                      <a:pt x="7077" y="13138"/>
                      <a:pt x="7215" y="12992"/>
                    </a:cubicBezTo>
                    <a:cubicBezTo>
                      <a:pt x="7231" y="12999"/>
                      <a:pt x="7247" y="13006"/>
                      <a:pt x="7262" y="13013"/>
                    </a:cubicBezTo>
                    <a:cubicBezTo>
                      <a:pt x="7369" y="13276"/>
                      <a:pt x="7603" y="13486"/>
                      <a:pt x="7975" y="13486"/>
                    </a:cubicBezTo>
                    <a:cubicBezTo>
                      <a:pt x="7981" y="13486"/>
                      <a:pt x="7986" y="13486"/>
                      <a:pt x="7991" y="13486"/>
                    </a:cubicBezTo>
                    <a:cubicBezTo>
                      <a:pt x="8147" y="13486"/>
                      <a:pt x="8298" y="13438"/>
                      <a:pt x="8427" y="13349"/>
                    </a:cubicBezTo>
                    <a:cubicBezTo>
                      <a:pt x="8686" y="13389"/>
                      <a:pt x="8947" y="13407"/>
                      <a:pt x="9210" y="13407"/>
                    </a:cubicBezTo>
                    <a:cubicBezTo>
                      <a:pt x="9591" y="13407"/>
                      <a:pt x="9977" y="13368"/>
                      <a:pt x="10369" y="13295"/>
                    </a:cubicBezTo>
                    <a:cubicBezTo>
                      <a:pt x="10465" y="13278"/>
                      <a:pt x="10556" y="13243"/>
                      <a:pt x="10639" y="13191"/>
                    </a:cubicBezTo>
                    <a:cubicBezTo>
                      <a:pt x="11227" y="13214"/>
                      <a:pt x="11818" y="13221"/>
                      <a:pt x="12410" y="13221"/>
                    </a:cubicBezTo>
                    <a:cubicBezTo>
                      <a:pt x="12968" y="13221"/>
                      <a:pt x="13528" y="13215"/>
                      <a:pt x="14086" y="13207"/>
                    </a:cubicBezTo>
                    <a:cubicBezTo>
                      <a:pt x="17101" y="13160"/>
                      <a:pt x="20579" y="13281"/>
                      <a:pt x="22674" y="10745"/>
                    </a:cubicBezTo>
                    <a:cubicBezTo>
                      <a:pt x="24756" y="8228"/>
                      <a:pt x="24446" y="3875"/>
                      <a:pt x="23852" y="918"/>
                    </a:cubicBezTo>
                    <a:cubicBezTo>
                      <a:pt x="23790" y="615"/>
                      <a:pt x="23449" y="323"/>
                      <a:pt x="23131" y="323"/>
                    </a:cubicBezTo>
                    <a:cubicBezTo>
                      <a:pt x="23111" y="323"/>
                      <a:pt x="23092" y="324"/>
                      <a:pt x="23074" y="326"/>
                    </a:cubicBezTo>
                    <a:cubicBezTo>
                      <a:pt x="22975" y="337"/>
                      <a:pt x="22878" y="347"/>
                      <a:pt x="22779" y="356"/>
                    </a:cubicBezTo>
                    <a:cubicBezTo>
                      <a:pt x="22741" y="347"/>
                      <a:pt x="22710" y="330"/>
                      <a:pt x="22670" y="326"/>
                    </a:cubicBezTo>
                    <a:cubicBezTo>
                      <a:pt x="20278" y="61"/>
                      <a:pt x="17887" y="63"/>
                      <a:pt x="15485" y="3"/>
                    </a:cubicBezTo>
                    <a:cubicBezTo>
                      <a:pt x="15476" y="2"/>
                      <a:pt x="15468" y="2"/>
                      <a:pt x="15460" y="2"/>
                    </a:cubicBezTo>
                    <a:cubicBezTo>
                      <a:pt x="15128" y="2"/>
                      <a:pt x="14909" y="173"/>
                      <a:pt x="14796" y="401"/>
                    </a:cubicBezTo>
                    <a:cubicBezTo>
                      <a:pt x="14295" y="340"/>
                      <a:pt x="13799" y="285"/>
                      <a:pt x="13304" y="245"/>
                    </a:cubicBezTo>
                    <a:cubicBezTo>
                      <a:pt x="12099" y="147"/>
                      <a:pt x="10894" y="119"/>
                      <a:pt x="9688" y="119"/>
                    </a:cubicBezTo>
                    <a:cubicBezTo>
                      <a:pt x="8125" y="119"/>
                      <a:pt x="6562" y="166"/>
                      <a:pt x="4998" y="166"/>
                    </a:cubicBezTo>
                    <a:cubicBezTo>
                      <a:pt x="3649" y="166"/>
                      <a:pt x="2299" y="131"/>
                      <a:pt x="951" y="3"/>
                    </a:cubicBezTo>
                    <a:cubicBezTo>
                      <a:pt x="933" y="1"/>
                      <a:pt x="915" y="0"/>
                      <a:pt x="89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98" name="Google Shape;1998;p45"/>
              <p:cNvSpPr/>
              <p:nvPr/>
            </p:nvSpPr>
            <p:spPr>
              <a:xfrm>
                <a:off x="2541781" y="3841637"/>
                <a:ext cx="474689" cy="579243"/>
              </a:xfrm>
              <a:custGeom>
                <a:avLst/>
                <a:gdLst/>
                <a:ahLst/>
                <a:cxnLst/>
                <a:rect l="l" t="t" r="r" b="b"/>
                <a:pathLst>
                  <a:path w="34255" h="41800" extrusionOk="0">
                    <a:moveTo>
                      <a:pt x="19930" y="809"/>
                    </a:moveTo>
                    <a:cubicBezTo>
                      <a:pt x="20068" y="809"/>
                      <a:pt x="20206" y="811"/>
                      <a:pt x="20346" y="815"/>
                    </a:cubicBezTo>
                    <a:lnTo>
                      <a:pt x="20346" y="815"/>
                    </a:lnTo>
                    <a:cubicBezTo>
                      <a:pt x="31126" y="2748"/>
                      <a:pt x="32825" y="15095"/>
                      <a:pt x="32923" y="24245"/>
                    </a:cubicBezTo>
                    <a:cubicBezTo>
                      <a:pt x="32977" y="29201"/>
                      <a:pt x="32266" y="35990"/>
                      <a:pt x="27841" y="39080"/>
                    </a:cubicBezTo>
                    <a:cubicBezTo>
                      <a:pt x="25757" y="40534"/>
                      <a:pt x="22726" y="40399"/>
                      <a:pt x="20311" y="40603"/>
                    </a:cubicBezTo>
                    <a:cubicBezTo>
                      <a:pt x="18407" y="40764"/>
                      <a:pt x="16549" y="40932"/>
                      <a:pt x="14678" y="40932"/>
                    </a:cubicBezTo>
                    <a:cubicBezTo>
                      <a:pt x="13567" y="40932"/>
                      <a:pt x="12451" y="40873"/>
                      <a:pt x="11318" y="40718"/>
                    </a:cubicBezTo>
                    <a:cubicBezTo>
                      <a:pt x="1" y="39163"/>
                      <a:pt x="1060" y="26198"/>
                      <a:pt x="3167" y="17923"/>
                    </a:cubicBezTo>
                    <a:cubicBezTo>
                      <a:pt x="5292" y="9576"/>
                      <a:pt x="10451" y="809"/>
                      <a:pt x="19930" y="809"/>
                    </a:cubicBezTo>
                    <a:close/>
                    <a:moveTo>
                      <a:pt x="19897" y="0"/>
                    </a:moveTo>
                    <a:cubicBezTo>
                      <a:pt x="9667" y="0"/>
                      <a:pt x="4471" y="9520"/>
                      <a:pt x="2197" y="18453"/>
                    </a:cubicBezTo>
                    <a:cubicBezTo>
                      <a:pt x="970" y="23281"/>
                      <a:pt x="472" y="28538"/>
                      <a:pt x="1676" y="33414"/>
                    </a:cubicBezTo>
                    <a:cubicBezTo>
                      <a:pt x="2940" y="38525"/>
                      <a:pt x="7140" y="40950"/>
                      <a:pt x="12118" y="41633"/>
                    </a:cubicBezTo>
                    <a:cubicBezTo>
                      <a:pt x="12989" y="41753"/>
                      <a:pt x="13863" y="41800"/>
                      <a:pt x="14739" y="41800"/>
                    </a:cubicBezTo>
                    <a:cubicBezTo>
                      <a:pt x="16902" y="41800"/>
                      <a:pt x="19071" y="41514"/>
                      <a:pt x="21216" y="41334"/>
                    </a:cubicBezTo>
                    <a:cubicBezTo>
                      <a:pt x="23683" y="41126"/>
                      <a:pt x="26022" y="40948"/>
                      <a:pt x="28248" y="39776"/>
                    </a:cubicBezTo>
                    <a:cubicBezTo>
                      <a:pt x="32664" y="37450"/>
                      <a:pt x="33441" y="30454"/>
                      <a:pt x="33690" y="26110"/>
                    </a:cubicBezTo>
                    <a:cubicBezTo>
                      <a:pt x="34255" y="16229"/>
                      <a:pt x="32132" y="2052"/>
                      <a:pt x="20486" y="23"/>
                    </a:cubicBezTo>
                    <a:cubicBezTo>
                      <a:pt x="20480" y="22"/>
                      <a:pt x="20475" y="21"/>
                      <a:pt x="20469" y="20"/>
                    </a:cubicBezTo>
                    <a:lnTo>
                      <a:pt x="20469" y="20"/>
                    </a:lnTo>
                    <a:cubicBezTo>
                      <a:pt x="20442" y="14"/>
                      <a:pt x="20412" y="10"/>
                      <a:pt x="20380" y="9"/>
                    </a:cubicBezTo>
                    <a:lnTo>
                      <a:pt x="20380" y="7"/>
                    </a:lnTo>
                    <a:cubicBezTo>
                      <a:pt x="20218" y="3"/>
                      <a:pt x="20057" y="0"/>
                      <a:pt x="1989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1999" name="Google Shape;1999;p45"/>
              <p:cNvSpPr/>
              <p:nvPr/>
            </p:nvSpPr>
            <p:spPr>
              <a:xfrm>
                <a:off x="2719448" y="3761444"/>
                <a:ext cx="184402" cy="110486"/>
              </a:xfrm>
              <a:custGeom>
                <a:avLst/>
                <a:gdLst/>
                <a:ahLst/>
                <a:cxnLst/>
                <a:rect l="l" t="t" r="r" b="b"/>
                <a:pathLst>
                  <a:path w="13307" h="7973" extrusionOk="0">
                    <a:moveTo>
                      <a:pt x="7636" y="0"/>
                    </a:moveTo>
                    <a:cubicBezTo>
                      <a:pt x="4387" y="0"/>
                      <a:pt x="1" y="3433"/>
                      <a:pt x="2205" y="6807"/>
                    </a:cubicBezTo>
                    <a:cubicBezTo>
                      <a:pt x="2291" y="6939"/>
                      <a:pt x="2415" y="6993"/>
                      <a:pt x="2539" y="6993"/>
                    </a:cubicBezTo>
                    <a:cubicBezTo>
                      <a:pt x="2822" y="6993"/>
                      <a:pt x="3102" y="6704"/>
                      <a:pt x="2903" y="6400"/>
                    </a:cubicBezTo>
                    <a:lnTo>
                      <a:pt x="2901" y="6398"/>
                    </a:lnTo>
                    <a:cubicBezTo>
                      <a:pt x="1149" y="3717"/>
                      <a:pt x="4367" y="1607"/>
                      <a:pt x="6635" y="968"/>
                    </a:cubicBezTo>
                    <a:cubicBezTo>
                      <a:pt x="6988" y="868"/>
                      <a:pt x="7332" y="822"/>
                      <a:pt x="7665" y="822"/>
                    </a:cubicBezTo>
                    <a:cubicBezTo>
                      <a:pt x="8992" y="822"/>
                      <a:pt x="10155" y="1555"/>
                      <a:pt x="11108" y="2561"/>
                    </a:cubicBezTo>
                    <a:cubicBezTo>
                      <a:pt x="11998" y="3497"/>
                      <a:pt x="12819" y="5890"/>
                      <a:pt x="11859" y="7123"/>
                    </a:cubicBezTo>
                    <a:lnTo>
                      <a:pt x="11859" y="7123"/>
                    </a:lnTo>
                    <a:cubicBezTo>
                      <a:pt x="11713" y="7170"/>
                      <a:pt x="11596" y="7293"/>
                      <a:pt x="11596" y="7491"/>
                    </a:cubicBezTo>
                    <a:lnTo>
                      <a:pt x="11596" y="7572"/>
                    </a:lnTo>
                    <a:cubicBezTo>
                      <a:pt x="11596" y="7812"/>
                      <a:pt x="11799" y="7972"/>
                      <a:pt x="12008" y="7972"/>
                    </a:cubicBezTo>
                    <a:cubicBezTo>
                      <a:pt x="12106" y="7972"/>
                      <a:pt x="12205" y="7937"/>
                      <a:pt x="12285" y="7858"/>
                    </a:cubicBezTo>
                    <a:cubicBezTo>
                      <a:pt x="13306" y="6843"/>
                      <a:pt x="13244" y="4759"/>
                      <a:pt x="12652" y="3532"/>
                    </a:cubicBezTo>
                    <a:cubicBezTo>
                      <a:pt x="11729" y="1617"/>
                      <a:pt x="9967" y="70"/>
                      <a:pt x="7770" y="2"/>
                    </a:cubicBezTo>
                    <a:cubicBezTo>
                      <a:pt x="7726" y="1"/>
                      <a:pt x="7681" y="0"/>
                      <a:pt x="763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00" name="Google Shape;2000;p45"/>
              <p:cNvSpPr/>
              <p:nvPr/>
            </p:nvSpPr>
            <p:spPr>
              <a:xfrm>
                <a:off x="2771677" y="3791349"/>
                <a:ext cx="99469" cy="63758"/>
              </a:xfrm>
              <a:custGeom>
                <a:avLst/>
                <a:gdLst/>
                <a:ahLst/>
                <a:cxnLst/>
                <a:rect l="l" t="t" r="r" b="b"/>
                <a:pathLst>
                  <a:path w="7178" h="4601" extrusionOk="0">
                    <a:moveTo>
                      <a:pt x="3673" y="1"/>
                    </a:moveTo>
                    <a:cubicBezTo>
                      <a:pt x="1490" y="1"/>
                      <a:pt x="0" y="1883"/>
                      <a:pt x="494" y="3986"/>
                    </a:cubicBezTo>
                    <a:cubicBezTo>
                      <a:pt x="542" y="4188"/>
                      <a:pt x="694" y="4276"/>
                      <a:pt x="853" y="4276"/>
                    </a:cubicBezTo>
                    <a:cubicBezTo>
                      <a:pt x="1092" y="4276"/>
                      <a:pt x="1345" y="4076"/>
                      <a:pt x="1273" y="3771"/>
                    </a:cubicBezTo>
                    <a:lnTo>
                      <a:pt x="1272" y="3771"/>
                    </a:lnTo>
                    <a:cubicBezTo>
                      <a:pt x="896" y="2173"/>
                      <a:pt x="1961" y="944"/>
                      <a:pt x="3553" y="815"/>
                    </a:cubicBezTo>
                    <a:cubicBezTo>
                      <a:pt x="3639" y="808"/>
                      <a:pt x="3723" y="804"/>
                      <a:pt x="3804" y="804"/>
                    </a:cubicBezTo>
                    <a:cubicBezTo>
                      <a:pt x="5589" y="804"/>
                      <a:pt x="6292" y="2456"/>
                      <a:pt x="5985" y="4095"/>
                    </a:cubicBezTo>
                    <a:cubicBezTo>
                      <a:pt x="5928" y="4400"/>
                      <a:pt x="6187" y="4601"/>
                      <a:pt x="6423" y="4601"/>
                    </a:cubicBezTo>
                    <a:cubicBezTo>
                      <a:pt x="6579" y="4601"/>
                      <a:pt x="6726" y="4513"/>
                      <a:pt x="6764" y="4310"/>
                    </a:cubicBezTo>
                    <a:cubicBezTo>
                      <a:pt x="7178" y="2092"/>
                      <a:pt x="6160" y="24"/>
                      <a:pt x="3705" y="1"/>
                    </a:cubicBezTo>
                    <a:cubicBezTo>
                      <a:pt x="3694" y="1"/>
                      <a:pt x="3683" y="1"/>
                      <a:pt x="367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01" name="Google Shape;2001;p45"/>
              <p:cNvSpPr/>
              <p:nvPr/>
            </p:nvSpPr>
            <p:spPr>
              <a:xfrm>
                <a:off x="2660111" y="3892245"/>
                <a:ext cx="276845" cy="163172"/>
              </a:xfrm>
              <a:custGeom>
                <a:avLst/>
                <a:gdLst/>
                <a:ahLst/>
                <a:cxnLst/>
                <a:rect l="l" t="t" r="r" b="b"/>
                <a:pathLst>
                  <a:path w="19978" h="11775" extrusionOk="0">
                    <a:moveTo>
                      <a:pt x="10271" y="826"/>
                    </a:moveTo>
                    <a:cubicBezTo>
                      <a:pt x="11283" y="826"/>
                      <a:pt x="12280" y="976"/>
                      <a:pt x="13186" y="1266"/>
                    </a:cubicBezTo>
                    <a:cubicBezTo>
                      <a:pt x="13232" y="1281"/>
                      <a:pt x="13276" y="1288"/>
                      <a:pt x="13317" y="1288"/>
                    </a:cubicBezTo>
                    <a:cubicBezTo>
                      <a:pt x="13357" y="1288"/>
                      <a:pt x="13395" y="1281"/>
                      <a:pt x="13429" y="1269"/>
                    </a:cubicBezTo>
                    <a:lnTo>
                      <a:pt x="13429" y="1269"/>
                    </a:lnTo>
                    <a:cubicBezTo>
                      <a:pt x="15692" y="2081"/>
                      <a:pt x="17092" y="3750"/>
                      <a:pt x="17990" y="5911"/>
                    </a:cubicBezTo>
                    <a:cubicBezTo>
                      <a:pt x="18542" y="7235"/>
                      <a:pt x="19067" y="10854"/>
                      <a:pt x="16548" y="10948"/>
                    </a:cubicBezTo>
                    <a:cubicBezTo>
                      <a:pt x="16094" y="10964"/>
                      <a:pt x="15638" y="10971"/>
                      <a:pt x="15179" y="10971"/>
                    </a:cubicBezTo>
                    <a:cubicBezTo>
                      <a:pt x="12462" y="10971"/>
                      <a:pt x="9680" y="10724"/>
                      <a:pt x="6951" y="10724"/>
                    </a:cubicBezTo>
                    <a:cubicBezTo>
                      <a:pt x="6750" y="10724"/>
                      <a:pt x="6550" y="10725"/>
                      <a:pt x="6350" y="10728"/>
                    </a:cubicBezTo>
                    <a:cubicBezTo>
                      <a:pt x="6170" y="10730"/>
                      <a:pt x="5990" y="10732"/>
                      <a:pt x="5811" y="10732"/>
                    </a:cubicBezTo>
                    <a:cubicBezTo>
                      <a:pt x="4957" y="10732"/>
                      <a:pt x="4115" y="10698"/>
                      <a:pt x="3259" y="10574"/>
                    </a:cubicBezTo>
                    <a:cubicBezTo>
                      <a:pt x="252" y="10133"/>
                      <a:pt x="2205" y="6355"/>
                      <a:pt x="3020" y="4723"/>
                    </a:cubicBezTo>
                    <a:cubicBezTo>
                      <a:pt x="4352" y="2055"/>
                      <a:pt x="7371" y="826"/>
                      <a:pt x="10271" y="826"/>
                    </a:cubicBezTo>
                    <a:close/>
                    <a:moveTo>
                      <a:pt x="10305" y="0"/>
                    </a:moveTo>
                    <a:cubicBezTo>
                      <a:pt x="6866" y="0"/>
                      <a:pt x="3592" y="1777"/>
                      <a:pt x="1966" y="5033"/>
                    </a:cubicBezTo>
                    <a:cubicBezTo>
                      <a:pt x="1415" y="6134"/>
                      <a:pt x="1" y="8717"/>
                      <a:pt x="835" y="9961"/>
                    </a:cubicBezTo>
                    <a:cubicBezTo>
                      <a:pt x="1817" y="11429"/>
                      <a:pt x="3588" y="11493"/>
                      <a:pt x="5220" y="11538"/>
                    </a:cubicBezTo>
                    <a:cubicBezTo>
                      <a:pt x="5532" y="11547"/>
                      <a:pt x="5844" y="11550"/>
                      <a:pt x="6156" y="11550"/>
                    </a:cubicBezTo>
                    <a:cubicBezTo>
                      <a:pt x="7995" y="11550"/>
                      <a:pt x="9830" y="11424"/>
                      <a:pt x="11664" y="11424"/>
                    </a:cubicBezTo>
                    <a:cubicBezTo>
                      <a:pt x="12759" y="11424"/>
                      <a:pt x="13855" y="11469"/>
                      <a:pt x="14950" y="11613"/>
                    </a:cubicBezTo>
                    <a:cubicBezTo>
                      <a:pt x="15400" y="11671"/>
                      <a:pt x="16072" y="11775"/>
                      <a:pt x="16742" y="11775"/>
                    </a:cubicBezTo>
                    <a:cubicBezTo>
                      <a:pt x="17757" y="11775"/>
                      <a:pt x="18767" y="11537"/>
                      <a:pt x="18996" y="10543"/>
                    </a:cubicBezTo>
                    <a:cubicBezTo>
                      <a:pt x="19977" y="6260"/>
                      <a:pt x="17613" y="1768"/>
                      <a:pt x="13401" y="408"/>
                    </a:cubicBezTo>
                    <a:cubicBezTo>
                      <a:pt x="13355" y="393"/>
                      <a:pt x="13311" y="386"/>
                      <a:pt x="13270" y="386"/>
                    </a:cubicBezTo>
                    <a:cubicBezTo>
                      <a:pt x="13225" y="386"/>
                      <a:pt x="13184" y="394"/>
                      <a:pt x="13146" y="409"/>
                    </a:cubicBezTo>
                    <a:lnTo>
                      <a:pt x="13146" y="409"/>
                    </a:lnTo>
                    <a:cubicBezTo>
                      <a:pt x="12207" y="134"/>
                      <a:pt x="11250" y="0"/>
                      <a:pt x="103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02" name="Google Shape;2002;p45"/>
              <p:cNvSpPr/>
              <p:nvPr/>
            </p:nvSpPr>
            <p:spPr>
              <a:xfrm>
                <a:off x="2613342" y="4145352"/>
                <a:ext cx="341089" cy="15451"/>
              </a:xfrm>
              <a:custGeom>
                <a:avLst/>
                <a:gdLst/>
                <a:ahLst/>
                <a:cxnLst/>
                <a:rect l="l" t="t" r="r" b="b"/>
                <a:pathLst>
                  <a:path w="24614" h="1115" extrusionOk="0">
                    <a:moveTo>
                      <a:pt x="10850" y="0"/>
                    </a:moveTo>
                    <a:cubicBezTo>
                      <a:pt x="7992" y="0"/>
                      <a:pt x="5134" y="153"/>
                      <a:pt x="2274" y="153"/>
                    </a:cubicBezTo>
                    <a:cubicBezTo>
                      <a:pt x="1690" y="153"/>
                      <a:pt x="1106" y="147"/>
                      <a:pt x="521" y="132"/>
                    </a:cubicBezTo>
                    <a:cubicBezTo>
                      <a:pt x="518" y="131"/>
                      <a:pt x="514" y="131"/>
                      <a:pt x="510" y="131"/>
                    </a:cubicBezTo>
                    <a:cubicBezTo>
                      <a:pt x="0" y="131"/>
                      <a:pt x="6" y="926"/>
                      <a:pt x="521" y="940"/>
                    </a:cubicBezTo>
                    <a:cubicBezTo>
                      <a:pt x="1236" y="958"/>
                      <a:pt x="1951" y="966"/>
                      <a:pt x="2666" y="966"/>
                    </a:cubicBezTo>
                    <a:cubicBezTo>
                      <a:pt x="5755" y="966"/>
                      <a:pt x="8843" y="825"/>
                      <a:pt x="11933" y="825"/>
                    </a:cubicBezTo>
                    <a:cubicBezTo>
                      <a:pt x="12140" y="825"/>
                      <a:pt x="12346" y="826"/>
                      <a:pt x="12552" y="827"/>
                    </a:cubicBezTo>
                    <a:cubicBezTo>
                      <a:pt x="15286" y="846"/>
                      <a:pt x="17999" y="1114"/>
                      <a:pt x="20719" y="1114"/>
                    </a:cubicBezTo>
                    <a:cubicBezTo>
                      <a:pt x="21844" y="1114"/>
                      <a:pt x="22969" y="1069"/>
                      <a:pt x="24098" y="940"/>
                    </a:cubicBezTo>
                    <a:cubicBezTo>
                      <a:pt x="24591" y="883"/>
                      <a:pt x="24613" y="129"/>
                      <a:pt x="24149" y="129"/>
                    </a:cubicBezTo>
                    <a:cubicBezTo>
                      <a:pt x="24133" y="129"/>
                      <a:pt x="24116" y="130"/>
                      <a:pt x="24098" y="132"/>
                    </a:cubicBezTo>
                    <a:cubicBezTo>
                      <a:pt x="22882" y="271"/>
                      <a:pt x="21664" y="321"/>
                      <a:pt x="20447" y="321"/>
                    </a:cubicBezTo>
                    <a:cubicBezTo>
                      <a:pt x="17817" y="321"/>
                      <a:pt x="15185" y="88"/>
                      <a:pt x="12552" y="21"/>
                    </a:cubicBezTo>
                    <a:cubicBezTo>
                      <a:pt x="11985" y="6"/>
                      <a:pt x="11418" y="0"/>
                      <a:pt x="1085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03" name="Google Shape;2003;p45"/>
              <p:cNvSpPr/>
              <p:nvPr/>
            </p:nvSpPr>
            <p:spPr>
              <a:xfrm>
                <a:off x="2610515" y="4148484"/>
                <a:ext cx="356401" cy="225933"/>
              </a:xfrm>
              <a:custGeom>
                <a:avLst/>
                <a:gdLst/>
                <a:ahLst/>
                <a:cxnLst/>
                <a:rect l="l" t="t" r="r" b="b"/>
                <a:pathLst>
                  <a:path w="25719" h="16304" extrusionOk="0">
                    <a:moveTo>
                      <a:pt x="678" y="1"/>
                    </a:moveTo>
                    <a:cubicBezTo>
                      <a:pt x="476" y="1"/>
                      <a:pt x="262" y="131"/>
                      <a:pt x="241" y="388"/>
                    </a:cubicBezTo>
                    <a:lnTo>
                      <a:pt x="241" y="390"/>
                    </a:lnTo>
                    <a:cubicBezTo>
                      <a:pt x="0" y="3252"/>
                      <a:pt x="291" y="5981"/>
                      <a:pt x="589" y="8824"/>
                    </a:cubicBezTo>
                    <a:cubicBezTo>
                      <a:pt x="745" y="10316"/>
                      <a:pt x="1037" y="12070"/>
                      <a:pt x="2135" y="13191"/>
                    </a:cubicBezTo>
                    <a:cubicBezTo>
                      <a:pt x="4555" y="15660"/>
                      <a:pt x="7669" y="16304"/>
                      <a:pt x="10894" y="16304"/>
                    </a:cubicBezTo>
                    <a:cubicBezTo>
                      <a:pt x="12236" y="16304"/>
                      <a:pt x="13597" y="16192"/>
                      <a:pt x="14936" y="16054"/>
                    </a:cubicBezTo>
                    <a:cubicBezTo>
                      <a:pt x="18540" y="15680"/>
                      <a:pt x="21778" y="16214"/>
                      <a:pt x="23733" y="12632"/>
                    </a:cubicBezTo>
                    <a:cubicBezTo>
                      <a:pt x="25718" y="8993"/>
                      <a:pt x="24801" y="4449"/>
                      <a:pt x="24624" y="551"/>
                    </a:cubicBezTo>
                    <a:cubicBezTo>
                      <a:pt x="24612" y="292"/>
                      <a:pt x="24404" y="162"/>
                      <a:pt x="24203" y="162"/>
                    </a:cubicBezTo>
                    <a:cubicBezTo>
                      <a:pt x="24001" y="162"/>
                      <a:pt x="23805" y="292"/>
                      <a:pt x="23816" y="551"/>
                    </a:cubicBezTo>
                    <a:cubicBezTo>
                      <a:pt x="23953" y="3546"/>
                      <a:pt x="24358" y="6361"/>
                      <a:pt x="23902" y="9357"/>
                    </a:cubicBezTo>
                    <a:cubicBezTo>
                      <a:pt x="23646" y="11038"/>
                      <a:pt x="23026" y="12611"/>
                      <a:pt x="21879" y="13878"/>
                    </a:cubicBezTo>
                    <a:cubicBezTo>
                      <a:pt x="20494" y="15407"/>
                      <a:pt x="17582" y="15092"/>
                      <a:pt x="15709" y="15177"/>
                    </a:cubicBezTo>
                    <a:cubicBezTo>
                      <a:pt x="13960" y="15257"/>
                      <a:pt x="12231" y="15438"/>
                      <a:pt x="10546" y="15438"/>
                    </a:cubicBezTo>
                    <a:cubicBezTo>
                      <a:pt x="8020" y="15438"/>
                      <a:pt x="5592" y="15031"/>
                      <a:pt x="3341" y="13266"/>
                    </a:cubicBezTo>
                    <a:cubicBezTo>
                      <a:pt x="345" y="10917"/>
                      <a:pt x="760" y="3807"/>
                      <a:pt x="1047" y="388"/>
                    </a:cubicBezTo>
                    <a:cubicBezTo>
                      <a:pt x="1069" y="129"/>
                      <a:pt x="879" y="1"/>
                      <a:pt x="67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04" name="Google Shape;2004;p45"/>
              <p:cNvSpPr/>
              <p:nvPr/>
            </p:nvSpPr>
            <p:spPr>
              <a:xfrm>
                <a:off x="2939367" y="4099872"/>
                <a:ext cx="63883" cy="62151"/>
              </a:xfrm>
              <a:custGeom>
                <a:avLst/>
                <a:gdLst/>
                <a:ahLst/>
                <a:cxnLst/>
                <a:rect l="l" t="t" r="r" b="b"/>
                <a:pathLst>
                  <a:path w="4610" h="4485" extrusionOk="0">
                    <a:moveTo>
                      <a:pt x="2077" y="819"/>
                    </a:moveTo>
                    <a:cubicBezTo>
                      <a:pt x="2142" y="819"/>
                      <a:pt x="2209" y="835"/>
                      <a:pt x="2278" y="869"/>
                    </a:cubicBezTo>
                    <a:cubicBezTo>
                      <a:pt x="3166" y="1303"/>
                      <a:pt x="1658" y="2726"/>
                      <a:pt x="845" y="3398"/>
                    </a:cubicBezTo>
                    <a:lnTo>
                      <a:pt x="845" y="3398"/>
                    </a:lnTo>
                    <a:cubicBezTo>
                      <a:pt x="964" y="2561"/>
                      <a:pt x="1395" y="819"/>
                      <a:pt x="2077" y="819"/>
                    </a:cubicBezTo>
                    <a:close/>
                    <a:moveTo>
                      <a:pt x="2060" y="0"/>
                    </a:moveTo>
                    <a:cubicBezTo>
                      <a:pt x="702" y="0"/>
                      <a:pt x="29" y="2676"/>
                      <a:pt x="5" y="3737"/>
                    </a:cubicBezTo>
                    <a:cubicBezTo>
                      <a:pt x="0" y="3943"/>
                      <a:pt x="123" y="4067"/>
                      <a:pt x="275" y="4110"/>
                    </a:cubicBezTo>
                    <a:lnTo>
                      <a:pt x="275" y="4110"/>
                    </a:lnTo>
                    <a:cubicBezTo>
                      <a:pt x="301" y="4307"/>
                      <a:pt x="453" y="4484"/>
                      <a:pt x="642" y="4484"/>
                    </a:cubicBezTo>
                    <a:cubicBezTo>
                      <a:pt x="710" y="4484"/>
                      <a:pt x="782" y="4461"/>
                      <a:pt x="855" y="4409"/>
                    </a:cubicBezTo>
                    <a:cubicBezTo>
                      <a:pt x="1773" y="3744"/>
                      <a:pt x="4610" y="1392"/>
                      <a:pt x="2792" y="241"/>
                    </a:cubicBezTo>
                    <a:cubicBezTo>
                      <a:pt x="2529" y="74"/>
                      <a:pt x="2285" y="0"/>
                      <a:pt x="206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05" name="Google Shape;2005;p45"/>
              <p:cNvSpPr/>
              <p:nvPr/>
            </p:nvSpPr>
            <p:spPr>
              <a:xfrm>
                <a:off x="2613342" y="4175132"/>
                <a:ext cx="331042" cy="11225"/>
              </a:xfrm>
              <a:custGeom>
                <a:avLst/>
                <a:gdLst/>
                <a:ahLst/>
                <a:cxnLst/>
                <a:rect l="l" t="t" r="r" b="b"/>
                <a:pathLst>
                  <a:path w="23889" h="810" extrusionOk="0">
                    <a:moveTo>
                      <a:pt x="521" y="1"/>
                    </a:moveTo>
                    <a:cubicBezTo>
                      <a:pt x="0" y="1"/>
                      <a:pt x="0" y="809"/>
                      <a:pt x="521" y="809"/>
                    </a:cubicBezTo>
                    <a:lnTo>
                      <a:pt x="23369" y="809"/>
                    </a:lnTo>
                    <a:cubicBezTo>
                      <a:pt x="23889" y="809"/>
                      <a:pt x="23889" y="1"/>
                      <a:pt x="23369"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06" name="Google Shape;2006;p45"/>
              <p:cNvSpPr/>
              <p:nvPr/>
            </p:nvSpPr>
            <p:spPr>
              <a:xfrm>
                <a:off x="2645172" y="4122751"/>
                <a:ext cx="11211" cy="30972"/>
              </a:xfrm>
              <a:custGeom>
                <a:avLst/>
                <a:gdLst/>
                <a:ahLst/>
                <a:cxnLst/>
                <a:rect l="l" t="t" r="r" b="b"/>
                <a:pathLst>
                  <a:path w="809" h="2235" extrusionOk="0">
                    <a:moveTo>
                      <a:pt x="405" y="0"/>
                    </a:moveTo>
                    <a:cubicBezTo>
                      <a:pt x="203" y="0"/>
                      <a:pt x="1" y="130"/>
                      <a:pt x="1" y="390"/>
                    </a:cubicBezTo>
                    <a:lnTo>
                      <a:pt x="1" y="1844"/>
                    </a:lnTo>
                    <a:cubicBezTo>
                      <a:pt x="1" y="2104"/>
                      <a:pt x="203" y="2235"/>
                      <a:pt x="405" y="2235"/>
                    </a:cubicBezTo>
                    <a:cubicBezTo>
                      <a:pt x="607" y="2235"/>
                      <a:pt x="809" y="2104"/>
                      <a:pt x="809" y="1844"/>
                    </a:cubicBezTo>
                    <a:lnTo>
                      <a:pt x="809" y="390"/>
                    </a:lnTo>
                    <a:cubicBezTo>
                      <a:pt x="809" y="130"/>
                      <a:pt x="607" y="0"/>
                      <a:pt x="4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07" name="Google Shape;2007;p45"/>
              <p:cNvSpPr/>
              <p:nvPr/>
            </p:nvSpPr>
            <p:spPr>
              <a:xfrm>
                <a:off x="2704468" y="4121642"/>
                <a:ext cx="11225" cy="28699"/>
              </a:xfrm>
              <a:custGeom>
                <a:avLst/>
                <a:gdLst/>
                <a:ahLst/>
                <a:cxnLst/>
                <a:rect l="l" t="t" r="r" b="b"/>
                <a:pathLst>
                  <a:path w="810" h="2071" extrusionOk="0">
                    <a:moveTo>
                      <a:pt x="405" y="1"/>
                    </a:moveTo>
                    <a:cubicBezTo>
                      <a:pt x="203" y="1"/>
                      <a:pt x="1" y="131"/>
                      <a:pt x="1" y="390"/>
                    </a:cubicBezTo>
                    <a:lnTo>
                      <a:pt x="1" y="1682"/>
                    </a:lnTo>
                    <a:cubicBezTo>
                      <a:pt x="1" y="1941"/>
                      <a:pt x="203" y="2071"/>
                      <a:pt x="405" y="2071"/>
                    </a:cubicBezTo>
                    <a:cubicBezTo>
                      <a:pt x="607" y="2071"/>
                      <a:pt x="809" y="1941"/>
                      <a:pt x="809" y="1682"/>
                    </a:cubicBezTo>
                    <a:lnTo>
                      <a:pt x="809" y="390"/>
                    </a:lnTo>
                    <a:cubicBezTo>
                      <a:pt x="809" y="131"/>
                      <a:pt x="607" y="1"/>
                      <a:pt x="405"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08" name="Google Shape;2008;p45"/>
              <p:cNvSpPr/>
              <p:nvPr/>
            </p:nvSpPr>
            <p:spPr>
              <a:xfrm>
                <a:off x="2774975" y="4119411"/>
                <a:ext cx="11183" cy="30930"/>
              </a:xfrm>
              <a:custGeom>
                <a:avLst/>
                <a:gdLst/>
                <a:ahLst/>
                <a:cxnLst/>
                <a:rect l="l" t="t" r="r" b="b"/>
                <a:pathLst>
                  <a:path w="807" h="2232" extrusionOk="0">
                    <a:moveTo>
                      <a:pt x="404" y="1"/>
                    </a:moveTo>
                    <a:cubicBezTo>
                      <a:pt x="202" y="1"/>
                      <a:pt x="0" y="131"/>
                      <a:pt x="0" y="390"/>
                    </a:cubicBezTo>
                    <a:lnTo>
                      <a:pt x="0" y="1843"/>
                    </a:lnTo>
                    <a:cubicBezTo>
                      <a:pt x="0" y="2102"/>
                      <a:pt x="202" y="2232"/>
                      <a:pt x="404" y="2232"/>
                    </a:cubicBezTo>
                    <a:cubicBezTo>
                      <a:pt x="605" y="2232"/>
                      <a:pt x="807" y="2102"/>
                      <a:pt x="807" y="1843"/>
                    </a:cubicBezTo>
                    <a:lnTo>
                      <a:pt x="807" y="390"/>
                    </a:lnTo>
                    <a:cubicBezTo>
                      <a:pt x="807" y="131"/>
                      <a:pt x="605"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09" name="Google Shape;2009;p45"/>
              <p:cNvSpPr/>
              <p:nvPr/>
            </p:nvSpPr>
            <p:spPr>
              <a:xfrm>
                <a:off x="2847672" y="4122751"/>
                <a:ext cx="11225" cy="32080"/>
              </a:xfrm>
              <a:custGeom>
                <a:avLst/>
                <a:gdLst/>
                <a:ahLst/>
                <a:cxnLst/>
                <a:rect l="l" t="t" r="r" b="b"/>
                <a:pathLst>
                  <a:path w="810" h="2315" extrusionOk="0">
                    <a:moveTo>
                      <a:pt x="405" y="0"/>
                    </a:moveTo>
                    <a:cubicBezTo>
                      <a:pt x="203" y="0"/>
                      <a:pt x="1" y="130"/>
                      <a:pt x="1" y="390"/>
                    </a:cubicBezTo>
                    <a:lnTo>
                      <a:pt x="1" y="1925"/>
                    </a:lnTo>
                    <a:cubicBezTo>
                      <a:pt x="1" y="2185"/>
                      <a:pt x="203" y="2315"/>
                      <a:pt x="405" y="2315"/>
                    </a:cubicBezTo>
                    <a:cubicBezTo>
                      <a:pt x="607" y="2315"/>
                      <a:pt x="809" y="2185"/>
                      <a:pt x="809" y="1925"/>
                    </a:cubicBezTo>
                    <a:lnTo>
                      <a:pt x="809" y="390"/>
                    </a:lnTo>
                    <a:cubicBezTo>
                      <a:pt x="809" y="130"/>
                      <a:pt x="607" y="0"/>
                      <a:pt x="4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10" name="Google Shape;2010;p45"/>
              <p:cNvSpPr/>
              <p:nvPr/>
            </p:nvSpPr>
            <p:spPr>
              <a:xfrm>
                <a:off x="2906982" y="4121642"/>
                <a:ext cx="11211" cy="32080"/>
              </a:xfrm>
              <a:custGeom>
                <a:avLst/>
                <a:gdLst/>
                <a:ahLst/>
                <a:cxnLst/>
                <a:rect l="l" t="t" r="r" b="b"/>
                <a:pathLst>
                  <a:path w="809" h="2315" extrusionOk="0">
                    <a:moveTo>
                      <a:pt x="404" y="1"/>
                    </a:moveTo>
                    <a:cubicBezTo>
                      <a:pt x="202" y="1"/>
                      <a:pt x="0" y="131"/>
                      <a:pt x="0" y="390"/>
                    </a:cubicBezTo>
                    <a:lnTo>
                      <a:pt x="0" y="1924"/>
                    </a:lnTo>
                    <a:cubicBezTo>
                      <a:pt x="0" y="2184"/>
                      <a:pt x="202" y="2315"/>
                      <a:pt x="404" y="2315"/>
                    </a:cubicBezTo>
                    <a:cubicBezTo>
                      <a:pt x="606" y="2315"/>
                      <a:pt x="809" y="2184"/>
                      <a:pt x="809" y="1924"/>
                    </a:cubicBezTo>
                    <a:lnTo>
                      <a:pt x="809" y="390"/>
                    </a:lnTo>
                    <a:cubicBezTo>
                      <a:pt x="809" y="131"/>
                      <a:pt x="606"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11" name="Google Shape;2011;p45"/>
              <p:cNvSpPr/>
              <p:nvPr/>
            </p:nvSpPr>
            <p:spPr>
              <a:xfrm>
                <a:off x="2673760" y="4009577"/>
                <a:ext cx="246040" cy="11183"/>
              </a:xfrm>
              <a:custGeom>
                <a:avLst/>
                <a:gdLst/>
                <a:ahLst/>
                <a:cxnLst/>
                <a:rect l="l" t="t" r="r" b="b"/>
                <a:pathLst>
                  <a:path w="17755" h="807" extrusionOk="0">
                    <a:moveTo>
                      <a:pt x="522" y="0"/>
                    </a:moveTo>
                    <a:cubicBezTo>
                      <a:pt x="1" y="0"/>
                      <a:pt x="1" y="807"/>
                      <a:pt x="522" y="807"/>
                    </a:cubicBezTo>
                    <a:lnTo>
                      <a:pt x="17233" y="807"/>
                    </a:lnTo>
                    <a:cubicBezTo>
                      <a:pt x="17754" y="807"/>
                      <a:pt x="17754" y="0"/>
                      <a:pt x="1723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12" name="Google Shape;2012;p45"/>
              <p:cNvSpPr/>
              <p:nvPr/>
            </p:nvSpPr>
            <p:spPr>
              <a:xfrm>
                <a:off x="2903989" y="3873066"/>
                <a:ext cx="221748" cy="501364"/>
              </a:xfrm>
              <a:custGeom>
                <a:avLst/>
                <a:gdLst/>
                <a:ahLst/>
                <a:cxnLst/>
                <a:rect l="l" t="t" r="r" b="b"/>
                <a:pathLst>
                  <a:path w="16002" h="36180" extrusionOk="0">
                    <a:moveTo>
                      <a:pt x="4128" y="0"/>
                    </a:moveTo>
                    <a:cubicBezTo>
                      <a:pt x="2968" y="0"/>
                      <a:pt x="1748" y="178"/>
                      <a:pt x="486" y="393"/>
                    </a:cubicBezTo>
                    <a:cubicBezTo>
                      <a:pt x="1" y="475"/>
                      <a:pt x="171" y="1179"/>
                      <a:pt x="623" y="1179"/>
                    </a:cubicBezTo>
                    <a:cubicBezTo>
                      <a:pt x="648" y="1179"/>
                      <a:pt x="674" y="1176"/>
                      <a:pt x="701" y="1172"/>
                    </a:cubicBezTo>
                    <a:cubicBezTo>
                      <a:pt x="1893" y="969"/>
                      <a:pt x="3019" y="807"/>
                      <a:pt x="4075" y="807"/>
                    </a:cubicBezTo>
                    <a:cubicBezTo>
                      <a:pt x="6146" y="807"/>
                      <a:pt x="7947" y="1430"/>
                      <a:pt x="9451" y="3590"/>
                    </a:cubicBezTo>
                    <a:cubicBezTo>
                      <a:pt x="12011" y="7269"/>
                      <a:pt x="11407" y="12308"/>
                      <a:pt x="11586" y="16542"/>
                    </a:cubicBezTo>
                    <a:cubicBezTo>
                      <a:pt x="11741" y="20213"/>
                      <a:pt x="13287" y="23610"/>
                      <a:pt x="13405" y="27286"/>
                    </a:cubicBezTo>
                    <a:cubicBezTo>
                      <a:pt x="13512" y="30636"/>
                      <a:pt x="10063" y="35385"/>
                      <a:pt x="6336" y="35385"/>
                    </a:cubicBezTo>
                    <a:cubicBezTo>
                      <a:pt x="5788" y="35385"/>
                      <a:pt x="5234" y="35282"/>
                      <a:pt x="4684" y="35057"/>
                    </a:cubicBezTo>
                    <a:cubicBezTo>
                      <a:pt x="4630" y="35035"/>
                      <a:pt x="4580" y="35025"/>
                      <a:pt x="4534" y="35025"/>
                    </a:cubicBezTo>
                    <a:cubicBezTo>
                      <a:pt x="4163" y="35025"/>
                      <a:pt x="4046" y="35662"/>
                      <a:pt x="4469" y="35836"/>
                    </a:cubicBezTo>
                    <a:cubicBezTo>
                      <a:pt x="5051" y="36074"/>
                      <a:pt x="5634" y="36180"/>
                      <a:pt x="6211" y="36180"/>
                    </a:cubicBezTo>
                    <a:cubicBezTo>
                      <a:pt x="8762" y="36180"/>
                      <a:pt x="11185" y="34107"/>
                      <a:pt x="12695" y="32178"/>
                    </a:cubicBezTo>
                    <a:cubicBezTo>
                      <a:pt x="16001" y="27958"/>
                      <a:pt x="13055" y="22225"/>
                      <a:pt x="12482" y="17677"/>
                    </a:cubicBezTo>
                    <a:cubicBezTo>
                      <a:pt x="11850" y="12666"/>
                      <a:pt x="13204" y="6597"/>
                      <a:pt x="9585" y="2380"/>
                    </a:cubicBezTo>
                    <a:cubicBezTo>
                      <a:pt x="8007" y="543"/>
                      <a:pt x="6158" y="0"/>
                      <a:pt x="4128"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13" name="Google Shape;2013;p45"/>
              <p:cNvSpPr/>
              <p:nvPr/>
            </p:nvSpPr>
            <p:spPr>
              <a:xfrm>
                <a:off x="2927851" y="3900255"/>
                <a:ext cx="149813" cy="447168"/>
              </a:xfrm>
              <a:custGeom>
                <a:avLst/>
                <a:gdLst/>
                <a:ahLst/>
                <a:cxnLst/>
                <a:rect l="l" t="t" r="r" b="b"/>
                <a:pathLst>
                  <a:path w="10811" h="32269" extrusionOk="0">
                    <a:moveTo>
                      <a:pt x="2105" y="0"/>
                    </a:moveTo>
                    <a:cubicBezTo>
                      <a:pt x="1605" y="0"/>
                      <a:pt x="1066" y="50"/>
                      <a:pt x="485" y="155"/>
                    </a:cubicBezTo>
                    <a:cubicBezTo>
                      <a:pt x="1" y="242"/>
                      <a:pt x="169" y="941"/>
                      <a:pt x="618" y="941"/>
                    </a:cubicBezTo>
                    <a:cubicBezTo>
                      <a:pt x="644" y="941"/>
                      <a:pt x="671" y="939"/>
                      <a:pt x="699" y="934"/>
                    </a:cubicBezTo>
                    <a:lnTo>
                      <a:pt x="701" y="931"/>
                    </a:lnTo>
                    <a:cubicBezTo>
                      <a:pt x="1205" y="840"/>
                      <a:pt x="1673" y="796"/>
                      <a:pt x="2107" y="796"/>
                    </a:cubicBezTo>
                    <a:cubicBezTo>
                      <a:pt x="7671" y="796"/>
                      <a:pt x="7657" y="7908"/>
                      <a:pt x="7755" y="12437"/>
                    </a:cubicBezTo>
                    <a:cubicBezTo>
                      <a:pt x="7798" y="14476"/>
                      <a:pt x="7792" y="16531"/>
                      <a:pt x="8178" y="18542"/>
                    </a:cubicBezTo>
                    <a:cubicBezTo>
                      <a:pt x="8583" y="20645"/>
                      <a:pt x="9505" y="22520"/>
                      <a:pt x="9716" y="24687"/>
                    </a:cubicBezTo>
                    <a:cubicBezTo>
                      <a:pt x="10025" y="27859"/>
                      <a:pt x="6613" y="30955"/>
                      <a:pt x="3822" y="31482"/>
                    </a:cubicBezTo>
                    <a:cubicBezTo>
                      <a:pt x="3340" y="31571"/>
                      <a:pt x="3507" y="32268"/>
                      <a:pt x="3954" y="32268"/>
                    </a:cubicBezTo>
                    <a:cubicBezTo>
                      <a:pt x="3980" y="32268"/>
                      <a:pt x="4008" y="32266"/>
                      <a:pt x="4037" y="32261"/>
                    </a:cubicBezTo>
                    <a:cubicBezTo>
                      <a:pt x="7970" y="31523"/>
                      <a:pt x="10810" y="27637"/>
                      <a:pt x="10428" y="23707"/>
                    </a:cubicBezTo>
                    <a:cubicBezTo>
                      <a:pt x="10206" y="21423"/>
                      <a:pt x="9027" y="19331"/>
                      <a:pt x="8759" y="17041"/>
                    </a:cubicBezTo>
                    <a:cubicBezTo>
                      <a:pt x="8555" y="15314"/>
                      <a:pt x="8586" y="13550"/>
                      <a:pt x="8548" y="11812"/>
                    </a:cubicBezTo>
                    <a:cubicBezTo>
                      <a:pt x="8438" y="6738"/>
                      <a:pt x="7917" y="0"/>
                      <a:pt x="21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14" name="Google Shape;2014;p45"/>
              <p:cNvSpPr/>
              <p:nvPr/>
            </p:nvSpPr>
            <p:spPr>
              <a:xfrm>
                <a:off x="2818599" y="3791958"/>
                <a:ext cx="11197" cy="55569"/>
              </a:xfrm>
              <a:custGeom>
                <a:avLst/>
                <a:gdLst/>
                <a:ahLst/>
                <a:cxnLst/>
                <a:rect l="l" t="t" r="r" b="b"/>
                <a:pathLst>
                  <a:path w="808" h="4010" extrusionOk="0">
                    <a:moveTo>
                      <a:pt x="404" y="0"/>
                    </a:moveTo>
                    <a:cubicBezTo>
                      <a:pt x="203" y="0"/>
                      <a:pt x="1" y="130"/>
                      <a:pt x="1" y="390"/>
                    </a:cubicBezTo>
                    <a:lnTo>
                      <a:pt x="1" y="3620"/>
                    </a:lnTo>
                    <a:cubicBezTo>
                      <a:pt x="1" y="3880"/>
                      <a:pt x="203" y="4009"/>
                      <a:pt x="404" y="4009"/>
                    </a:cubicBezTo>
                    <a:cubicBezTo>
                      <a:pt x="606" y="4009"/>
                      <a:pt x="808" y="3880"/>
                      <a:pt x="808" y="3620"/>
                    </a:cubicBezTo>
                    <a:lnTo>
                      <a:pt x="808" y="390"/>
                    </a:lnTo>
                    <a:cubicBezTo>
                      <a:pt x="808" y="130"/>
                      <a:pt x="606" y="0"/>
                      <a:pt x="40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15" name="Google Shape;2015;p45"/>
              <p:cNvSpPr/>
              <p:nvPr/>
            </p:nvSpPr>
            <p:spPr>
              <a:xfrm>
                <a:off x="3202216" y="3109061"/>
                <a:ext cx="255796" cy="133766"/>
              </a:xfrm>
              <a:custGeom>
                <a:avLst/>
                <a:gdLst/>
                <a:ahLst/>
                <a:cxnLst/>
                <a:rect l="l" t="t" r="r" b="b"/>
                <a:pathLst>
                  <a:path w="18459" h="9653" extrusionOk="0">
                    <a:moveTo>
                      <a:pt x="2596" y="1"/>
                    </a:moveTo>
                    <a:cubicBezTo>
                      <a:pt x="2392" y="1"/>
                      <a:pt x="2185" y="70"/>
                      <a:pt x="2023" y="218"/>
                    </a:cubicBezTo>
                    <a:cubicBezTo>
                      <a:pt x="1934" y="299"/>
                      <a:pt x="1860" y="387"/>
                      <a:pt x="1775" y="470"/>
                    </a:cubicBezTo>
                    <a:cubicBezTo>
                      <a:pt x="1739" y="465"/>
                      <a:pt x="1702" y="463"/>
                      <a:pt x="1666" y="463"/>
                    </a:cubicBezTo>
                    <a:cubicBezTo>
                      <a:pt x="1536" y="463"/>
                      <a:pt x="1409" y="496"/>
                      <a:pt x="1299" y="576"/>
                    </a:cubicBezTo>
                    <a:cubicBezTo>
                      <a:pt x="321" y="1280"/>
                      <a:pt x="1" y="2364"/>
                      <a:pt x="91" y="3534"/>
                    </a:cubicBezTo>
                    <a:cubicBezTo>
                      <a:pt x="113" y="3811"/>
                      <a:pt x="247" y="4012"/>
                      <a:pt x="427" y="4140"/>
                    </a:cubicBezTo>
                    <a:cubicBezTo>
                      <a:pt x="434" y="4170"/>
                      <a:pt x="432" y="4199"/>
                      <a:pt x="440" y="4228"/>
                    </a:cubicBezTo>
                    <a:cubicBezTo>
                      <a:pt x="958" y="6072"/>
                      <a:pt x="3222" y="5864"/>
                      <a:pt x="4500" y="6714"/>
                    </a:cubicBezTo>
                    <a:cubicBezTo>
                      <a:pt x="4477" y="6771"/>
                      <a:pt x="4458" y="6832"/>
                      <a:pt x="4441" y="6891"/>
                    </a:cubicBezTo>
                    <a:cubicBezTo>
                      <a:pt x="4337" y="7268"/>
                      <a:pt x="4361" y="7689"/>
                      <a:pt x="4392" y="8070"/>
                    </a:cubicBezTo>
                    <a:cubicBezTo>
                      <a:pt x="4432" y="8563"/>
                      <a:pt x="4662" y="9068"/>
                      <a:pt x="5178" y="9210"/>
                    </a:cubicBezTo>
                    <a:cubicBezTo>
                      <a:pt x="5268" y="9235"/>
                      <a:pt x="5354" y="9246"/>
                      <a:pt x="5439" y="9246"/>
                    </a:cubicBezTo>
                    <a:cubicBezTo>
                      <a:pt x="6372" y="9246"/>
                      <a:pt x="7016" y="7837"/>
                      <a:pt x="7429" y="7033"/>
                    </a:cubicBezTo>
                    <a:cubicBezTo>
                      <a:pt x="7645" y="7064"/>
                      <a:pt x="7865" y="7081"/>
                      <a:pt x="8085" y="7086"/>
                    </a:cubicBezTo>
                    <a:cubicBezTo>
                      <a:pt x="8093" y="7087"/>
                      <a:pt x="8101" y="7087"/>
                      <a:pt x="8110" y="7087"/>
                    </a:cubicBezTo>
                    <a:cubicBezTo>
                      <a:pt x="8262" y="7087"/>
                      <a:pt x="8412" y="7042"/>
                      <a:pt x="8538" y="6956"/>
                    </a:cubicBezTo>
                    <a:cubicBezTo>
                      <a:pt x="8549" y="6962"/>
                      <a:pt x="8554" y="6969"/>
                      <a:pt x="8564" y="6976"/>
                    </a:cubicBezTo>
                    <a:cubicBezTo>
                      <a:pt x="9487" y="7533"/>
                      <a:pt x="9856" y="8719"/>
                      <a:pt x="10752" y="9325"/>
                    </a:cubicBezTo>
                    <a:cubicBezTo>
                      <a:pt x="11040" y="9519"/>
                      <a:pt x="11467" y="9653"/>
                      <a:pt x="11880" y="9653"/>
                    </a:cubicBezTo>
                    <a:cubicBezTo>
                      <a:pt x="12351" y="9653"/>
                      <a:pt x="12804" y="9479"/>
                      <a:pt x="13010" y="9025"/>
                    </a:cubicBezTo>
                    <a:cubicBezTo>
                      <a:pt x="13550" y="7831"/>
                      <a:pt x="12468" y="6567"/>
                      <a:pt x="14161" y="6126"/>
                    </a:cubicBezTo>
                    <a:cubicBezTo>
                      <a:pt x="15348" y="5814"/>
                      <a:pt x="16361" y="5078"/>
                      <a:pt x="17083" y="4105"/>
                    </a:cubicBezTo>
                    <a:cubicBezTo>
                      <a:pt x="18459" y="2251"/>
                      <a:pt x="16261" y="12"/>
                      <a:pt x="14332" y="12"/>
                    </a:cubicBezTo>
                    <a:cubicBezTo>
                      <a:pt x="14197" y="12"/>
                      <a:pt x="14062" y="23"/>
                      <a:pt x="13930" y="46"/>
                    </a:cubicBezTo>
                    <a:cubicBezTo>
                      <a:pt x="13060" y="197"/>
                      <a:pt x="12693" y="1318"/>
                      <a:pt x="12449" y="2021"/>
                    </a:cubicBezTo>
                    <a:cubicBezTo>
                      <a:pt x="11900" y="3600"/>
                      <a:pt x="10801" y="5089"/>
                      <a:pt x="9090" y="5475"/>
                    </a:cubicBezTo>
                    <a:cubicBezTo>
                      <a:pt x="9051" y="5468"/>
                      <a:pt x="9010" y="5464"/>
                      <a:pt x="8970" y="5464"/>
                    </a:cubicBezTo>
                    <a:cubicBezTo>
                      <a:pt x="8814" y="5464"/>
                      <a:pt x="8660" y="5517"/>
                      <a:pt x="8535" y="5615"/>
                    </a:cubicBezTo>
                    <a:cubicBezTo>
                      <a:pt x="8403" y="5521"/>
                      <a:pt x="8246" y="5473"/>
                      <a:pt x="8083" y="5473"/>
                    </a:cubicBezTo>
                    <a:cubicBezTo>
                      <a:pt x="7602" y="5464"/>
                      <a:pt x="7121" y="5362"/>
                      <a:pt x="6657" y="5191"/>
                    </a:cubicBezTo>
                    <a:cubicBezTo>
                      <a:pt x="5291" y="4213"/>
                      <a:pt x="3909" y="3408"/>
                      <a:pt x="3613" y="1544"/>
                    </a:cubicBezTo>
                    <a:cubicBezTo>
                      <a:pt x="3593" y="1409"/>
                      <a:pt x="3511" y="1298"/>
                      <a:pt x="3413" y="1203"/>
                    </a:cubicBezTo>
                    <a:cubicBezTo>
                      <a:pt x="3401" y="1066"/>
                      <a:pt x="3397" y="927"/>
                      <a:pt x="3401" y="789"/>
                    </a:cubicBezTo>
                    <a:cubicBezTo>
                      <a:pt x="3418" y="292"/>
                      <a:pt x="3013" y="1"/>
                      <a:pt x="2596"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16" name="Google Shape;2016;p45"/>
              <p:cNvSpPr/>
              <p:nvPr/>
            </p:nvSpPr>
            <p:spPr>
              <a:xfrm>
                <a:off x="3062158" y="2656516"/>
                <a:ext cx="494948" cy="432673"/>
              </a:xfrm>
              <a:custGeom>
                <a:avLst/>
                <a:gdLst/>
                <a:ahLst/>
                <a:cxnLst/>
                <a:rect l="l" t="t" r="r" b="b"/>
                <a:pathLst>
                  <a:path w="35717" h="31223" extrusionOk="0">
                    <a:moveTo>
                      <a:pt x="2087" y="1"/>
                    </a:moveTo>
                    <a:cubicBezTo>
                      <a:pt x="1931" y="1"/>
                      <a:pt x="1789" y="89"/>
                      <a:pt x="1757" y="293"/>
                    </a:cubicBezTo>
                    <a:lnTo>
                      <a:pt x="1759" y="293"/>
                    </a:lnTo>
                    <a:cubicBezTo>
                      <a:pt x="0" y="11797"/>
                      <a:pt x="720" y="27652"/>
                      <a:pt x="14584" y="30828"/>
                    </a:cubicBezTo>
                    <a:cubicBezTo>
                      <a:pt x="15751" y="31096"/>
                      <a:pt x="16870" y="31222"/>
                      <a:pt x="17939" y="31222"/>
                    </a:cubicBezTo>
                    <a:cubicBezTo>
                      <a:pt x="29869" y="31222"/>
                      <a:pt x="35717" y="15533"/>
                      <a:pt x="34249" y="5261"/>
                    </a:cubicBezTo>
                    <a:cubicBezTo>
                      <a:pt x="34220" y="5056"/>
                      <a:pt x="34079" y="4968"/>
                      <a:pt x="33924" y="4968"/>
                    </a:cubicBezTo>
                    <a:cubicBezTo>
                      <a:pt x="33691" y="4968"/>
                      <a:pt x="33426" y="5169"/>
                      <a:pt x="33470" y="5476"/>
                    </a:cubicBezTo>
                    <a:cubicBezTo>
                      <a:pt x="34998" y="16171"/>
                      <a:pt x="28894" y="30242"/>
                      <a:pt x="17421" y="30242"/>
                    </a:cubicBezTo>
                    <a:cubicBezTo>
                      <a:pt x="16027" y="30242"/>
                      <a:pt x="14554" y="30034"/>
                      <a:pt x="13006" y="29587"/>
                    </a:cubicBezTo>
                    <a:cubicBezTo>
                      <a:pt x="985" y="26118"/>
                      <a:pt x="1020" y="10425"/>
                      <a:pt x="2536" y="508"/>
                    </a:cubicBezTo>
                    <a:cubicBezTo>
                      <a:pt x="2583" y="202"/>
                      <a:pt x="2321" y="1"/>
                      <a:pt x="208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17" name="Google Shape;2017;p45"/>
              <p:cNvSpPr/>
              <p:nvPr/>
            </p:nvSpPr>
            <p:spPr>
              <a:xfrm>
                <a:off x="3519941" y="2813910"/>
                <a:ext cx="70438" cy="69329"/>
              </a:xfrm>
              <a:custGeom>
                <a:avLst/>
                <a:gdLst/>
                <a:ahLst/>
                <a:cxnLst/>
                <a:rect l="l" t="t" r="r" b="b"/>
                <a:pathLst>
                  <a:path w="5083" h="5003" extrusionOk="0">
                    <a:moveTo>
                      <a:pt x="2806" y="1"/>
                    </a:moveTo>
                    <a:cubicBezTo>
                      <a:pt x="1946" y="1"/>
                      <a:pt x="1038" y="432"/>
                      <a:pt x="525" y="1232"/>
                    </a:cubicBezTo>
                    <a:cubicBezTo>
                      <a:pt x="330" y="1539"/>
                      <a:pt x="609" y="1828"/>
                      <a:pt x="891" y="1828"/>
                    </a:cubicBezTo>
                    <a:cubicBezTo>
                      <a:pt x="1014" y="1828"/>
                      <a:pt x="1137" y="1773"/>
                      <a:pt x="1223" y="1641"/>
                    </a:cubicBezTo>
                    <a:cubicBezTo>
                      <a:pt x="1575" y="1090"/>
                      <a:pt x="2194" y="793"/>
                      <a:pt x="2772" y="793"/>
                    </a:cubicBezTo>
                    <a:cubicBezTo>
                      <a:pt x="3451" y="793"/>
                      <a:pt x="4072" y="1204"/>
                      <a:pt x="4134" y="2100"/>
                    </a:cubicBezTo>
                    <a:cubicBezTo>
                      <a:pt x="4232" y="3502"/>
                      <a:pt x="3152" y="4183"/>
                      <a:pt x="1993" y="4183"/>
                    </a:cubicBezTo>
                    <a:cubicBezTo>
                      <a:pt x="1599" y="4183"/>
                      <a:pt x="1195" y="4104"/>
                      <a:pt x="826" y="3948"/>
                    </a:cubicBezTo>
                    <a:cubicBezTo>
                      <a:pt x="767" y="3923"/>
                      <a:pt x="710" y="3912"/>
                      <a:pt x="655" y="3912"/>
                    </a:cubicBezTo>
                    <a:cubicBezTo>
                      <a:pt x="265" y="3912"/>
                      <a:pt x="1" y="4467"/>
                      <a:pt x="419" y="4644"/>
                    </a:cubicBezTo>
                    <a:cubicBezTo>
                      <a:pt x="960" y="4873"/>
                      <a:pt x="1514" y="5003"/>
                      <a:pt x="2067" y="5003"/>
                    </a:cubicBezTo>
                    <a:cubicBezTo>
                      <a:pt x="2554" y="5003"/>
                      <a:pt x="3041" y="4903"/>
                      <a:pt x="3516" y="4682"/>
                    </a:cubicBezTo>
                    <a:cubicBezTo>
                      <a:pt x="4558" y="4201"/>
                      <a:pt x="5083" y="2906"/>
                      <a:pt x="4915" y="1812"/>
                    </a:cubicBezTo>
                    <a:cubicBezTo>
                      <a:pt x="4726" y="573"/>
                      <a:pt x="3798" y="1"/>
                      <a:pt x="280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18" name="Google Shape;2018;p45"/>
              <p:cNvSpPr/>
              <p:nvPr/>
            </p:nvSpPr>
            <p:spPr>
              <a:xfrm>
                <a:off x="3526703" y="2834267"/>
                <a:ext cx="36515" cy="36556"/>
              </a:xfrm>
              <a:custGeom>
                <a:avLst/>
                <a:gdLst/>
                <a:ahLst/>
                <a:cxnLst/>
                <a:rect l="l" t="t" r="r" b="b"/>
                <a:pathLst>
                  <a:path w="2635" h="2638" extrusionOk="0">
                    <a:moveTo>
                      <a:pt x="2072" y="0"/>
                    </a:moveTo>
                    <a:cubicBezTo>
                      <a:pt x="1981" y="0"/>
                      <a:pt x="1887" y="40"/>
                      <a:pt x="1806" y="134"/>
                    </a:cubicBezTo>
                    <a:cubicBezTo>
                      <a:pt x="1427" y="577"/>
                      <a:pt x="759" y="660"/>
                      <a:pt x="283" y="973"/>
                    </a:cubicBezTo>
                    <a:cubicBezTo>
                      <a:pt x="115" y="1084"/>
                      <a:pt x="1" y="1342"/>
                      <a:pt x="137" y="1525"/>
                    </a:cubicBezTo>
                    <a:cubicBezTo>
                      <a:pt x="558" y="2092"/>
                      <a:pt x="1217" y="2216"/>
                      <a:pt x="1787" y="2573"/>
                    </a:cubicBezTo>
                    <a:cubicBezTo>
                      <a:pt x="1858" y="2618"/>
                      <a:pt x="1929" y="2637"/>
                      <a:pt x="1995" y="2637"/>
                    </a:cubicBezTo>
                    <a:cubicBezTo>
                      <a:pt x="2339" y="2637"/>
                      <a:pt x="2564" y="2108"/>
                      <a:pt x="2196" y="1877"/>
                    </a:cubicBezTo>
                    <a:cubicBezTo>
                      <a:pt x="1913" y="1698"/>
                      <a:pt x="1507" y="1593"/>
                      <a:pt x="1187" y="1412"/>
                    </a:cubicBezTo>
                    <a:lnTo>
                      <a:pt x="1187" y="1412"/>
                    </a:lnTo>
                    <a:cubicBezTo>
                      <a:pt x="1616" y="1224"/>
                      <a:pt x="2064" y="1071"/>
                      <a:pt x="2377" y="705"/>
                    </a:cubicBezTo>
                    <a:cubicBezTo>
                      <a:pt x="2635" y="405"/>
                      <a:pt x="2366" y="0"/>
                      <a:pt x="207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19" name="Google Shape;2019;p45"/>
              <p:cNvSpPr/>
              <p:nvPr/>
            </p:nvSpPr>
            <p:spPr>
              <a:xfrm>
                <a:off x="3021320" y="2836775"/>
                <a:ext cx="79154" cy="85099"/>
              </a:xfrm>
              <a:custGeom>
                <a:avLst/>
                <a:gdLst/>
                <a:ahLst/>
                <a:cxnLst/>
                <a:rect l="l" t="t" r="r" b="b"/>
                <a:pathLst>
                  <a:path w="5712" h="6141" extrusionOk="0">
                    <a:moveTo>
                      <a:pt x="3438" y="1"/>
                    </a:moveTo>
                    <a:cubicBezTo>
                      <a:pt x="1619" y="1"/>
                      <a:pt x="1" y="2274"/>
                      <a:pt x="363" y="4060"/>
                    </a:cubicBezTo>
                    <a:cubicBezTo>
                      <a:pt x="644" y="5453"/>
                      <a:pt x="1887" y="6140"/>
                      <a:pt x="3154" y="6140"/>
                    </a:cubicBezTo>
                    <a:cubicBezTo>
                      <a:pt x="3994" y="6140"/>
                      <a:pt x="4845" y="5838"/>
                      <a:pt x="5431" y="5239"/>
                    </a:cubicBezTo>
                    <a:cubicBezTo>
                      <a:pt x="5711" y="4954"/>
                      <a:pt x="5437" y="4548"/>
                      <a:pt x="5130" y="4548"/>
                    </a:cubicBezTo>
                    <a:cubicBezTo>
                      <a:pt x="5038" y="4548"/>
                      <a:pt x="4944" y="4584"/>
                      <a:pt x="4860" y="4670"/>
                    </a:cubicBezTo>
                    <a:cubicBezTo>
                      <a:pt x="4410" y="5128"/>
                      <a:pt x="3797" y="5357"/>
                      <a:pt x="3193" y="5357"/>
                    </a:cubicBezTo>
                    <a:cubicBezTo>
                      <a:pt x="2352" y="5357"/>
                      <a:pt x="1530" y="4914"/>
                      <a:pt x="1194" y="4031"/>
                    </a:cubicBezTo>
                    <a:cubicBezTo>
                      <a:pt x="689" y="2708"/>
                      <a:pt x="2059" y="835"/>
                      <a:pt x="3452" y="835"/>
                    </a:cubicBezTo>
                    <a:cubicBezTo>
                      <a:pt x="3736" y="835"/>
                      <a:pt x="4021" y="913"/>
                      <a:pt x="4291" y="1088"/>
                    </a:cubicBezTo>
                    <a:cubicBezTo>
                      <a:pt x="4362" y="1135"/>
                      <a:pt x="4433" y="1155"/>
                      <a:pt x="4500" y="1155"/>
                    </a:cubicBezTo>
                    <a:cubicBezTo>
                      <a:pt x="4838" y="1155"/>
                      <a:pt x="5060" y="628"/>
                      <a:pt x="4697" y="391"/>
                    </a:cubicBezTo>
                    <a:cubicBezTo>
                      <a:pt x="4281" y="120"/>
                      <a:pt x="3854" y="1"/>
                      <a:pt x="343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20" name="Google Shape;2020;p45"/>
              <p:cNvSpPr/>
              <p:nvPr/>
            </p:nvSpPr>
            <p:spPr>
              <a:xfrm>
                <a:off x="3051280" y="2862979"/>
                <a:ext cx="40325" cy="37083"/>
              </a:xfrm>
              <a:custGeom>
                <a:avLst/>
                <a:gdLst/>
                <a:ahLst/>
                <a:cxnLst/>
                <a:rect l="l" t="t" r="r" b="b"/>
                <a:pathLst>
                  <a:path w="2910" h="2676" extrusionOk="0">
                    <a:moveTo>
                      <a:pt x="576" y="1"/>
                    </a:moveTo>
                    <a:cubicBezTo>
                      <a:pt x="150" y="1"/>
                      <a:pt x="0" y="678"/>
                      <a:pt x="468" y="793"/>
                    </a:cubicBezTo>
                    <a:cubicBezTo>
                      <a:pt x="902" y="901"/>
                      <a:pt x="1313" y="1071"/>
                      <a:pt x="1728" y="1231"/>
                    </a:cubicBezTo>
                    <a:lnTo>
                      <a:pt x="1728" y="1231"/>
                    </a:lnTo>
                    <a:cubicBezTo>
                      <a:pt x="1483" y="1479"/>
                      <a:pt x="1226" y="1716"/>
                      <a:pt x="993" y="1976"/>
                    </a:cubicBezTo>
                    <a:cubicBezTo>
                      <a:pt x="728" y="2271"/>
                      <a:pt x="998" y="2676"/>
                      <a:pt x="1297" y="2676"/>
                    </a:cubicBezTo>
                    <a:cubicBezTo>
                      <a:pt x="1388" y="2676"/>
                      <a:pt x="1482" y="2638"/>
                      <a:pt x="1564" y="2547"/>
                    </a:cubicBezTo>
                    <a:cubicBezTo>
                      <a:pt x="1936" y="2133"/>
                      <a:pt x="2367" y="1777"/>
                      <a:pt x="2717" y="1342"/>
                    </a:cubicBezTo>
                    <a:cubicBezTo>
                      <a:pt x="2909" y="1103"/>
                      <a:pt x="2849" y="767"/>
                      <a:pt x="2539" y="667"/>
                    </a:cubicBezTo>
                    <a:cubicBezTo>
                      <a:pt x="1914" y="466"/>
                      <a:pt x="1322" y="174"/>
                      <a:pt x="683" y="14"/>
                    </a:cubicBezTo>
                    <a:cubicBezTo>
                      <a:pt x="646" y="5"/>
                      <a:pt x="610" y="1"/>
                      <a:pt x="57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21" name="Google Shape;2021;p45"/>
              <p:cNvSpPr/>
              <p:nvPr/>
            </p:nvSpPr>
            <p:spPr>
              <a:xfrm>
                <a:off x="3031450" y="2498527"/>
                <a:ext cx="510469" cy="295761"/>
              </a:xfrm>
              <a:custGeom>
                <a:avLst/>
                <a:gdLst/>
                <a:ahLst/>
                <a:cxnLst/>
                <a:rect l="l" t="t" r="r" b="b"/>
                <a:pathLst>
                  <a:path w="36837" h="21343" extrusionOk="0">
                    <a:moveTo>
                      <a:pt x="19037" y="1"/>
                    </a:moveTo>
                    <a:cubicBezTo>
                      <a:pt x="14538" y="1"/>
                      <a:pt x="9184" y="4030"/>
                      <a:pt x="4832" y="4030"/>
                    </a:cubicBezTo>
                    <a:cubicBezTo>
                      <a:pt x="3320" y="4030"/>
                      <a:pt x="1930" y="3544"/>
                      <a:pt x="738" y="2234"/>
                    </a:cubicBezTo>
                    <a:cubicBezTo>
                      <a:pt x="658" y="2146"/>
                      <a:pt x="563" y="2109"/>
                      <a:pt x="470" y="2109"/>
                    </a:cubicBezTo>
                    <a:cubicBezTo>
                      <a:pt x="230" y="2109"/>
                      <a:pt x="0" y="2357"/>
                      <a:pt x="63" y="2627"/>
                    </a:cubicBezTo>
                    <a:cubicBezTo>
                      <a:pt x="871" y="6169"/>
                      <a:pt x="989" y="9798"/>
                      <a:pt x="4229" y="11971"/>
                    </a:cubicBezTo>
                    <a:cubicBezTo>
                      <a:pt x="5690" y="12951"/>
                      <a:pt x="7388" y="13312"/>
                      <a:pt x="9148" y="13312"/>
                    </a:cubicBezTo>
                    <a:cubicBezTo>
                      <a:pt x="12068" y="13312"/>
                      <a:pt x="15159" y="12318"/>
                      <a:pt x="17622" y="11507"/>
                    </a:cubicBezTo>
                    <a:cubicBezTo>
                      <a:pt x="18528" y="11211"/>
                      <a:pt x="19407" y="10806"/>
                      <a:pt x="20299" y="10467"/>
                    </a:cubicBezTo>
                    <a:cubicBezTo>
                      <a:pt x="20914" y="10233"/>
                      <a:pt x="21479" y="10130"/>
                      <a:pt x="22007" y="10130"/>
                    </a:cubicBezTo>
                    <a:cubicBezTo>
                      <a:pt x="23669" y="10130"/>
                      <a:pt x="24953" y="11155"/>
                      <a:pt x="26229" y="12343"/>
                    </a:cubicBezTo>
                    <a:cubicBezTo>
                      <a:pt x="27578" y="13598"/>
                      <a:pt x="29182" y="14396"/>
                      <a:pt x="30950" y="14850"/>
                    </a:cubicBezTo>
                    <a:cubicBezTo>
                      <a:pt x="32419" y="15229"/>
                      <a:pt x="31606" y="17505"/>
                      <a:pt x="32231" y="18590"/>
                    </a:cubicBezTo>
                    <a:cubicBezTo>
                      <a:pt x="33162" y="20207"/>
                      <a:pt x="34412" y="20791"/>
                      <a:pt x="36169" y="21324"/>
                    </a:cubicBezTo>
                    <a:cubicBezTo>
                      <a:pt x="36213" y="21337"/>
                      <a:pt x="36254" y="21343"/>
                      <a:pt x="36293" y="21343"/>
                    </a:cubicBezTo>
                    <a:cubicBezTo>
                      <a:pt x="36701" y="21343"/>
                      <a:pt x="36837" y="20682"/>
                      <a:pt x="36384" y="20545"/>
                    </a:cubicBezTo>
                    <a:cubicBezTo>
                      <a:pt x="33557" y="19686"/>
                      <a:pt x="32733" y="17093"/>
                      <a:pt x="32464" y="14562"/>
                    </a:cubicBezTo>
                    <a:cubicBezTo>
                      <a:pt x="32438" y="14325"/>
                      <a:pt x="32298" y="14181"/>
                      <a:pt x="32061" y="14159"/>
                    </a:cubicBezTo>
                    <a:cubicBezTo>
                      <a:pt x="28206" y="13773"/>
                      <a:pt x="26894" y="10666"/>
                      <a:pt x="23778" y="9310"/>
                    </a:cubicBezTo>
                    <a:cubicBezTo>
                      <a:pt x="23409" y="9150"/>
                      <a:pt x="23009" y="9083"/>
                      <a:pt x="22593" y="9083"/>
                    </a:cubicBezTo>
                    <a:cubicBezTo>
                      <a:pt x="21121" y="9083"/>
                      <a:pt x="19454" y="9922"/>
                      <a:pt x="18291" y="10389"/>
                    </a:cubicBezTo>
                    <a:cubicBezTo>
                      <a:pt x="15567" y="11483"/>
                      <a:pt x="12592" y="12377"/>
                      <a:pt x="9638" y="12377"/>
                    </a:cubicBezTo>
                    <a:cubicBezTo>
                      <a:pt x="8522" y="12377"/>
                      <a:pt x="7409" y="12249"/>
                      <a:pt x="6314" y="11957"/>
                    </a:cubicBezTo>
                    <a:cubicBezTo>
                      <a:pt x="2288" y="10883"/>
                      <a:pt x="1768" y="7089"/>
                      <a:pt x="1093" y="3628"/>
                    </a:cubicBezTo>
                    <a:lnTo>
                      <a:pt x="1093" y="3628"/>
                    </a:lnTo>
                    <a:cubicBezTo>
                      <a:pt x="2143" y="4365"/>
                      <a:pt x="3356" y="4652"/>
                      <a:pt x="4645" y="4652"/>
                    </a:cubicBezTo>
                    <a:cubicBezTo>
                      <a:pt x="8378" y="4652"/>
                      <a:pt x="12754" y="2251"/>
                      <a:pt x="15685" y="1450"/>
                    </a:cubicBezTo>
                    <a:cubicBezTo>
                      <a:pt x="16570" y="1208"/>
                      <a:pt x="17424" y="1086"/>
                      <a:pt x="18246" y="1086"/>
                    </a:cubicBezTo>
                    <a:cubicBezTo>
                      <a:pt x="20307" y="1086"/>
                      <a:pt x="22170" y="1853"/>
                      <a:pt x="23823" y="3427"/>
                    </a:cubicBezTo>
                    <a:cubicBezTo>
                      <a:pt x="24607" y="4174"/>
                      <a:pt x="25841" y="4211"/>
                      <a:pt x="26842" y="4328"/>
                    </a:cubicBezTo>
                    <a:cubicBezTo>
                      <a:pt x="30602" y="4768"/>
                      <a:pt x="33507" y="5275"/>
                      <a:pt x="34677" y="9376"/>
                    </a:cubicBezTo>
                    <a:cubicBezTo>
                      <a:pt x="35288" y="11530"/>
                      <a:pt x="35516" y="14356"/>
                      <a:pt x="35622" y="16569"/>
                    </a:cubicBezTo>
                    <a:cubicBezTo>
                      <a:pt x="35634" y="16828"/>
                      <a:pt x="35842" y="16959"/>
                      <a:pt x="36045" y="16959"/>
                    </a:cubicBezTo>
                    <a:cubicBezTo>
                      <a:pt x="36247" y="16959"/>
                      <a:pt x="36442" y="16829"/>
                      <a:pt x="36430" y="16569"/>
                    </a:cubicBezTo>
                    <a:cubicBezTo>
                      <a:pt x="36288" y="13615"/>
                      <a:pt x="36294" y="8673"/>
                      <a:pt x="34176" y="6354"/>
                    </a:cubicBezTo>
                    <a:cubicBezTo>
                      <a:pt x="33385" y="5486"/>
                      <a:pt x="32342" y="4382"/>
                      <a:pt x="31166" y="4038"/>
                    </a:cubicBezTo>
                    <a:cubicBezTo>
                      <a:pt x="28532" y="3264"/>
                      <a:pt x="25502" y="4060"/>
                      <a:pt x="23385" y="1848"/>
                    </a:cubicBezTo>
                    <a:cubicBezTo>
                      <a:pt x="22096" y="499"/>
                      <a:pt x="20619" y="1"/>
                      <a:pt x="1903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22" name="Google Shape;2022;p45"/>
              <p:cNvSpPr/>
              <p:nvPr/>
            </p:nvSpPr>
            <p:spPr>
              <a:xfrm>
                <a:off x="3078898" y="2673353"/>
                <a:ext cx="86706" cy="169491"/>
              </a:xfrm>
              <a:custGeom>
                <a:avLst/>
                <a:gdLst/>
                <a:ahLst/>
                <a:cxnLst/>
                <a:rect l="l" t="t" r="r" b="b"/>
                <a:pathLst>
                  <a:path w="6257" h="12231" extrusionOk="0">
                    <a:moveTo>
                      <a:pt x="5692" y="1"/>
                    </a:moveTo>
                    <a:cubicBezTo>
                      <a:pt x="5569" y="1"/>
                      <a:pt x="5444" y="55"/>
                      <a:pt x="5358" y="186"/>
                    </a:cubicBezTo>
                    <a:cubicBezTo>
                      <a:pt x="4143" y="2033"/>
                      <a:pt x="2691" y="3693"/>
                      <a:pt x="1725" y="5696"/>
                    </a:cubicBezTo>
                    <a:cubicBezTo>
                      <a:pt x="838" y="7529"/>
                      <a:pt x="367" y="9724"/>
                      <a:pt x="49" y="11723"/>
                    </a:cubicBezTo>
                    <a:cubicBezTo>
                      <a:pt x="0" y="12029"/>
                      <a:pt x="262" y="12230"/>
                      <a:pt x="496" y="12230"/>
                    </a:cubicBezTo>
                    <a:cubicBezTo>
                      <a:pt x="651" y="12230"/>
                      <a:pt x="795" y="12142"/>
                      <a:pt x="828" y="11938"/>
                    </a:cubicBezTo>
                    <a:cubicBezTo>
                      <a:pt x="1112" y="10157"/>
                      <a:pt x="1598" y="8424"/>
                      <a:pt x="2182" y="6719"/>
                    </a:cubicBezTo>
                    <a:cubicBezTo>
                      <a:pt x="2973" y="4417"/>
                      <a:pt x="4740" y="2595"/>
                      <a:pt x="6056" y="594"/>
                    </a:cubicBezTo>
                    <a:cubicBezTo>
                      <a:pt x="6256" y="290"/>
                      <a:pt x="5976" y="1"/>
                      <a:pt x="569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23" name="Google Shape;2023;p45"/>
              <p:cNvSpPr/>
              <p:nvPr/>
            </p:nvSpPr>
            <p:spPr>
              <a:xfrm>
                <a:off x="3040485" y="2545546"/>
                <a:ext cx="499452" cy="239929"/>
              </a:xfrm>
              <a:custGeom>
                <a:avLst/>
                <a:gdLst/>
                <a:ahLst/>
                <a:cxnLst/>
                <a:rect l="l" t="t" r="r" b="b"/>
                <a:pathLst>
                  <a:path w="36042" h="17314" extrusionOk="0">
                    <a:moveTo>
                      <a:pt x="491" y="0"/>
                    </a:moveTo>
                    <a:cubicBezTo>
                      <a:pt x="242" y="0"/>
                      <a:pt x="1" y="194"/>
                      <a:pt x="112" y="489"/>
                    </a:cubicBezTo>
                    <a:cubicBezTo>
                      <a:pt x="960" y="2751"/>
                      <a:pt x="3702" y="3404"/>
                      <a:pt x="5797" y="4053"/>
                    </a:cubicBezTo>
                    <a:cubicBezTo>
                      <a:pt x="8057" y="4755"/>
                      <a:pt x="10405" y="5028"/>
                      <a:pt x="12759" y="5028"/>
                    </a:cubicBezTo>
                    <a:cubicBezTo>
                      <a:pt x="14534" y="5028"/>
                      <a:pt x="16313" y="4873"/>
                      <a:pt x="18059" y="4628"/>
                    </a:cubicBezTo>
                    <a:cubicBezTo>
                      <a:pt x="19776" y="4386"/>
                      <a:pt x="22311" y="3349"/>
                      <a:pt x="24495" y="3349"/>
                    </a:cubicBezTo>
                    <a:cubicBezTo>
                      <a:pt x="25797" y="3349"/>
                      <a:pt x="26974" y="3718"/>
                      <a:pt x="27777" y="4844"/>
                    </a:cubicBezTo>
                    <a:cubicBezTo>
                      <a:pt x="28588" y="5980"/>
                      <a:pt x="29164" y="7330"/>
                      <a:pt x="30353" y="8152"/>
                    </a:cubicBezTo>
                    <a:cubicBezTo>
                      <a:pt x="30807" y="8467"/>
                      <a:pt x="31236" y="8789"/>
                      <a:pt x="31766" y="8974"/>
                    </a:cubicBezTo>
                    <a:cubicBezTo>
                      <a:pt x="33363" y="9533"/>
                      <a:pt x="33185" y="11090"/>
                      <a:pt x="33071" y="12485"/>
                    </a:cubicBezTo>
                    <a:cubicBezTo>
                      <a:pt x="32906" y="14507"/>
                      <a:pt x="33981" y="15639"/>
                      <a:pt x="35122" y="17143"/>
                    </a:cubicBezTo>
                    <a:cubicBezTo>
                      <a:pt x="35214" y="17264"/>
                      <a:pt x="35340" y="17314"/>
                      <a:pt x="35464" y="17314"/>
                    </a:cubicBezTo>
                    <a:cubicBezTo>
                      <a:pt x="35759" y="17314"/>
                      <a:pt x="36042" y="17028"/>
                      <a:pt x="35820" y="16736"/>
                    </a:cubicBezTo>
                    <a:lnTo>
                      <a:pt x="35822" y="16736"/>
                    </a:lnTo>
                    <a:cubicBezTo>
                      <a:pt x="34847" y="15454"/>
                      <a:pt x="33933" y="14405"/>
                      <a:pt x="33879" y="12485"/>
                    </a:cubicBezTo>
                    <a:cubicBezTo>
                      <a:pt x="33879" y="12473"/>
                      <a:pt x="34122" y="10127"/>
                      <a:pt x="34122" y="9613"/>
                    </a:cubicBezTo>
                    <a:cubicBezTo>
                      <a:pt x="34122" y="9101"/>
                      <a:pt x="33801" y="8860"/>
                      <a:pt x="33419" y="8652"/>
                    </a:cubicBezTo>
                    <a:cubicBezTo>
                      <a:pt x="31451" y="7583"/>
                      <a:pt x="30223" y="7235"/>
                      <a:pt x="28948" y="5196"/>
                    </a:cubicBezTo>
                    <a:cubicBezTo>
                      <a:pt x="28382" y="4290"/>
                      <a:pt x="27642" y="2888"/>
                      <a:pt x="26503" y="2554"/>
                    </a:cubicBezTo>
                    <a:cubicBezTo>
                      <a:pt x="25960" y="2394"/>
                      <a:pt x="25459" y="2325"/>
                      <a:pt x="24974" y="2325"/>
                    </a:cubicBezTo>
                    <a:cubicBezTo>
                      <a:pt x="24025" y="2325"/>
                      <a:pt x="23134" y="2586"/>
                      <a:pt x="22086" y="2928"/>
                    </a:cubicBezTo>
                    <a:cubicBezTo>
                      <a:pt x="19726" y="3696"/>
                      <a:pt x="17183" y="3996"/>
                      <a:pt x="14724" y="4192"/>
                    </a:cubicBezTo>
                    <a:cubicBezTo>
                      <a:pt x="14189" y="4234"/>
                      <a:pt x="13655" y="4254"/>
                      <a:pt x="13122" y="4254"/>
                    </a:cubicBezTo>
                    <a:cubicBezTo>
                      <a:pt x="11096" y="4254"/>
                      <a:pt x="9079" y="3968"/>
                      <a:pt x="7098" y="3553"/>
                    </a:cubicBezTo>
                    <a:cubicBezTo>
                      <a:pt x="5139" y="3144"/>
                      <a:pt x="1661" y="2327"/>
                      <a:pt x="891" y="274"/>
                    </a:cubicBezTo>
                    <a:cubicBezTo>
                      <a:pt x="819" y="83"/>
                      <a:pt x="653" y="0"/>
                      <a:pt x="491"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24" name="Google Shape;2024;p45"/>
              <p:cNvSpPr/>
              <p:nvPr/>
            </p:nvSpPr>
            <p:spPr>
              <a:xfrm>
                <a:off x="3235294" y="3066657"/>
                <a:ext cx="156798" cy="125521"/>
              </a:xfrm>
              <a:custGeom>
                <a:avLst/>
                <a:gdLst/>
                <a:ahLst/>
                <a:cxnLst/>
                <a:rect l="l" t="t" r="r" b="b"/>
                <a:pathLst>
                  <a:path w="11315" h="9058" extrusionOk="0">
                    <a:moveTo>
                      <a:pt x="10491" y="1"/>
                    </a:moveTo>
                    <a:cubicBezTo>
                      <a:pt x="10290" y="1"/>
                      <a:pt x="10106" y="128"/>
                      <a:pt x="10138" y="385"/>
                    </a:cubicBezTo>
                    <a:cubicBezTo>
                      <a:pt x="10463" y="3004"/>
                      <a:pt x="10114" y="6296"/>
                      <a:pt x="7682" y="7841"/>
                    </a:cubicBezTo>
                    <a:cubicBezTo>
                      <a:pt x="7175" y="8162"/>
                      <a:pt x="6656" y="8294"/>
                      <a:pt x="6140" y="8294"/>
                    </a:cubicBezTo>
                    <a:cubicBezTo>
                      <a:pt x="4810" y="8294"/>
                      <a:pt x="3498" y="7413"/>
                      <a:pt x="2464" y="6598"/>
                    </a:cubicBezTo>
                    <a:cubicBezTo>
                      <a:pt x="808" y="5289"/>
                      <a:pt x="1664" y="2985"/>
                      <a:pt x="1580" y="1147"/>
                    </a:cubicBezTo>
                    <a:cubicBezTo>
                      <a:pt x="1567" y="887"/>
                      <a:pt x="1359" y="757"/>
                      <a:pt x="1157" y="757"/>
                    </a:cubicBezTo>
                    <a:cubicBezTo>
                      <a:pt x="956" y="757"/>
                      <a:pt x="760" y="886"/>
                      <a:pt x="771" y="1147"/>
                    </a:cubicBezTo>
                    <a:cubicBezTo>
                      <a:pt x="875" y="3416"/>
                      <a:pt x="1" y="5528"/>
                      <a:pt x="1895" y="7169"/>
                    </a:cubicBezTo>
                    <a:cubicBezTo>
                      <a:pt x="3135" y="8244"/>
                      <a:pt x="4533" y="9058"/>
                      <a:pt x="6133" y="9058"/>
                    </a:cubicBezTo>
                    <a:cubicBezTo>
                      <a:pt x="6367" y="9058"/>
                      <a:pt x="6605" y="9040"/>
                      <a:pt x="6847" y="9004"/>
                    </a:cubicBezTo>
                    <a:cubicBezTo>
                      <a:pt x="10593" y="8441"/>
                      <a:pt x="11315" y="3355"/>
                      <a:pt x="10945" y="385"/>
                    </a:cubicBezTo>
                    <a:cubicBezTo>
                      <a:pt x="10912" y="130"/>
                      <a:pt x="10693" y="1"/>
                      <a:pt x="1049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25" name="Google Shape;2025;p45"/>
              <p:cNvSpPr/>
              <p:nvPr/>
            </p:nvSpPr>
            <p:spPr>
              <a:xfrm>
                <a:off x="3190797" y="3102562"/>
                <a:ext cx="135291" cy="144354"/>
              </a:xfrm>
              <a:custGeom>
                <a:avLst/>
                <a:gdLst/>
                <a:ahLst/>
                <a:cxnLst/>
                <a:rect l="l" t="t" r="r" b="b"/>
                <a:pathLst>
                  <a:path w="9763" h="10417" extrusionOk="0">
                    <a:moveTo>
                      <a:pt x="4236" y="1"/>
                    </a:moveTo>
                    <a:cubicBezTo>
                      <a:pt x="4232" y="1"/>
                      <a:pt x="4228" y="1"/>
                      <a:pt x="4225" y="1"/>
                    </a:cubicBezTo>
                    <a:cubicBezTo>
                      <a:pt x="2237" y="53"/>
                      <a:pt x="780" y="1273"/>
                      <a:pt x="439" y="3229"/>
                    </a:cubicBezTo>
                    <a:cubicBezTo>
                      <a:pt x="1" y="5724"/>
                      <a:pt x="1860" y="6470"/>
                      <a:pt x="3875" y="6851"/>
                    </a:cubicBezTo>
                    <a:cubicBezTo>
                      <a:pt x="5238" y="7109"/>
                      <a:pt x="4191" y="10417"/>
                      <a:pt x="5728" y="10417"/>
                    </a:cubicBezTo>
                    <a:cubicBezTo>
                      <a:pt x="5729" y="10417"/>
                      <a:pt x="5730" y="10417"/>
                      <a:pt x="5731" y="10417"/>
                    </a:cubicBezTo>
                    <a:cubicBezTo>
                      <a:pt x="7422" y="10415"/>
                      <a:pt x="8599" y="7931"/>
                      <a:pt x="9516" y="6801"/>
                    </a:cubicBezTo>
                    <a:cubicBezTo>
                      <a:pt x="9762" y="6496"/>
                      <a:pt x="9495" y="6091"/>
                      <a:pt x="9208" y="6091"/>
                    </a:cubicBezTo>
                    <a:cubicBezTo>
                      <a:pt x="9117" y="6091"/>
                      <a:pt x="9024" y="6132"/>
                      <a:pt x="8945" y="6229"/>
                    </a:cubicBezTo>
                    <a:cubicBezTo>
                      <a:pt x="8267" y="7065"/>
                      <a:pt x="7681" y="7964"/>
                      <a:pt x="6965" y="8772"/>
                    </a:cubicBezTo>
                    <a:cubicBezTo>
                      <a:pt x="6596" y="9189"/>
                      <a:pt x="6320" y="9357"/>
                      <a:pt x="6111" y="9357"/>
                    </a:cubicBezTo>
                    <a:cubicBezTo>
                      <a:pt x="5444" y="9357"/>
                      <a:pt x="5452" y="7655"/>
                      <a:pt x="5320" y="6794"/>
                    </a:cubicBezTo>
                    <a:cubicBezTo>
                      <a:pt x="5242" y="6274"/>
                      <a:pt x="4460" y="6170"/>
                      <a:pt x="4090" y="6072"/>
                    </a:cubicBezTo>
                    <a:cubicBezTo>
                      <a:pt x="2686" y="5698"/>
                      <a:pt x="1358" y="5643"/>
                      <a:pt x="1207" y="3827"/>
                    </a:cubicBezTo>
                    <a:cubicBezTo>
                      <a:pt x="1060" y="2068"/>
                      <a:pt x="2597" y="851"/>
                      <a:pt x="4225" y="809"/>
                    </a:cubicBezTo>
                    <a:cubicBezTo>
                      <a:pt x="4740" y="796"/>
                      <a:pt x="4746" y="1"/>
                      <a:pt x="4236"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26" name="Google Shape;2026;p45"/>
              <p:cNvSpPr/>
              <p:nvPr/>
            </p:nvSpPr>
            <p:spPr>
              <a:xfrm>
                <a:off x="3310776" y="3103670"/>
                <a:ext cx="136469" cy="141596"/>
              </a:xfrm>
              <a:custGeom>
                <a:avLst/>
                <a:gdLst/>
                <a:ahLst/>
                <a:cxnLst/>
                <a:rect l="l" t="t" r="r" b="b"/>
                <a:pathLst>
                  <a:path w="9848" h="10218" extrusionOk="0">
                    <a:moveTo>
                      <a:pt x="5452" y="0"/>
                    </a:moveTo>
                    <a:cubicBezTo>
                      <a:pt x="4981" y="0"/>
                      <a:pt x="5001" y="760"/>
                      <a:pt x="5498" y="809"/>
                    </a:cubicBezTo>
                    <a:cubicBezTo>
                      <a:pt x="6500" y="909"/>
                      <a:pt x="7346" y="1200"/>
                      <a:pt x="8122" y="1865"/>
                    </a:cubicBezTo>
                    <a:cubicBezTo>
                      <a:pt x="9848" y="3347"/>
                      <a:pt x="8272" y="5175"/>
                      <a:pt x="6479" y="5317"/>
                    </a:cubicBezTo>
                    <a:cubicBezTo>
                      <a:pt x="5875" y="5363"/>
                      <a:pt x="5298" y="5647"/>
                      <a:pt x="5070" y="6236"/>
                    </a:cubicBezTo>
                    <a:cubicBezTo>
                      <a:pt x="4748" y="7058"/>
                      <a:pt x="4814" y="7957"/>
                      <a:pt x="4635" y="8812"/>
                    </a:cubicBezTo>
                    <a:cubicBezTo>
                      <a:pt x="4532" y="9311"/>
                      <a:pt x="4318" y="9510"/>
                      <a:pt x="4042" y="9510"/>
                    </a:cubicBezTo>
                    <a:cubicBezTo>
                      <a:pt x="3058" y="9510"/>
                      <a:pt x="1287" y="6975"/>
                      <a:pt x="921" y="6501"/>
                    </a:cubicBezTo>
                    <a:cubicBezTo>
                      <a:pt x="829" y="6381"/>
                      <a:pt x="703" y="6331"/>
                      <a:pt x="579" y="6331"/>
                    </a:cubicBezTo>
                    <a:cubicBezTo>
                      <a:pt x="283" y="6331"/>
                      <a:pt x="0" y="6616"/>
                      <a:pt x="225" y="6908"/>
                    </a:cubicBezTo>
                    <a:cubicBezTo>
                      <a:pt x="1222" y="8208"/>
                      <a:pt x="2131" y="10217"/>
                      <a:pt x="3997" y="10217"/>
                    </a:cubicBezTo>
                    <a:cubicBezTo>
                      <a:pt x="4096" y="10217"/>
                      <a:pt x="4198" y="10212"/>
                      <a:pt x="4303" y="10200"/>
                    </a:cubicBezTo>
                    <a:cubicBezTo>
                      <a:pt x="5709" y="10042"/>
                      <a:pt x="5520" y="7918"/>
                      <a:pt x="5686" y="6951"/>
                    </a:cubicBezTo>
                    <a:cubicBezTo>
                      <a:pt x="5884" y="5812"/>
                      <a:pt x="7798" y="6267"/>
                      <a:pt x="8529" y="5616"/>
                    </a:cubicBezTo>
                    <a:cubicBezTo>
                      <a:pt x="9285" y="4941"/>
                      <a:pt x="9604" y="4238"/>
                      <a:pt x="9614" y="3231"/>
                    </a:cubicBezTo>
                    <a:cubicBezTo>
                      <a:pt x="9638" y="1140"/>
                      <a:pt x="7192" y="170"/>
                      <a:pt x="5498" y="2"/>
                    </a:cubicBezTo>
                    <a:cubicBezTo>
                      <a:pt x="5482" y="1"/>
                      <a:pt x="5467" y="0"/>
                      <a:pt x="545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27" name="Google Shape;2027;p45"/>
              <p:cNvSpPr/>
              <p:nvPr/>
            </p:nvSpPr>
            <p:spPr>
              <a:xfrm>
                <a:off x="2892487" y="3111112"/>
                <a:ext cx="531103" cy="436068"/>
              </a:xfrm>
              <a:custGeom>
                <a:avLst/>
                <a:gdLst/>
                <a:ahLst/>
                <a:cxnLst/>
                <a:rect l="l" t="t" r="r" b="b"/>
                <a:pathLst>
                  <a:path w="38326" h="31468" extrusionOk="0">
                    <a:moveTo>
                      <a:pt x="23422" y="0"/>
                    </a:moveTo>
                    <a:cubicBezTo>
                      <a:pt x="23385" y="0"/>
                      <a:pt x="23345" y="6"/>
                      <a:pt x="23304" y="18"/>
                    </a:cubicBezTo>
                    <a:cubicBezTo>
                      <a:pt x="13840" y="2697"/>
                      <a:pt x="5337" y="12130"/>
                      <a:pt x="2557" y="21363"/>
                    </a:cubicBezTo>
                    <a:cubicBezTo>
                      <a:pt x="1560" y="24673"/>
                      <a:pt x="731" y="29087"/>
                      <a:pt x="4527" y="30756"/>
                    </a:cubicBezTo>
                    <a:cubicBezTo>
                      <a:pt x="6005" y="31404"/>
                      <a:pt x="7789" y="31445"/>
                      <a:pt x="9452" y="31445"/>
                    </a:cubicBezTo>
                    <a:cubicBezTo>
                      <a:pt x="9694" y="31445"/>
                      <a:pt x="9935" y="31444"/>
                      <a:pt x="10171" y="31444"/>
                    </a:cubicBezTo>
                    <a:cubicBezTo>
                      <a:pt x="10390" y="31444"/>
                      <a:pt x="10606" y="31445"/>
                      <a:pt x="10818" y="31448"/>
                    </a:cubicBezTo>
                    <a:cubicBezTo>
                      <a:pt x="11757" y="31461"/>
                      <a:pt x="12697" y="31467"/>
                      <a:pt x="13636" y="31467"/>
                    </a:cubicBezTo>
                    <a:cubicBezTo>
                      <a:pt x="16302" y="31467"/>
                      <a:pt x="18969" y="31417"/>
                      <a:pt x="21635" y="31329"/>
                    </a:cubicBezTo>
                    <a:cubicBezTo>
                      <a:pt x="25220" y="31211"/>
                      <a:pt x="28802" y="30958"/>
                      <a:pt x="32373" y="30602"/>
                    </a:cubicBezTo>
                    <a:cubicBezTo>
                      <a:pt x="33898" y="30451"/>
                      <a:pt x="35845" y="30700"/>
                      <a:pt x="37228" y="29892"/>
                    </a:cubicBezTo>
                    <a:cubicBezTo>
                      <a:pt x="38326" y="29248"/>
                      <a:pt x="38270" y="27856"/>
                      <a:pt x="38206" y="26767"/>
                    </a:cubicBezTo>
                    <a:cubicBezTo>
                      <a:pt x="38087" y="24799"/>
                      <a:pt x="37789" y="22795"/>
                      <a:pt x="37590" y="20826"/>
                    </a:cubicBezTo>
                    <a:cubicBezTo>
                      <a:pt x="37394" y="18876"/>
                      <a:pt x="35498" y="18561"/>
                      <a:pt x="33663" y="18561"/>
                    </a:cubicBezTo>
                    <a:cubicBezTo>
                      <a:pt x="32790" y="18561"/>
                      <a:pt x="31931" y="18632"/>
                      <a:pt x="31274" y="18632"/>
                    </a:cubicBezTo>
                    <a:cubicBezTo>
                      <a:pt x="31231" y="18632"/>
                      <a:pt x="31190" y="18632"/>
                      <a:pt x="31149" y="18631"/>
                    </a:cubicBezTo>
                    <a:cubicBezTo>
                      <a:pt x="28445" y="18591"/>
                      <a:pt x="25725" y="18475"/>
                      <a:pt x="23012" y="18475"/>
                    </a:cubicBezTo>
                    <a:cubicBezTo>
                      <a:pt x="19280" y="18475"/>
                      <a:pt x="15562" y="18695"/>
                      <a:pt x="11919" y="19635"/>
                    </a:cubicBezTo>
                    <a:cubicBezTo>
                      <a:pt x="11454" y="19755"/>
                      <a:pt x="11601" y="20429"/>
                      <a:pt x="12023" y="20429"/>
                    </a:cubicBezTo>
                    <a:cubicBezTo>
                      <a:pt x="12058" y="20429"/>
                      <a:pt x="12095" y="20424"/>
                      <a:pt x="12133" y="20414"/>
                    </a:cubicBezTo>
                    <a:cubicBezTo>
                      <a:pt x="15743" y="19484"/>
                      <a:pt x="19434" y="19283"/>
                      <a:pt x="23136" y="19283"/>
                    </a:cubicBezTo>
                    <a:cubicBezTo>
                      <a:pt x="24020" y="19283"/>
                      <a:pt x="24904" y="19294"/>
                      <a:pt x="25788" y="19310"/>
                    </a:cubicBezTo>
                    <a:cubicBezTo>
                      <a:pt x="25830" y="19311"/>
                      <a:pt x="25875" y="19311"/>
                      <a:pt x="25921" y="19311"/>
                    </a:cubicBezTo>
                    <a:cubicBezTo>
                      <a:pt x="26906" y="19311"/>
                      <a:pt x="28793" y="19153"/>
                      <a:pt x="30725" y="19153"/>
                    </a:cubicBezTo>
                    <a:cubicBezTo>
                      <a:pt x="33637" y="19153"/>
                      <a:pt x="36650" y="19512"/>
                      <a:pt x="36832" y="21309"/>
                    </a:cubicBezTo>
                    <a:cubicBezTo>
                      <a:pt x="36946" y="22447"/>
                      <a:pt x="36899" y="23589"/>
                      <a:pt x="37074" y="24723"/>
                    </a:cubicBezTo>
                    <a:cubicBezTo>
                      <a:pt x="37497" y="27437"/>
                      <a:pt x="37590" y="29419"/>
                      <a:pt x="34284" y="29672"/>
                    </a:cubicBezTo>
                    <a:cubicBezTo>
                      <a:pt x="29665" y="30029"/>
                      <a:pt x="25057" y="30408"/>
                      <a:pt x="20425" y="30562"/>
                    </a:cubicBezTo>
                    <a:cubicBezTo>
                      <a:pt x="17874" y="30646"/>
                      <a:pt x="15228" y="30793"/>
                      <a:pt x="12597" y="30793"/>
                    </a:cubicBezTo>
                    <a:cubicBezTo>
                      <a:pt x="10428" y="30793"/>
                      <a:pt x="8270" y="30693"/>
                      <a:pt x="6184" y="30377"/>
                    </a:cubicBezTo>
                    <a:cubicBezTo>
                      <a:pt x="1" y="29437"/>
                      <a:pt x="3187" y="21290"/>
                      <a:pt x="4777" y="17627"/>
                    </a:cubicBezTo>
                    <a:cubicBezTo>
                      <a:pt x="7896" y="10433"/>
                      <a:pt x="15969" y="2934"/>
                      <a:pt x="23518" y="797"/>
                    </a:cubicBezTo>
                    <a:cubicBezTo>
                      <a:pt x="23977" y="666"/>
                      <a:pt x="23836" y="0"/>
                      <a:pt x="2342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28" name="Google Shape;2028;p45"/>
              <p:cNvSpPr/>
              <p:nvPr/>
            </p:nvSpPr>
            <p:spPr>
              <a:xfrm>
                <a:off x="3389833" y="2664678"/>
                <a:ext cx="544530" cy="586283"/>
              </a:xfrm>
              <a:custGeom>
                <a:avLst/>
                <a:gdLst/>
                <a:ahLst/>
                <a:cxnLst/>
                <a:rect l="l" t="t" r="r" b="b"/>
                <a:pathLst>
                  <a:path w="39295" h="42308" extrusionOk="0">
                    <a:moveTo>
                      <a:pt x="28594" y="1"/>
                    </a:moveTo>
                    <a:cubicBezTo>
                      <a:pt x="28436" y="1"/>
                      <a:pt x="28253" y="141"/>
                      <a:pt x="28227" y="298"/>
                    </a:cubicBezTo>
                    <a:cubicBezTo>
                      <a:pt x="28040" y="1461"/>
                      <a:pt x="27321" y="2522"/>
                      <a:pt x="26932" y="3637"/>
                    </a:cubicBezTo>
                    <a:cubicBezTo>
                      <a:pt x="26432" y="5065"/>
                      <a:pt x="26179" y="6595"/>
                      <a:pt x="25843" y="8068"/>
                    </a:cubicBezTo>
                    <a:cubicBezTo>
                      <a:pt x="24938" y="12053"/>
                      <a:pt x="23115" y="15711"/>
                      <a:pt x="20932" y="19140"/>
                    </a:cubicBezTo>
                    <a:cubicBezTo>
                      <a:pt x="16487" y="26123"/>
                      <a:pt x="9064" y="31597"/>
                      <a:pt x="521" y="31654"/>
                    </a:cubicBezTo>
                    <a:cubicBezTo>
                      <a:pt x="4" y="31657"/>
                      <a:pt x="0" y="32460"/>
                      <a:pt x="516" y="32460"/>
                    </a:cubicBezTo>
                    <a:cubicBezTo>
                      <a:pt x="518" y="32460"/>
                      <a:pt x="520" y="32460"/>
                      <a:pt x="521" y="32460"/>
                    </a:cubicBezTo>
                    <a:lnTo>
                      <a:pt x="521" y="32460"/>
                    </a:lnTo>
                    <a:lnTo>
                      <a:pt x="520" y="32462"/>
                    </a:lnTo>
                    <a:cubicBezTo>
                      <a:pt x="8995" y="32405"/>
                      <a:pt x="16343" y="27214"/>
                      <a:pt x="21022" y="20457"/>
                    </a:cubicBezTo>
                    <a:cubicBezTo>
                      <a:pt x="23785" y="16467"/>
                      <a:pt x="25748" y="12124"/>
                      <a:pt x="26823" y="7397"/>
                    </a:cubicBezTo>
                    <a:cubicBezTo>
                      <a:pt x="27321" y="5212"/>
                      <a:pt x="27962" y="3282"/>
                      <a:pt x="28864" y="1234"/>
                    </a:cubicBezTo>
                    <a:cubicBezTo>
                      <a:pt x="28975" y="980"/>
                      <a:pt x="29398" y="881"/>
                      <a:pt x="30000" y="881"/>
                    </a:cubicBezTo>
                    <a:cubicBezTo>
                      <a:pt x="32062" y="881"/>
                      <a:pt x="36227" y="2054"/>
                      <a:pt x="37157" y="2231"/>
                    </a:cubicBezTo>
                    <a:cubicBezTo>
                      <a:pt x="39295" y="2638"/>
                      <a:pt x="30454" y="23634"/>
                      <a:pt x="29367" y="25580"/>
                    </a:cubicBezTo>
                    <a:cubicBezTo>
                      <a:pt x="24763" y="33819"/>
                      <a:pt x="17342" y="39646"/>
                      <a:pt x="8001" y="41519"/>
                    </a:cubicBezTo>
                    <a:cubicBezTo>
                      <a:pt x="7522" y="41615"/>
                      <a:pt x="7683" y="42307"/>
                      <a:pt x="8126" y="42307"/>
                    </a:cubicBezTo>
                    <a:cubicBezTo>
                      <a:pt x="8154" y="42307"/>
                      <a:pt x="8185" y="42304"/>
                      <a:pt x="8216" y="42298"/>
                    </a:cubicBezTo>
                    <a:cubicBezTo>
                      <a:pt x="27749" y="38382"/>
                      <a:pt x="34311" y="19208"/>
                      <a:pt x="38694" y="2127"/>
                    </a:cubicBezTo>
                    <a:cubicBezTo>
                      <a:pt x="38744" y="1932"/>
                      <a:pt x="38632" y="1669"/>
                      <a:pt x="38412" y="1631"/>
                    </a:cubicBezTo>
                    <a:cubicBezTo>
                      <a:pt x="35146" y="1072"/>
                      <a:pt x="31929" y="261"/>
                      <a:pt x="28616" y="2"/>
                    </a:cubicBezTo>
                    <a:cubicBezTo>
                      <a:pt x="28609" y="1"/>
                      <a:pt x="28602" y="1"/>
                      <a:pt x="2859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29" name="Google Shape;2029;p45"/>
              <p:cNvSpPr/>
              <p:nvPr/>
            </p:nvSpPr>
            <p:spPr>
              <a:xfrm>
                <a:off x="3404688" y="3361378"/>
                <a:ext cx="172734" cy="169560"/>
              </a:xfrm>
              <a:custGeom>
                <a:avLst/>
                <a:gdLst/>
                <a:ahLst/>
                <a:cxnLst/>
                <a:rect l="l" t="t" r="r" b="b"/>
                <a:pathLst>
                  <a:path w="12465" h="12236" extrusionOk="0">
                    <a:moveTo>
                      <a:pt x="6099" y="0"/>
                    </a:moveTo>
                    <a:cubicBezTo>
                      <a:pt x="5512" y="0"/>
                      <a:pt x="4837" y="464"/>
                      <a:pt x="4409" y="729"/>
                    </a:cubicBezTo>
                    <a:cubicBezTo>
                      <a:pt x="2956" y="1634"/>
                      <a:pt x="1518" y="2502"/>
                      <a:pt x="289" y="3699"/>
                    </a:cubicBezTo>
                    <a:cubicBezTo>
                      <a:pt x="1" y="3981"/>
                      <a:pt x="278" y="4387"/>
                      <a:pt x="592" y="4387"/>
                    </a:cubicBezTo>
                    <a:cubicBezTo>
                      <a:pt x="683" y="4387"/>
                      <a:pt x="777" y="4353"/>
                      <a:pt x="862" y="4271"/>
                    </a:cubicBezTo>
                    <a:lnTo>
                      <a:pt x="864" y="4271"/>
                    </a:lnTo>
                    <a:cubicBezTo>
                      <a:pt x="2129" y="3035"/>
                      <a:pt x="3635" y="2162"/>
                      <a:pt x="5125" y="1234"/>
                    </a:cubicBezTo>
                    <a:cubicBezTo>
                      <a:pt x="5225" y="1172"/>
                      <a:pt x="5289" y="1145"/>
                      <a:pt x="5323" y="1145"/>
                    </a:cubicBezTo>
                    <a:cubicBezTo>
                      <a:pt x="5603" y="1145"/>
                      <a:pt x="3879" y="3027"/>
                      <a:pt x="3619" y="3377"/>
                    </a:cubicBezTo>
                    <a:cubicBezTo>
                      <a:pt x="3443" y="3616"/>
                      <a:pt x="3671" y="3986"/>
                      <a:pt x="3950" y="3986"/>
                    </a:cubicBezTo>
                    <a:cubicBezTo>
                      <a:pt x="3956" y="3986"/>
                      <a:pt x="3963" y="3985"/>
                      <a:pt x="3969" y="3985"/>
                    </a:cubicBezTo>
                    <a:cubicBezTo>
                      <a:pt x="5949" y="3866"/>
                      <a:pt x="7808" y="3040"/>
                      <a:pt x="9811" y="3035"/>
                    </a:cubicBezTo>
                    <a:cubicBezTo>
                      <a:pt x="9822" y="3035"/>
                      <a:pt x="9832" y="3035"/>
                      <a:pt x="9843" y="3035"/>
                    </a:cubicBezTo>
                    <a:cubicBezTo>
                      <a:pt x="11803" y="3035"/>
                      <a:pt x="8938" y="3684"/>
                      <a:pt x="8492" y="3783"/>
                    </a:cubicBezTo>
                    <a:cubicBezTo>
                      <a:pt x="7343" y="4032"/>
                      <a:pt x="6221" y="4388"/>
                      <a:pt x="5137" y="4847"/>
                    </a:cubicBezTo>
                    <a:cubicBezTo>
                      <a:pt x="4791" y="4994"/>
                      <a:pt x="4938" y="5491"/>
                      <a:pt x="5234" y="5585"/>
                    </a:cubicBezTo>
                    <a:cubicBezTo>
                      <a:pt x="6830" y="6095"/>
                      <a:pt x="8620" y="5927"/>
                      <a:pt x="10273" y="6036"/>
                    </a:cubicBezTo>
                    <a:cubicBezTo>
                      <a:pt x="12375" y="6177"/>
                      <a:pt x="10223" y="6615"/>
                      <a:pt x="9418" y="6751"/>
                    </a:cubicBezTo>
                    <a:cubicBezTo>
                      <a:pt x="8321" y="6938"/>
                      <a:pt x="7211" y="6988"/>
                      <a:pt x="6122" y="7227"/>
                    </a:cubicBezTo>
                    <a:cubicBezTo>
                      <a:pt x="5704" y="7321"/>
                      <a:pt x="5775" y="7882"/>
                      <a:pt x="6122" y="8006"/>
                    </a:cubicBezTo>
                    <a:cubicBezTo>
                      <a:pt x="7589" y="8534"/>
                      <a:pt x="9261" y="8437"/>
                      <a:pt x="10765" y="8884"/>
                    </a:cubicBezTo>
                    <a:cubicBezTo>
                      <a:pt x="11245" y="9028"/>
                      <a:pt x="9787" y="9208"/>
                      <a:pt x="9680" y="9213"/>
                    </a:cubicBezTo>
                    <a:cubicBezTo>
                      <a:pt x="9193" y="9240"/>
                      <a:pt x="8703" y="9237"/>
                      <a:pt x="8217" y="9242"/>
                    </a:cubicBezTo>
                    <a:cubicBezTo>
                      <a:pt x="7448" y="9251"/>
                      <a:pt x="6611" y="9213"/>
                      <a:pt x="5880" y="9490"/>
                    </a:cubicBezTo>
                    <a:cubicBezTo>
                      <a:pt x="5549" y="9614"/>
                      <a:pt x="5479" y="10023"/>
                      <a:pt x="5783" y="10227"/>
                    </a:cubicBezTo>
                    <a:cubicBezTo>
                      <a:pt x="6219" y="10520"/>
                      <a:pt x="6626" y="10679"/>
                      <a:pt x="7133" y="10840"/>
                    </a:cubicBezTo>
                    <a:cubicBezTo>
                      <a:pt x="8128" y="11157"/>
                      <a:pt x="7877" y="11249"/>
                      <a:pt x="7316" y="11249"/>
                    </a:cubicBezTo>
                    <a:cubicBezTo>
                      <a:pt x="6735" y="11249"/>
                      <a:pt x="5822" y="11151"/>
                      <a:pt x="5615" y="11103"/>
                    </a:cubicBezTo>
                    <a:cubicBezTo>
                      <a:pt x="4168" y="10771"/>
                      <a:pt x="2264" y="10999"/>
                      <a:pt x="941" y="10418"/>
                    </a:cubicBezTo>
                    <a:cubicBezTo>
                      <a:pt x="882" y="10391"/>
                      <a:pt x="823" y="10380"/>
                      <a:pt x="767" y="10380"/>
                    </a:cubicBezTo>
                    <a:cubicBezTo>
                      <a:pt x="380" y="10380"/>
                      <a:pt x="119" y="10932"/>
                      <a:pt x="535" y="11115"/>
                    </a:cubicBezTo>
                    <a:cubicBezTo>
                      <a:pt x="1894" y="11712"/>
                      <a:pt x="3429" y="11422"/>
                      <a:pt x="4855" y="11750"/>
                    </a:cubicBezTo>
                    <a:cubicBezTo>
                      <a:pt x="5714" y="11949"/>
                      <a:pt x="6632" y="12235"/>
                      <a:pt x="7529" y="12235"/>
                    </a:cubicBezTo>
                    <a:cubicBezTo>
                      <a:pt x="7918" y="12235"/>
                      <a:pt x="8303" y="12181"/>
                      <a:pt x="8677" y="12043"/>
                    </a:cubicBezTo>
                    <a:cubicBezTo>
                      <a:pt x="8864" y="11976"/>
                      <a:pt x="9048" y="11763"/>
                      <a:pt x="8958" y="11548"/>
                    </a:cubicBezTo>
                    <a:cubicBezTo>
                      <a:pt x="8609" y="10698"/>
                      <a:pt x="8077" y="10422"/>
                      <a:pt x="7453" y="10156"/>
                    </a:cubicBezTo>
                    <a:lnTo>
                      <a:pt x="7453" y="10156"/>
                    </a:lnTo>
                    <a:cubicBezTo>
                      <a:pt x="7454" y="10156"/>
                      <a:pt x="7455" y="10156"/>
                      <a:pt x="7457" y="10156"/>
                    </a:cubicBezTo>
                    <a:cubicBezTo>
                      <a:pt x="7779" y="10156"/>
                      <a:pt x="8130" y="10160"/>
                      <a:pt x="8491" y="10160"/>
                    </a:cubicBezTo>
                    <a:cubicBezTo>
                      <a:pt x="10147" y="10160"/>
                      <a:pt x="11991" y="10065"/>
                      <a:pt x="11991" y="8996"/>
                    </a:cubicBezTo>
                    <a:cubicBezTo>
                      <a:pt x="11991" y="8137"/>
                      <a:pt x="10619" y="7795"/>
                      <a:pt x="9205" y="7606"/>
                    </a:cubicBezTo>
                    <a:lnTo>
                      <a:pt x="9205" y="7606"/>
                    </a:lnTo>
                    <a:cubicBezTo>
                      <a:pt x="10273" y="7461"/>
                      <a:pt x="11318" y="7240"/>
                      <a:pt x="12243" y="6675"/>
                    </a:cubicBezTo>
                    <a:cubicBezTo>
                      <a:pt x="12408" y="6575"/>
                      <a:pt x="12465" y="6402"/>
                      <a:pt x="12429" y="6220"/>
                    </a:cubicBezTo>
                    <a:cubicBezTo>
                      <a:pt x="12205" y="5066"/>
                      <a:pt x="9923" y="4978"/>
                      <a:pt x="7977" y="4957"/>
                    </a:cubicBezTo>
                    <a:lnTo>
                      <a:pt x="7977" y="4957"/>
                    </a:lnTo>
                    <a:cubicBezTo>
                      <a:pt x="9720" y="4538"/>
                      <a:pt x="11686" y="3925"/>
                      <a:pt x="11494" y="3004"/>
                    </a:cubicBezTo>
                    <a:cubicBezTo>
                      <a:pt x="11358" y="2354"/>
                      <a:pt x="10647" y="2132"/>
                      <a:pt x="9707" y="2132"/>
                    </a:cubicBezTo>
                    <a:cubicBezTo>
                      <a:pt x="8376" y="2132"/>
                      <a:pt x="6586" y="2578"/>
                      <a:pt x="5328" y="2888"/>
                    </a:cubicBezTo>
                    <a:lnTo>
                      <a:pt x="5328" y="2888"/>
                    </a:lnTo>
                    <a:cubicBezTo>
                      <a:pt x="6391" y="1902"/>
                      <a:pt x="7728" y="411"/>
                      <a:pt x="6354" y="33"/>
                    </a:cubicBezTo>
                    <a:cubicBezTo>
                      <a:pt x="6272" y="10"/>
                      <a:pt x="6187" y="0"/>
                      <a:pt x="609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30" name="Google Shape;2030;p45"/>
              <p:cNvSpPr/>
              <p:nvPr/>
            </p:nvSpPr>
            <p:spPr>
              <a:xfrm>
                <a:off x="3330703" y="3368667"/>
                <a:ext cx="19858" cy="159763"/>
              </a:xfrm>
              <a:custGeom>
                <a:avLst/>
                <a:gdLst/>
                <a:ahLst/>
                <a:cxnLst/>
                <a:rect l="l" t="t" r="r" b="b"/>
                <a:pathLst>
                  <a:path w="1433" h="11529" extrusionOk="0">
                    <a:moveTo>
                      <a:pt x="753" y="0"/>
                    </a:moveTo>
                    <a:cubicBezTo>
                      <a:pt x="551" y="0"/>
                      <a:pt x="348" y="130"/>
                      <a:pt x="346" y="390"/>
                    </a:cubicBezTo>
                    <a:cubicBezTo>
                      <a:pt x="317" y="4016"/>
                      <a:pt x="0" y="7638"/>
                      <a:pt x="603" y="11237"/>
                    </a:cubicBezTo>
                    <a:cubicBezTo>
                      <a:pt x="637" y="11441"/>
                      <a:pt x="781" y="11529"/>
                      <a:pt x="937" y="11529"/>
                    </a:cubicBezTo>
                    <a:cubicBezTo>
                      <a:pt x="1172" y="11529"/>
                      <a:pt x="1433" y="11328"/>
                      <a:pt x="1382" y="11022"/>
                    </a:cubicBezTo>
                    <a:cubicBezTo>
                      <a:pt x="793" y="7499"/>
                      <a:pt x="1127" y="3939"/>
                      <a:pt x="1153" y="390"/>
                    </a:cubicBezTo>
                    <a:cubicBezTo>
                      <a:pt x="1156" y="130"/>
                      <a:pt x="955" y="0"/>
                      <a:pt x="75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31" name="Google Shape;2031;p45"/>
              <p:cNvSpPr/>
              <p:nvPr/>
            </p:nvSpPr>
            <p:spPr>
              <a:xfrm>
                <a:off x="3765177" y="2712722"/>
                <a:ext cx="148012" cy="40270"/>
              </a:xfrm>
              <a:custGeom>
                <a:avLst/>
                <a:gdLst/>
                <a:ahLst/>
                <a:cxnLst/>
                <a:rect l="l" t="t" r="r" b="b"/>
                <a:pathLst>
                  <a:path w="10681" h="2906" extrusionOk="0">
                    <a:moveTo>
                      <a:pt x="544" y="0"/>
                    </a:moveTo>
                    <a:cubicBezTo>
                      <a:pt x="138" y="0"/>
                      <a:pt x="0" y="661"/>
                      <a:pt x="453" y="798"/>
                    </a:cubicBezTo>
                    <a:cubicBezTo>
                      <a:pt x="3574" y="1750"/>
                      <a:pt x="6775" y="2323"/>
                      <a:pt x="9981" y="2898"/>
                    </a:cubicBezTo>
                    <a:cubicBezTo>
                      <a:pt x="10009" y="2903"/>
                      <a:pt x="10036" y="2905"/>
                      <a:pt x="10062" y="2905"/>
                    </a:cubicBezTo>
                    <a:cubicBezTo>
                      <a:pt x="10512" y="2905"/>
                      <a:pt x="10680" y="2206"/>
                      <a:pt x="10196" y="2119"/>
                    </a:cubicBezTo>
                    <a:cubicBezTo>
                      <a:pt x="6990" y="1544"/>
                      <a:pt x="3787" y="970"/>
                      <a:pt x="668" y="19"/>
                    </a:cubicBezTo>
                    <a:cubicBezTo>
                      <a:pt x="624" y="6"/>
                      <a:pt x="583" y="0"/>
                      <a:pt x="54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32" name="Google Shape;2032;p45"/>
              <p:cNvSpPr/>
              <p:nvPr/>
            </p:nvSpPr>
            <p:spPr>
              <a:xfrm>
                <a:off x="3777524" y="2519687"/>
                <a:ext cx="174230" cy="173163"/>
              </a:xfrm>
              <a:custGeom>
                <a:avLst/>
                <a:gdLst/>
                <a:ahLst/>
                <a:cxnLst/>
                <a:rect l="l" t="t" r="r" b="b"/>
                <a:pathLst>
                  <a:path w="12573" h="12496" extrusionOk="0">
                    <a:moveTo>
                      <a:pt x="4655" y="0"/>
                    </a:moveTo>
                    <a:cubicBezTo>
                      <a:pt x="3196" y="0"/>
                      <a:pt x="2912" y="3642"/>
                      <a:pt x="2744" y="5802"/>
                    </a:cubicBezTo>
                    <a:lnTo>
                      <a:pt x="2744" y="5802"/>
                    </a:lnTo>
                    <a:cubicBezTo>
                      <a:pt x="2264" y="4785"/>
                      <a:pt x="1565" y="3559"/>
                      <a:pt x="941" y="3559"/>
                    </a:cubicBezTo>
                    <a:cubicBezTo>
                      <a:pt x="767" y="3559"/>
                      <a:pt x="599" y="3654"/>
                      <a:pt x="443" y="3875"/>
                    </a:cubicBezTo>
                    <a:cubicBezTo>
                      <a:pt x="0" y="4503"/>
                      <a:pt x="246" y="5358"/>
                      <a:pt x="414" y="6051"/>
                    </a:cubicBezTo>
                    <a:cubicBezTo>
                      <a:pt x="812" y="7712"/>
                      <a:pt x="1203" y="9350"/>
                      <a:pt x="1958" y="10889"/>
                    </a:cubicBezTo>
                    <a:cubicBezTo>
                      <a:pt x="2030" y="11035"/>
                      <a:pt x="2147" y="11095"/>
                      <a:pt x="2267" y="11095"/>
                    </a:cubicBezTo>
                    <a:cubicBezTo>
                      <a:pt x="2532" y="11095"/>
                      <a:pt x="2813" y="10802"/>
                      <a:pt x="2656" y="10482"/>
                    </a:cubicBezTo>
                    <a:cubicBezTo>
                      <a:pt x="1930" y="9002"/>
                      <a:pt x="1577" y="7427"/>
                      <a:pt x="1193" y="5836"/>
                    </a:cubicBezTo>
                    <a:cubicBezTo>
                      <a:pt x="1013" y="5091"/>
                      <a:pt x="993" y="4808"/>
                      <a:pt x="1070" y="4808"/>
                    </a:cubicBezTo>
                    <a:cubicBezTo>
                      <a:pt x="1285" y="4808"/>
                      <a:pt x="2261" y="7020"/>
                      <a:pt x="2632" y="7541"/>
                    </a:cubicBezTo>
                    <a:cubicBezTo>
                      <a:pt x="2721" y="7666"/>
                      <a:pt x="2864" y="7732"/>
                      <a:pt x="3002" y="7732"/>
                    </a:cubicBezTo>
                    <a:cubicBezTo>
                      <a:pt x="3163" y="7732"/>
                      <a:pt x="3318" y="7641"/>
                      <a:pt x="3369" y="7444"/>
                    </a:cubicBezTo>
                    <a:cubicBezTo>
                      <a:pt x="3899" y="5434"/>
                      <a:pt x="3552" y="3236"/>
                      <a:pt x="4421" y="1306"/>
                    </a:cubicBezTo>
                    <a:cubicBezTo>
                      <a:pt x="4459" y="1222"/>
                      <a:pt x="4490" y="1186"/>
                      <a:pt x="4516" y="1186"/>
                    </a:cubicBezTo>
                    <a:cubicBezTo>
                      <a:pt x="4690" y="1186"/>
                      <a:pt x="4606" y="2883"/>
                      <a:pt x="4581" y="3123"/>
                    </a:cubicBezTo>
                    <a:cubicBezTo>
                      <a:pt x="4466" y="4254"/>
                      <a:pt x="4440" y="5405"/>
                      <a:pt x="4539" y="6537"/>
                    </a:cubicBezTo>
                    <a:cubicBezTo>
                      <a:pt x="4560" y="6786"/>
                      <a:pt x="4745" y="6930"/>
                      <a:pt x="4940" y="6930"/>
                    </a:cubicBezTo>
                    <a:cubicBezTo>
                      <a:pt x="5067" y="6930"/>
                      <a:pt x="5198" y="6870"/>
                      <a:pt x="5292" y="6740"/>
                    </a:cubicBezTo>
                    <a:cubicBezTo>
                      <a:pt x="6303" y="5334"/>
                      <a:pt x="6687" y="3508"/>
                      <a:pt x="7356" y="1932"/>
                    </a:cubicBezTo>
                    <a:cubicBezTo>
                      <a:pt x="7533" y="1513"/>
                      <a:pt x="7647" y="1350"/>
                      <a:pt x="7716" y="1350"/>
                    </a:cubicBezTo>
                    <a:cubicBezTo>
                      <a:pt x="7939" y="1350"/>
                      <a:pt x="7707" y="3029"/>
                      <a:pt x="7653" y="3357"/>
                    </a:cubicBezTo>
                    <a:cubicBezTo>
                      <a:pt x="7482" y="4392"/>
                      <a:pt x="7226" y="5403"/>
                      <a:pt x="7117" y="6447"/>
                    </a:cubicBezTo>
                    <a:cubicBezTo>
                      <a:pt x="7093" y="6678"/>
                      <a:pt x="7328" y="6855"/>
                      <a:pt x="7545" y="6855"/>
                    </a:cubicBezTo>
                    <a:cubicBezTo>
                      <a:pt x="7645" y="6855"/>
                      <a:pt x="7740" y="6818"/>
                      <a:pt x="7806" y="6733"/>
                    </a:cubicBezTo>
                    <a:cubicBezTo>
                      <a:pt x="8817" y="5426"/>
                      <a:pt x="9213" y="3726"/>
                      <a:pt x="10234" y="2410"/>
                    </a:cubicBezTo>
                    <a:cubicBezTo>
                      <a:pt x="10234" y="2410"/>
                      <a:pt x="10234" y="2410"/>
                      <a:pt x="10234" y="2410"/>
                    </a:cubicBezTo>
                    <a:lnTo>
                      <a:pt x="10234" y="2410"/>
                    </a:lnTo>
                    <a:cubicBezTo>
                      <a:pt x="10236" y="2410"/>
                      <a:pt x="10137" y="3568"/>
                      <a:pt x="10106" y="3686"/>
                    </a:cubicBezTo>
                    <a:cubicBezTo>
                      <a:pt x="9980" y="4157"/>
                      <a:pt x="9824" y="4621"/>
                      <a:pt x="9677" y="5086"/>
                    </a:cubicBezTo>
                    <a:cubicBezTo>
                      <a:pt x="9447" y="5822"/>
                      <a:pt x="9154" y="6601"/>
                      <a:pt x="9189" y="7383"/>
                    </a:cubicBezTo>
                    <a:cubicBezTo>
                      <a:pt x="9200" y="7636"/>
                      <a:pt x="9383" y="7773"/>
                      <a:pt x="9584" y="7773"/>
                    </a:cubicBezTo>
                    <a:cubicBezTo>
                      <a:pt x="9684" y="7773"/>
                      <a:pt x="9789" y="7739"/>
                      <a:pt x="9879" y="7669"/>
                    </a:cubicBezTo>
                    <a:cubicBezTo>
                      <a:pt x="10168" y="7442"/>
                      <a:pt x="10385" y="7254"/>
                      <a:pt x="10603" y="6952"/>
                    </a:cubicBezTo>
                    <a:cubicBezTo>
                      <a:pt x="10990" y="6417"/>
                      <a:pt x="11216" y="6211"/>
                      <a:pt x="11324" y="6211"/>
                    </a:cubicBezTo>
                    <a:cubicBezTo>
                      <a:pt x="11532" y="6211"/>
                      <a:pt x="11299" y="6982"/>
                      <a:pt x="10934" y="7634"/>
                    </a:cubicBezTo>
                    <a:cubicBezTo>
                      <a:pt x="10146" y="9038"/>
                      <a:pt x="9317" y="10387"/>
                      <a:pt x="8687" y="11876"/>
                    </a:cubicBezTo>
                    <a:cubicBezTo>
                      <a:pt x="8550" y="12200"/>
                      <a:pt x="8833" y="12496"/>
                      <a:pt x="9090" y="12496"/>
                    </a:cubicBezTo>
                    <a:cubicBezTo>
                      <a:pt x="9208" y="12496"/>
                      <a:pt x="9321" y="12433"/>
                      <a:pt x="9384" y="12282"/>
                    </a:cubicBezTo>
                    <a:cubicBezTo>
                      <a:pt x="10250" y="10236"/>
                      <a:pt x="12573" y="7769"/>
                      <a:pt x="12490" y="5481"/>
                    </a:cubicBezTo>
                    <a:cubicBezTo>
                      <a:pt x="12483" y="5281"/>
                      <a:pt x="12324" y="5077"/>
                      <a:pt x="12112" y="5077"/>
                    </a:cubicBezTo>
                    <a:cubicBezTo>
                      <a:pt x="12104" y="5077"/>
                      <a:pt x="12095" y="5077"/>
                      <a:pt x="12086" y="5078"/>
                    </a:cubicBezTo>
                    <a:cubicBezTo>
                      <a:pt x="11179" y="5144"/>
                      <a:pt x="10737" y="5585"/>
                      <a:pt x="10280" y="6108"/>
                    </a:cubicBezTo>
                    <a:lnTo>
                      <a:pt x="10280" y="6108"/>
                    </a:lnTo>
                    <a:cubicBezTo>
                      <a:pt x="10831" y="4452"/>
                      <a:pt x="11892" y="2077"/>
                      <a:pt x="10696" y="1436"/>
                    </a:cubicBezTo>
                    <a:cubicBezTo>
                      <a:pt x="10597" y="1382"/>
                      <a:pt x="10497" y="1357"/>
                      <a:pt x="10396" y="1357"/>
                    </a:cubicBezTo>
                    <a:cubicBezTo>
                      <a:pt x="9704" y="1357"/>
                      <a:pt x="8994" y="2536"/>
                      <a:pt x="8406" y="3736"/>
                    </a:cubicBezTo>
                    <a:lnTo>
                      <a:pt x="8406" y="3736"/>
                    </a:lnTo>
                    <a:cubicBezTo>
                      <a:pt x="8613" y="2633"/>
                      <a:pt x="8747" y="1529"/>
                      <a:pt x="8495" y="414"/>
                    </a:cubicBezTo>
                    <a:cubicBezTo>
                      <a:pt x="8451" y="226"/>
                      <a:pt x="8280" y="137"/>
                      <a:pt x="8105" y="118"/>
                    </a:cubicBezTo>
                    <a:cubicBezTo>
                      <a:pt x="8073" y="115"/>
                      <a:pt x="8041" y="113"/>
                      <a:pt x="8010" y="113"/>
                    </a:cubicBezTo>
                    <a:cubicBezTo>
                      <a:pt x="6933" y="113"/>
                      <a:pt x="6158" y="2134"/>
                      <a:pt x="5547" y="3904"/>
                    </a:cubicBezTo>
                    <a:lnTo>
                      <a:pt x="5547" y="3904"/>
                    </a:lnTo>
                    <a:cubicBezTo>
                      <a:pt x="5686" y="2117"/>
                      <a:pt x="5699" y="110"/>
                      <a:pt x="4757" y="6"/>
                    </a:cubicBezTo>
                    <a:cubicBezTo>
                      <a:pt x="4723" y="2"/>
                      <a:pt x="4689" y="0"/>
                      <a:pt x="465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33" name="Google Shape;2033;p45"/>
              <p:cNvSpPr/>
              <p:nvPr/>
            </p:nvSpPr>
            <p:spPr>
              <a:xfrm>
                <a:off x="3494554" y="3242190"/>
                <a:ext cx="32330" cy="159680"/>
              </a:xfrm>
              <a:custGeom>
                <a:avLst/>
                <a:gdLst/>
                <a:ahLst/>
                <a:cxnLst/>
                <a:rect l="l" t="t" r="r" b="b"/>
                <a:pathLst>
                  <a:path w="2333" h="11523" extrusionOk="0">
                    <a:moveTo>
                      <a:pt x="492" y="1"/>
                    </a:moveTo>
                    <a:cubicBezTo>
                      <a:pt x="251" y="1"/>
                      <a:pt x="0" y="198"/>
                      <a:pt x="81" y="502"/>
                    </a:cubicBezTo>
                    <a:lnTo>
                      <a:pt x="82" y="502"/>
                    </a:lnTo>
                    <a:cubicBezTo>
                      <a:pt x="525" y="2165"/>
                      <a:pt x="711" y="3851"/>
                      <a:pt x="875" y="5562"/>
                    </a:cubicBezTo>
                    <a:cubicBezTo>
                      <a:pt x="1053" y="7434"/>
                      <a:pt x="1526" y="9238"/>
                      <a:pt x="1521" y="11132"/>
                    </a:cubicBezTo>
                    <a:cubicBezTo>
                      <a:pt x="1520" y="11393"/>
                      <a:pt x="1721" y="11523"/>
                      <a:pt x="1923" y="11523"/>
                    </a:cubicBezTo>
                    <a:cubicBezTo>
                      <a:pt x="2125" y="11523"/>
                      <a:pt x="2327" y="11393"/>
                      <a:pt x="2327" y="11132"/>
                    </a:cubicBezTo>
                    <a:cubicBezTo>
                      <a:pt x="2333" y="9477"/>
                      <a:pt x="2051" y="7883"/>
                      <a:pt x="1784" y="6254"/>
                    </a:cubicBezTo>
                    <a:cubicBezTo>
                      <a:pt x="1455" y="4246"/>
                      <a:pt x="1389" y="2264"/>
                      <a:pt x="860" y="287"/>
                    </a:cubicBezTo>
                    <a:cubicBezTo>
                      <a:pt x="807" y="87"/>
                      <a:pt x="651" y="1"/>
                      <a:pt x="49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34" name="Google Shape;2034;p45"/>
              <p:cNvSpPr/>
              <p:nvPr/>
            </p:nvSpPr>
            <p:spPr>
              <a:xfrm>
                <a:off x="3107874" y="3264445"/>
                <a:ext cx="14412" cy="11183"/>
              </a:xfrm>
              <a:custGeom>
                <a:avLst/>
                <a:gdLst/>
                <a:ahLst/>
                <a:cxnLst/>
                <a:rect l="l" t="t" r="r" b="b"/>
                <a:pathLst>
                  <a:path w="1040" h="807" extrusionOk="0">
                    <a:moveTo>
                      <a:pt x="520" y="0"/>
                    </a:moveTo>
                    <a:cubicBezTo>
                      <a:pt x="1" y="0"/>
                      <a:pt x="1" y="807"/>
                      <a:pt x="520" y="807"/>
                    </a:cubicBezTo>
                    <a:cubicBezTo>
                      <a:pt x="1039" y="807"/>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35" name="Google Shape;2035;p45"/>
              <p:cNvSpPr/>
              <p:nvPr/>
            </p:nvSpPr>
            <p:spPr>
              <a:xfrm>
                <a:off x="3206318" y="3237575"/>
                <a:ext cx="14440" cy="11211"/>
              </a:xfrm>
              <a:custGeom>
                <a:avLst/>
                <a:gdLst/>
                <a:ahLst/>
                <a:cxnLst/>
                <a:rect l="l" t="t" r="r" b="b"/>
                <a:pathLst>
                  <a:path w="1042" h="809" extrusionOk="0">
                    <a:moveTo>
                      <a:pt x="522" y="0"/>
                    </a:moveTo>
                    <a:cubicBezTo>
                      <a:pt x="1" y="0"/>
                      <a:pt x="3" y="809"/>
                      <a:pt x="522" y="809"/>
                    </a:cubicBezTo>
                    <a:cubicBezTo>
                      <a:pt x="1041" y="809"/>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36" name="Google Shape;2036;p45"/>
              <p:cNvSpPr/>
              <p:nvPr/>
            </p:nvSpPr>
            <p:spPr>
              <a:xfrm>
                <a:off x="3213066" y="3324836"/>
                <a:ext cx="14398" cy="11225"/>
              </a:xfrm>
              <a:custGeom>
                <a:avLst/>
                <a:gdLst/>
                <a:ahLst/>
                <a:cxnLst/>
                <a:rect l="l" t="t" r="r" b="b"/>
                <a:pathLst>
                  <a:path w="1039" h="810" extrusionOk="0">
                    <a:moveTo>
                      <a:pt x="520" y="1"/>
                    </a:moveTo>
                    <a:cubicBezTo>
                      <a:pt x="0" y="1"/>
                      <a:pt x="0" y="809"/>
                      <a:pt x="520" y="809"/>
                    </a:cubicBezTo>
                    <a:cubicBezTo>
                      <a:pt x="1039" y="809"/>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37" name="Google Shape;2037;p45"/>
              <p:cNvSpPr/>
              <p:nvPr/>
            </p:nvSpPr>
            <p:spPr>
              <a:xfrm>
                <a:off x="3349535" y="3280104"/>
                <a:ext cx="14426" cy="11197"/>
              </a:xfrm>
              <a:custGeom>
                <a:avLst/>
                <a:gdLst/>
                <a:ahLst/>
                <a:cxnLst/>
                <a:rect l="l" t="t" r="r" b="b"/>
                <a:pathLst>
                  <a:path w="1041" h="808" extrusionOk="0">
                    <a:moveTo>
                      <a:pt x="521" y="0"/>
                    </a:moveTo>
                    <a:cubicBezTo>
                      <a:pt x="0" y="0"/>
                      <a:pt x="2" y="807"/>
                      <a:pt x="521" y="807"/>
                    </a:cubicBezTo>
                    <a:cubicBezTo>
                      <a:pt x="1040" y="807"/>
                      <a:pt x="1040" y="0"/>
                      <a:pt x="521"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38" name="Google Shape;2038;p45"/>
              <p:cNvSpPr/>
              <p:nvPr/>
            </p:nvSpPr>
            <p:spPr>
              <a:xfrm>
                <a:off x="3423368" y="3329326"/>
                <a:ext cx="14453" cy="11197"/>
              </a:xfrm>
              <a:custGeom>
                <a:avLst/>
                <a:gdLst/>
                <a:ahLst/>
                <a:cxnLst/>
                <a:rect l="l" t="t" r="r" b="b"/>
                <a:pathLst>
                  <a:path w="1043" h="808" extrusionOk="0">
                    <a:moveTo>
                      <a:pt x="521" y="1"/>
                    </a:moveTo>
                    <a:cubicBezTo>
                      <a:pt x="0" y="1"/>
                      <a:pt x="2" y="807"/>
                      <a:pt x="521" y="807"/>
                    </a:cubicBezTo>
                    <a:cubicBezTo>
                      <a:pt x="1042" y="807"/>
                      <a:pt x="1042"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39" name="Google Shape;2039;p45"/>
              <p:cNvSpPr/>
              <p:nvPr/>
            </p:nvSpPr>
            <p:spPr>
              <a:xfrm>
                <a:off x="3486018" y="3201781"/>
                <a:ext cx="14440" cy="11197"/>
              </a:xfrm>
              <a:custGeom>
                <a:avLst/>
                <a:gdLst/>
                <a:ahLst/>
                <a:cxnLst/>
                <a:rect l="l" t="t" r="r" b="b"/>
                <a:pathLst>
                  <a:path w="1042" h="808" extrusionOk="0">
                    <a:moveTo>
                      <a:pt x="522" y="1"/>
                    </a:moveTo>
                    <a:cubicBezTo>
                      <a:pt x="2" y="1"/>
                      <a:pt x="1" y="807"/>
                      <a:pt x="522" y="807"/>
                    </a:cubicBezTo>
                    <a:cubicBezTo>
                      <a:pt x="1041" y="807"/>
                      <a:pt x="1041" y="1"/>
                      <a:pt x="522"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40" name="Google Shape;2040;p45"/>
              <p:cNvSpPr/>
              <p:nvPr/>
            </p:nvSpPr>
            <p:spPr>
              <a:xfrm>
                <a:off x="3541988" y="3110031"/>
                <a:ext cx="14398" cy="11211"/>
              </a:xfrm>
              <a:custGeom>
                <a:avLst/>
                <a:gdLst/>
                <a:ahLst/>
                <a:cxnLst/>
                <a:rect l="l" t="t" r="r" b="b"/>
                <a:pathLst>
                  <a:path w="1039" h="809" extrusionOk="0">
                    <a:moveTo>
                      <a:pt x="520" y="0"/>
                    </a:moveTo>
                    <a:cubicBezTo>
                      <a:pt x="0" y="0"/>
                      <a:pt x="0" y="809"/>
                      <a:pt x="520" y="809"/>
                    </a:cubicBezTo>
                    <a:cubicBezTo>
                      <a:pt x="1039" y="809"/>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41" name="Google Shape;2041;p45"/>
              <p:cNvSpPr/>
              <p:nvPr/>
            </p:nvSpPr>
            <p:spPr>
              <a:xfrm>
                <a:off x="3640432" y="3130180"/>
                <a:ext cx="14412" cy="11197"/>
              </a:xfrm>
              <a:custGeom>
                <a:avLst/>
                <a:gdLst/>
                <a:ahLst/>
                <a:cxnLst/>
                <a:rect l="l" t="t" r="r" b="b"/>
                <a:pathLst>
                  <a:path w="1040" h="808" extrusionOk="0">
                    <a:moveTo>
                      <a:pt x="520" y="0"/>
                    </a:moveTo>
                    <a:cubicBezTo>
                      <a:pt x="0" y="0"/>
                      <a:pt x="0" y="807"/>
                      <a:pt x="520" y="807"/>
                    </a:cubicBezTo>
                    <a:cubicBezTo>
                      <a:pt x="1039" y="807"/>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42" name="Google Shape;2042;p45"/>
              <p:cNvSpPr/>
              <p:nvPr/>
            </p:nvSpPr>
            <p:spPr>
              <a:xfrm>
                <a:off x="3673995" y="3022756"/>
                <a:ext cx="14426" cy="11225"/>
              </a:xfrm>
              <a:custGeom>
                <a:avLst/>
                <a:gdLst/>
                <a:ahLst/>
                <a:cxnLst/>
                <a:rect l="l" t="t" r="r" b="b"/>
                <a:pathLst>
                  <a:path w="1041" h="810" extrusionOk="0">
                    <a:moveTo>
                      <a:pt x="521" y="1"/>
                    </a:moveTo>
                    <a:cubicBezTo>
                      <a:pt x="0" y="1"/>
                      <a:pt x="2" y="809"/>
                      <a:pt x="521" y="809"/>
                    </a:cubicBezTo>
                    <a:cubicBezTo>
                      <a:pt x="1041" y="809"/>
                      <a:pt x="1041"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43" name="Google Shape;2043;p45"/>
              <p:cNvSpPr/>
              <p:nvPr/>
            </p:nvSpPr>
            <p:spPr>
              <a:xfrm>
                <a:off x="3772438" y="2993683"/>
                <a:ext cx="14453" cy="11197"/>
              </a:xfrm>
              <a:custGeom>
                <a:avLst/>
                <a:gdLst/>
                <a:ahLst/>
                <a:cxnLst/>
                <a:rect l="l" t="t" r="r" b="b"/>
                <a:pathLst>
                  <a:path w="1043" h="808" extrusionOk="0">
                    <a:moveTo>
                      <a:pt x="521" y="1"/>
                    </a:moveTo>
                    <a:cubicBezTo>
                      <a:pt x="0" y="1"/>
                      <a:pt x="2" y="808"/>
                      <a:pt x="521" y="808"/>
                    </a:cubicBezTo>
                    <a:cubicBezTo>
                      <a:pt x="1042" y="808"/>
                      <a:pt x="1042"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44" name="Google Shape;2044;p45"/>
              <p:cNvSpPr/>
              <p:nvPr/>
            </p:nvSpPr>
            <p:spPr>
              <a:xfrm>
                <a:off x="3743365" y="2890680"/>
                <a:ext cx="14426" cy="11225"/>
              </a:xfrm>
              <a:custGeom>
                <a:avLst/>
                <a:gdLst/>
                <a:ahLst/>
                <a:cxnLst/>
                <a:rect l="l" t="t" r="r" b="b"/>
                <a:pathLst>
                  <a:path w="1041" h="810" extrusionOk="0">
                    <a:moveTo>
                      <a:pt x="520" y="1"/>
                    </a:moveTo>
                    <a:cubicBezTo>
                      <a:pt x="0" y="1"/>
                      <a:pt x="0" y="809"/>
                      <a:pt x="520" y="809"/>
                    </a:cubicBezTo>
                    <a:cubicBezTo>
                      <a:pt x="1041" y="809"/>
                      <a:pt x="1041"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45" name="Google Shape;2045;p45"/>
              <p:cNvSpPr/>
              <p:nvPr/>
            </p:nvSpPr>
            <p:spPr>
              <a:xfrm>
                <a:off x="3846299" y="2805678"/>
                <a:ext cx="14426" cy="11183"/>
              </a:xfrm>
              <a:custGeom>
                <a:avLst/>
                <a:gdLst/>
                <a:ahLst/>
                <a:cxnLst/>
                <a:rect l="l" t="t" r="r" b="b"/>
                <a:pathLst>
                  <a:path w="1041" h="807" extrusionOk="0">
                    <a:moveTo>
                      <a:pt x="520" y="0"/>
                    </a:moveTo>
                    <a:cubicBezTo>
                      <a:pt x="0" y="0"/>
                      <a:pt x="0" y="807"/>
                      <a:pt x="520" y="807"/>
                    </a:cubicBezTo>
                    <a:cubicBezTo>
                      <a:pt x="1041" y="807"/>
                      <a:pt x="1041"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46" name="Google Shape;2046;p45"/>
              <p:cNvSpPr/>
              <p:nvPr/>
            </p:nvSpPr>
            <p:spPr>
              <a:xfrm>
                <a:off x="3783635" y="2783285"/>
                <a:ext cx="14412" cy="11197"/>
              </a:xfrm>
              <a:custGeom>
                <a:avLst/>
                <a:gdLst/>
                <a:ahLst/>
                <a:cxnLst/>
                <a:rect l="l" t="t" r="r" b="b"/>
                <a:pathLst>
                  <a:path w="1040" h="808" extrusionOk="0">
                    <a:moveTo>
                      <a:pt x="520" y="1"/>
                    </a:moveTo>
                    <a:cubicBezTo>
                      <a:pt x="1" y="1"/>
                      <a:pt x="1" y="808"/>
                      <a:pt x="520" y="808"/>
                    </a:cubicBezTo>
                    <a:cubicBezTo>
                      <a:pt x="1039" y="808"/>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47" name="Google Shape;2047;p45"/>
              <p:cNvSpPr/>
              <p:nvPr/>
            </p:nvSpPr>
            <p:spPr>
              <a:xfrm>
                <a:off x="3011662" y="3412110"/>
                <a:ext cx="14426" cy="11211"/>
              </a:xfrm>
              <a:custGeom>
                <a:avLst/>
                <a:gdLst/>
                <a:ahLst/>
                <a:cxnLst/>
                <a:rect l="l" t="t" r="r" b="b"/>
                <a:pathLst>
                  <a:path w="1041" h="809" extrusionOk="0">
                    <a:moveTo>
                      <a:pt x="520" y="0"/>
                    </a:moveTo>
                    <a:cubicBezTo>
                      <a:pt x="0" y="0"/>
                      <a:pt x="0" y="809"/>
                      <a:pt x="520" y="809"/>
                    </a:cubicBezTo>
                    <a:cubicBezTo>
                      <a:pt x="1041" y="809"/>
                      <a:pt x="1041"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48" name="Google Shape;2048;p45"/>
              <p:cNvSpPr/>
              <p:nvPr/>
            </p:nvSpPr>
            <p:spPr>
              <a:xfrm>
                <a:off x="3112336" y="3362889"/>
                <a:ext cx="14426" cy="11183"/>
              </a:xfrm>
              <a:custGeom>
                <a:avLst/>
                <a:gdLst/>
                <a:ahLst/>
                <a:cxnLst/>
                <a:rect l="l" t="t" r="r" b="b"/>
                <a:pathLst>
                  <a:path w="1041" h="807" extrusionOk="0">
                    <a:moveTo>
                      <a:pt x="522" y="0"/>
                    </a:moveTo>
                    <a:cubicBezTo>
                      <a:pt x="2" y="0"/>
                      <a:pt x="1" y="807"/>
                      <a:pt x="522" y="807"/>
                    </a:cubicBezTo>
                    <a:cubicBezTo>
                      <a:pt x="1041" y="807"/>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49" name="Google Shape;2049;p45"/>
              <p:cNvSpPr/>
              <p:nvPr/>
            </p:nvSpPr>
            <p:spPr>
              <a:xfrm>
                <a:off x="3112336" y="3454639"/>
                <a:ext cx="14426" cy="11197"/>
              </a:xfrm>
              <a:custGeom>
                <a:avLst/>
                <a:gdLst/>
                <a:ahLst/>
                <a:cxnLst/>
                <a:rect l="l" t="t" r="r" b="b"/>
                <a:pathLst>
                  <a:path w="1041" h="808" extrusionOk="0">
                    <a:moveTo>
                      <a:pt x="522" y="0"/>
                    </a:moveTo>
                    <a:cubicBezTo>
                      <a:pt x="2" y="0"/>
                      <a:pt x="1" y="807"/>
                      <a:pt x="522" y="807"/>
                    </a:cubicBezTo>
                    <a:cubicBezTo>
                      <a:pt x="1041" y="807"/>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50" name="Google Shape;2050;p45"/>
              <p:cNvSpPr/>
              <p:nvPr/>
            </p:nvSpPr>
            <p:spPr>
              <a:xfrm>
                <a:off x="3233160" y="3405390"/>
                <a:ext cx="14440" cy="11225"/>
              </a:xfrm>
              <a:custGeom>
                <a:avLst/>
                <a:gdLst/>
                <a:ahLst/>
                <a:cxnLst/>
                <a:rect l="l" t="t" r="r" b="b"/>
                <a:pathLst>
                  <a:path w="1042" h="810" extrusionOk="0">
                    <a:moveTo>
                      <a:pt x="522" y="1"/>
                    </a:moveTo>
                    <a:cubicBezTo>
                      <a:pt x="3" y="1"/>
                      <a:pt x="1" y="809"/>
                      <a:pt x="522" y="809"/>
                    </a:cubicBezTo>
                    <a:cubicBezTo>
                      <a:pt x="1041" y="809"/>
                      <a:pt x="1041" y="1"/>
                      <a:pt x="522"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51" name="Google Shape;2051;p45"/>
              <p:cNvSpPr/>
              <p:nvPr/>
            </p:nvSpPr>
            <p:spPr>
              <a:xfrm>
                <a:off x="3253336" y="3470298"/>
                <a:ext cx="14412" cy="11225"/>
              </a:xfrm>
              <a:custGeom>
                <a:avLst/>
                <a:gdLst/>
                <a:ahLst/>
                <a:cxnLst/>
                <a:rect l="l" t="t" r="r" b="b"/>
                <a:pathLst>
                  <a:path w="1040" h="810" extrusionOk="0">
                    <a:moveTo>
                      <a:pt x="520" y="1"/>
                    </a:moveTo>
                    <a:cubicBezTo>
                      <a:pt x="1" y="1"/>
                      <a:pt x="1" y="809"/>
                      <a:pt x="520" y="809"/>
                    </a:cubicBezTo>
                    <a:cubicBezTo>
                      <a:pt x="1039" y="809"/>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grpSp>
        <p:grpSp>
          <p:nvGrpSpPr>
            <p:cNvPr id="2052" name="Google Shape;2052;p45"/>
            <p:cNvGrpSpPr/>
            <p:nvPr/>
          </p:nvGrpSpPr>
          <p:grpSpPr>
            <a:xfrm>
              <a:off x="3076557" y="2794399"/>
              <a:ext cx="314524" cy="180771"/>
              <a:chOff x="3380175" y="493600"/>
              <a:chExt cx="356725" cy="205025"/>
            </a:xfrm>
          </p:grpSpPr>
          <p:sp>
            <p:nvSpPr>
              <p:cNvPr id="2053" name="Google Shape;2053;p45"/>
              <p:cNvSpPr/>
              <p:nvPr/>
            </p:nvSpPr>
            <p:spPr>
              <a:xfrm>
                <a:off x="3671450" y="625025"/>
                <a:ext cx="65450" cy="73600"/>
              </a:xfrm>
              <a:custGeom>
                <a:avLst/>
                <a:gdLst/>
                <a:ahLst/>
                <a:cxnLst/>
                <a:rect l="l" t="t" r="r" b="b"/>
                <a:pathLst>
                  <a:path w="2618" h="2944" extrusionOk="0">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54" name="Google Shape;2054;p45"/>
              <p:cNvSpPr/>
              <p:nvPr/>
            </p:nvSpPr>
            <p:spPr>
              <a:xfrm>
                <a:off x="3627025" y="493600"/>
                <a:ext cx="64050" cy="78675"/>
              </a:xfrm>
              <a:custGeom>
                <a:avLst/>
                <a:gdLst/>
                <a:ahLst/>
                <a:cxnLst/>
                <a:rect l="l" t="t" r="r" b="b"/>
                <a:pathLst>
                  <a:path w="2562" h="3147" extrusionOk="0">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55" name="Google Shape;2055;p45"/>
              <p:cNvSpPr/>
              <p:nvPr/>
            </p:nvSpPr>
            <p:spPr>
              <a:xfrm>
                <a:off x="3520425" y="584200"/>
                <a:ext cx="48400" cy="59025"/>
              </a:xfrm>
              <a:custGeom>
                <a:avLst/>
                <a:gdLst/>
                <a:ahLst/>
                <a:cxnLst/>
                <a:rect l="l" t="t" r="r" b="b"/>
                <a:pathLst>
                  <a:path w="1936" h="2361" extrusionOk="0">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56" name="Google Shape;2056;p45"/>
              <p:cNvSpPr/>
              <p:nvPr/>
            </p:nvSpPr>
            <p:spPr>
              <a:xfrm>
                <a:off x="3441025" y="514975"/>
                <a:ext cx="50450" cy="68150"/>
              </a:xfrm>
              <a:custGeom>
                <a:avLst/>
                <a:gdLst/>
                <a:ahLst/>
                <a:cxnLst/>
                <a:rect l="l" t="t" r="r" b="b"/>
                <a:pathLst>
                  <a:path w="2018" h="2726" extrusionOk="0">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sp>
            <p:nvSpPr>
              <p:cNvPr id="2057" name="Google Shape;2057;p45"/>
              <p:cNvSpPr/>
              <p:nvPr/>
            </p:nvSpPr>
            <p:spPr>
              <a:xfrm>
                <a:off x="3380175" y="621125"/>
                <a:ext cx="74825" cy="77150"/>
              </a:xfrm>
              <a:custGeom>
                <a:avLst/>
                <a:gdLst/>
                <a:ahLst/>
                <a:cxnLst/>
                <a:rect l="l" t="t" r="r" b="b"/>
                <a:pathLst>
                  <a:path w="2993" h="3086" extrusionOk="0">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grpSp>
        <p:sp>
          <p:nvSpPr>
            <p:cNvPr id="2058" name="Google Shape;2058;p45"/>
            <p:cNvSpPr/>
            <p:nvPr/>
          </p:nvSpPr>
          <p:spPr>
            <a:xfrm>
              <a:off x="3191748" y="2987199"/>
              <a:ext cx="94224" cy="53856"/>
            </a:xfrm>
            <a:custGeom>
              <a:avLst/>
              <a:gdLst/>
              <a:ahLst/>
              <a:cxnLst/>
              <a:rect l="l" t="t" r="r" b="b"/>
              <a:pathLst>
                <a:path w="4034" h="2305" extrusionOk="0">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cs typeface="Times New Roman" panose="02020603050405020304" pitchFamily="18" charset="0"/>
              </a:endParaRPr>
            </a:p>
          </p:txBody>
        </p:sp>
      </p:grpSp>
      <p:grpSp>
        <p:nvGrpSpPr>
          <p:cNvPr id="99" name="Group 98">
            <a:extLst>
              <a:ext uri="{FF2B5EF4-FFF2-40B4-BE49-F238E27FC236}">
                <a16:creationId xmlns:a16="http://schemas.microsoft.com/office/drawing/2014/main" id="{CF1D9432-701E-4220-B245-366C87B9FC41}"/>
              </a:ext>
            </a:extLst>
          </p:cNvPr>
          <p:cNvGrpSpPr/>
          <p:nvPr/>
        </p:nvGrpSpPr>
        <p:grpSpPr>
          <a:xfrm>
            <a:off x="4287466" y="7280378"/>
            <a:ext cx="7512936" cy="2623004"/>
            <a:chOff x="1926235" y="586422"/>
            <a:chExt cx="7658632" cy="1810703"/>
          </a:xfrm>
        </p:grpSpPr>
        <p:sp>
          <p:nvSpPr>
            <p:cNvPr id="100" name="Rectangle: Rounded Corners 99">
              <a:extLst>
                <a:ext uri="{FF2B5EF4-FFF2-40B4-BE49-F238E27FC236}">
                  <a16:creationId xmlns:a16="http://schemas.microsoft.com/office/drawing/2014/main" id="{01E0FC2A-5350-44B5-87C4-5C17AD316EDD}"/>
                </a:ext>
              </a:extLst>
            </p:cNvPr>
            <p:cNvSpPr/>
            <p:nvPr/>
          </p:nvSpPr>
          <p:spPr>
            <a:xfrm>
              <a:off x="1926235" y="586422"/>
              <a:ext cx="7658632" cy="1750836"/>
            </a:xfrm>
            <a:prstGeom prst="roundRect">
              <a:avLst>
                <a:gd name="adj" fmla="val 8495"/>
              </a:avLst>
            </a:prstGeom>
            <a:solidFill>
              <a:srgbClr val="CCC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1" name="TextBox 100">
              <a:extLst>
                <a:ext uri="{FF2B5EF4-FFF2-40B4-BE49-F238E27FC236}">
                  <a16:creationId xmlns:a16="http://schemas.microsoft.com/office/drawing/2014/main" id="{832E14C2-A365-4940-A375-85FA52FD2362}"/>
                </a:ext>
              </a:extLst>
            </p:cNvPr>
            <p:cNvSpPr txBox="1"/>
            <p:nvPr/>
          </p:nvSpPr>
          <p:spPr>
            <a:xfrm>
              <a:off x="2479675" y="828675"/>
              <a:ext cx="6664325" cy="1568450"/>
            </a:xfrm>
            <a:prstGeom prst="rect">
              <a:avLst/>
            </a:prstGeom>
            <a:noFill/>
          </p:spPr>
          <p:txBody>
            <a:bodyPr wrap="square" rtlCol="0">
              <a:spAutoFit/>
            </a:bodyPr>
            <a:lstStyle/>
            <a:p>
              <a:pPr algn="ctr"/>
              <a:r>
                <a:rPr lang="vi-VN" altLang="en-US" sz="2400" b="1">
                  <a:solidFill>
                    <a:schemeClr val="accent5">
                      <a:lumMod val="50000"/>
                    </a:schemeClr>
                  </a:solidFill>
                  <a:latin typeface="Arial" panose="020B0604020202020204" pitchFamily="34" charset="0"/>
                  <a:cs typeface="Arial" panose="020B0604020202020204" pitchFamily="34" charset="0"/>
                </a:rPr>
                <a:t>3. </a:t>
              </a:r>
              <a:r>
                <a:rPr lang="en-US" sz="2400" b="1">
                  <a:solidFill>
                    <a:schemeClr val="accent5">
                      <a:lumMod val="50000"/>
                    </a:schemeClr>
                  </a:solidFill>
                  <a:latin typeface="Arial" panose="020B0604020202020204" pitchFamily="34" charset="0"/>
                  <a:cs typeface="Arial" panose="020B0604020202020204" pitchFamily="34" charset="0"/>
                </a:rPr>
                <a:t>Mỗi thanh niên cần có bản lĩnh ý chí và trình độ để góp phần sức lực và trí tuệ của mình vào công cuộc xây dựng và phát triển quốc phòng an ninh</a:t>
              </a:r>
              <a:endParaRPr lang="en-US" sz="2400" b="1" dirty="0">
                <a:solidFill>
                  <a:schemeClr val="accent5">
                    <a:lumMod val="50000"/>
                  </a:schemeClr>
                </a:solidFill>
                <a:latin typeface="Arial" panose="020B0604020202020204" pitchFamily="34" charset="0"/>
                <a:cs typeface="Arial" panose="020B0604020202020204" pitchFamily="34" charset="0"/>
              </a:endParaRPr>
            </a:p>
          </p:txBody>
        </p:sp>
      </p:grpSp>
      <p:pic>
        <p:nvPicPr>
          <p:cNvPr id="102" name="Picture 101">
            <a:extLst>
              <a:ext uri="{FF2B5EF4-FFF2-40B4-BE49-F238E27FC236}">
                <a16:creationId xmlns:a16="http://schemas.microsoft.com/office/drawing/2014/main" id="{F7364708-F483-4B08-A978-E2BAEF4A20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3332739" y="-8002851"/>
            <a:ext cx="2832623" cy="3315475"/>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A27B0A82-437C-497F-96B8-1D7D0A879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08100" y="-6080110"/>
            <a:ext cx="4127287" cy="281554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4.375E-6 2.22222E-6 L 4.375E-6 -0.48866 " pathEditMode="relative" rAng="0" ptsTypes="AA">
                                      <p:cBhvr>
                                        <p:cTn id="16" dur="2000" fill="hold"/>
                                        <p:tgtEl>
                                          <p:spTgt spid="99"/>
                                        </p:tgtEl>
                                        <p:attrNameLst>
                                          <p:attrName>ppt_x</p:attrName>
                                          <p:attrName>ppt_y</p:attrName>
                                        </p:attrNameLst>
                                      </p:cBhvr>
                                      <p:rCtr x="0" y="-2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Rounded Corners 2"/>
          <p:cNvSpPr/>
          <p:nvPr/>
        </p:nvSpPr>
        <p:spPr>
          <a:xfrm>
            <a:off x="893135" y="585787"/>
            <a:ext cx="2721935" cy="5910706"/>
          </a:xfrm>
          <a:prstGeom prst="roundRect">
            <a:avLst>
              <a:gd name="adj" fmla="val 10531"/>
            </a:avLst>
          </a:prstGeom>
          <a:solidFill>
            <a:srgbClr val="CCC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Rectangle: Rounded Corners 10"/>
          <p:cNvSpPr/>
          <p:nvPr/>
        </p:nvSpPr>
        <p:spPr>
          <a:xfrm>
            <a:off x="4291330" y="4761230"/>
            <a:ext cx="7489825" cy="1735455"/>
          </a:xfrm>
          <a:prstGeom prst="roundRect">
            <a:avLst>
              <a:gd name="adj" fmla="val 10531"/>
            </a:avLst>
          </a:prstGeom>
          <a:solidFill>
            <a:srgbClr val="E27C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p:cNvSpPr txBox="1"/>
          <p:nvPr/>
        </p:nvSpPr>
        <p:spPr>
          <a:xfrm>
            <a:off x="1144619" y="2630213"/>
            <a:ext cx="2218981" cy="2862322"/>
          </a:xfrm>
          <a:prstGeom prst="rect">
            <a:avLst/>
          </a:prstGeom>
          <a:noFill/>
        </p:spPr>
        <p:txBody>
          <a:bodyPr wrap="square" rtlCol="0">
            <a:spAutoFit/>
          </a:bodyPr>
          <a:lstStyle/>
          <a:p>
            <a:pPr algn="ctr"/>
            <a:r>
              <a:rPr lang="vi-VN" altLang="en-US" sz="2000" b="1">
                <a:solidFill>
                  <a:srgbClr val="644C00"/>
                </a:solidFill>
                <a:latin typeface="Arial" panose="020B0604020202020204" pitchFamily="34" charset="0"/>
                <a:cs typeface="Arial" panose="020B0604020202020204" pitchFamily="34" charset="0"/>
              </a:rPr>
              <a:t>4.</a:t>
            </a:r>
            <a:r>
              <a:rPr lang="en-US" altLang="en-US" sz="2000" b="1">
                <a:solidFill>
                  <a:srgbClr val="644C00"/>
                </a:solidFill>
                <a:latin typeface="Arial" panose="020B0604020202020204" pitchFamily="34" charset="0"/>
                <a:cs typeface="Arial" panose="020B0604020202020204" pitchFamily="34" charset="0"/>
              </a:rPr>
              <a:t> </a:t>
            </a:r>
            <a:r>
              <a:rPr lang="en-US" sz="2000" b="1">
                <a:solidFill>
                  <a:srgbClr val="644C00"/>
                </a:solidFill>
                <a:latin typeface="Arial" panose="020B0604020202020204" pitchFamily="34" charset="0"/>
                <a:cs typeface="Arial" panose="020B0604020202020204" pitchFamily="34" charset="0"/>
              </a:rPr>
              <a:t>Mỗi người </a:t>
            </a:r>
            <a:r>
              <a:rPr lang="en-US" sz="2000" b="1" dirty="0" err="1">
                <a:solidFill>
                  <a:srgbClr val="644C00"/>
                </a:solidFill>
                <a:latin typeface="Arial" panose="020B0604020202020204" pitchFamily="34" charset="0"/>
                <a:cs typeface="Arial" panose="020B0604020202020204" pitchFamily="34" charset="0"/>
              </a:rPr>
              <a:t>luôn</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có</a:t>
            </a:r>
            <a:r>
              <a:rPr lang="en-US" sz="2000" b="1" dirty="0">
                <a:solidFill>
                  <a:srgbClr val="644C00"/>
                </a:solidFill>
                <a:latin typeface="Arial" panose="020B0604020202020204" pitchFamily="34" charset="0"/>
                <a:cs typeface="Arial" panose="020B0604020202020204" pitchFamily="34" charset="0"/>
              </a:rPr>
              <a:t> ý </a:t>
            </a:r>
            <a:r>
              <a:rPr lang="en-US" sz="2000" b="1" dirty="0" err="1">
                <a:solidFill>
                  <a:srgbClr val="644C00"/>
                </a:solidFill>
                <a:latin typeface="Arial" panose="020B0604020202020204" pitchFamily="34" charset="0"/>
                <a:cs typeface="Arial" panose="020B0604020202020204" pitchFamily="34" charset="0"/>
              </a:rPr>
              <a:t>thức</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tự</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tu</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dưỡng</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rèn</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luyện</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và</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hình</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thành</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cho</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mình</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bản</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lĩnh</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sống</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lập</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trường</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về</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bảo</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vệ</a:t>
            </a:r>
            <a:r>
              <a:rPr lang="en-US" sz="2000" b="1" dirty="0">
                <a:solidFill>
                  <a:srgbClr val="644C00"/>
                </a:solidFill>
                <a:latin typeface="Arial" panose="020B0604020202020204" pitchFamily="34" charset="0"/>
                <a:cs typeface="Arial" panose="020B0604020202020204" pitchFamily="34" charset="0"/>
              </a:rPr>
              <a:t> an </a:t>
            </a:r>
            <a:r>
              <a:rPr lang="en-US" sz="2000" b="1" dirty="0" err="1">
                <a:solidFill>
                  <a:srgbClr val="644C00"/>
                </a:solidFill>
                <a:latin typeface="Arial" panose="020B0604020202020204" pitchFamily="34" charset="0"/>
                <a:cs typeface="Arial" panose="020B0604020202020204" pitchFamily="34" charset="0"/>
              </a:rPr>
              <a:t>ninh</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quốc</a:t>
            </a:r>
            <a:r>
              <a:rPr lang="en-US" sz="2000" b="1" dirty="0">
                <a:solidFill>
                  <a:srgbClr val="644C00"/>
                </a:solidFill>
                <a:latin typeface="Arial" panose="020B0604020202020204" pitchFamily="34" charset="0"/>
                <a:cs typeface="Arial" panose="020B0604020202020204" pitchFamily="34" charset="0"/>
              </a:rPr>
              <a:t> </a:t>
            </a:r>
            <a:r>
              <a:rPr lang="en-US" sz="2000" b="1" dirty="0" err="1">
                <a:solidFill>
                  <a:srgbClr val="644C00"/>
                </a:solidFill>
                <a:latin typeface="Arial" panose="020B0604020202020204" pitchFamily="34" charset="0"/>
                <a:cs typeface="Arial" panose="020B0604020202020204" pitchFamily="34" charset="0"/>
              </a:rPr>
              <a:t>phòng</a:t>
            </a:r>
            <a:endParaRPr lang="en-US" sz="2000" b="1" dirty="0">
              <a:solidFill>
                <a:srgbClr val="644C00"/>
              </a:solidFill>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306332" y="728194"/>
            <a:ext cx="2832623" cy="3315475"/>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216" y="969619"/>
            <a:ext cx="4127287" cy="2815545"/>
          </a:xfrm>
          <a:prstGeom prst="rect">
            <a:avLst/>
          </a:prstGeom>
          <a:ln>
            <a:noFill/>
          </a:ln>
          <a:effectLst>
            <a:outerShdw blurRad="292100" dist="139700" dir="2700000" algn="tl" rotWithShape="0">
              <a:srgbClr val="333333">
                <a:alpha val="65000"/>
              </a:srgbClr>
            </a:outerShdw>
          </a:effectLst>
        </p:spPr>
      </p:pic>
      <p:sp>
        <p:nvSpPr>
          <p:cNvPr id="35" name="TextBox 34"/>
          <p:cNvSpPr txBox="1"/>
          <p:nvPr/>
        </p:nvSpPr>
        <p:spPr>
          <a:xfrm>
            <a:off x="6323330" y="5142865"/>
            <a:ext cx="4876165" cy="1014730"/>
          </a:xfrm>
          <a:prstGeom prst="rect">
            <a:avLst/>
          </a:prstGeom>
          <a:noFill/>
        </p:spPr>
        <p:txBody>
          <a:bodyPr wrap="square" rtlCol="0">
            <a:spAutoFit/>
          </a:bodyPr>
          <a:lstStyle/>
          <a:p>
            <a:pPr algn="ctr"/>
            <a:r>
              <a:rPr lang="vi-VN" altLang="en-US" sz="2000" b="1" dirty="0">
                <a:solidFill>
                  <a:srgbClr val="FFFF00"/>
                </a:solidFill>
                <a:latin typeface="Arial" panose="020B0604020202020204" pitchFamily="34" charset="0"/>
                <a:cs typeface="Arial" panose="020B0604020202020204" pitchFamily="34" charset="0"/>
              </a:rPr>
              <a:t>5</a:t>
            </a:r>
            <a:r>
              <a:rPr lang="vi-VN" altLang="en-US" sz="2000" b="1">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Không</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ngừng</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học</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tập</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nâng</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cao</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trình</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độ</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chuyên</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môn</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nghiệp</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vụ</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năng</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động</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và</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sáng</a:t>
            </a:r>
            <a:r>
              <a:rPr lang="en-US" sz="2000" b="1" dirty="0">
                <a:solidFill>
                  <a:srgbClr val="FFFF00"/>
                </a:solidFill>
                <a:latin typeface="Arial" panose="020B0604020202020204" pitchFamily="34" charset="0"/>
                <a:cs typeface="Arial" panose="020B0604020202020204" pitchFamily="34" charset="0"/>
              </a:rPr>
              <a:t> </a:t>
            </a:r>
            <a:r>
              <a:rPr lang="en-US" sz="2000" b="1" dirty="0" err="1">
                <a:solidFill>
                  <a:srgbClr val="FFFF00"/>
                </a:solidFill>
                <a:latin typeface="Arial" panose="020B0604020202020204" pitchFamily="34" charset="0"/>
                <a:cs typeface="Arial" panose="020B0604020202020204" pitchFamily="34" charset="0"/>
              </a:rPr>
              <a:t>tạo</a:t>
            </a:r>
            <a:endParaRPr lang="en-US" sz="2000" b="1" dirty="0">
              <a:solidFill>
                <a:srgbClr val="FFFF00"/>
              </a:solidFill>
              <a:latin typeface="Arial" panose="020B0604020202020204" pitchFamily="34" charset="0"/>
              <a:cs typeface="Arial" panose="020B0604020202020204" pitchFamily="34" charset="0"/>
            </a:endParaRPr>
          </a:p>
        </p:txBody>
      </p:sp>
      <p:grpSp>
        <p:nvGrpSpPr>
          <p:cNvPr id="1358" name="Google Shape;1358;p43"/>
          <p:cNvGrpSpPr/>
          <p:nvPr/>
        </p:nvGrpSpPr>
        <p:grpSpPr>
          <a:xfrm>
            <a:off x="-2426335" y="5946775"/>
            <a:ext cx="2931160" cy="3141345"/>
            <a:chOff x="4752300" y="853075"/>
            <a:chExt cx="3477736" cy="3727292"/>
          </a:xfrm>
        </p:grpSpPr>
        <p:sp>
          <p:nvSpPr>
            <p:cNvPr id="1359" name="Google Shape;1359;p43"/>
            <p:cNvSpPr/>
            <p:nvPr/>
          </p:nvSpPr>
          <p:spPr>
            <a:xfrm>
              <a:off x="6060460" y="2524656"/>
              <a:ext cx="660081" cy="425397"/>
            </a:xfrm>
            <a:custGeom>
              <a:avLst/>
              <a:gdLst/>
              <a:ahLst/>
              <a:cxnLst/>
              <a:rect l="l" t="t" r="r" b="b"/>
              <a:pathLst>
                <a:path w="16423" h="10584" extrusionOk="0">
                  <a:moveTo>
                    <a:pt x="4108" y="1879"/>
                  </a:moveTo>
                  <a:cubicBezTo>
                    <a:pt x="4258" y="2095"/>
                    <a:pt x="4409" y="2306"/>
                    <a:pt x="4552" y="2503"/>
                  </a:cubicBezTo>
                  <a:cubicBezTo>
                    <a:pt x="4354" y="3227"/>
                    <a:pt x="4217" y="3850"/>
                    <a:pt x="4001" y="4451"/>
                  </a:cubicBezTo>
                  <a:cubicBezTo>
                    <a:pt x="3946" y="4611"/>
                    <a:pt x="3658" y="4689"/>
                    <a:pt x="3475" y="4809"/>
                  </a:cubicBezTo>
                  <a:cubicBezTo>
                    <a:pt x="3383" y="4611"/>
                    <a:pt x="3191" y="4395"/>
                    <a:pt x="3218" y="4218"/>
                  </a:cubicBezTo>
                  <a:cubicBezTo>
                    <a:pt x="3309" y="3621"/>
                    <a:pt x="3447" y="3032"/>
                    <a:pt x="3631" y="2457"/>
                  </a:cubicBezTo>
                  <a:cubicBezTo>
                    <a:pt x="3699" y="2237"/>
                    <a:pt x="3943" y="2071"/>
                    <a:pt x="4108" y="1879"/>
                  </a:cubicBezTo>
                  <a:close/>
                  <a:moveTo>
                    <a:pt x="8083" y="2960"/>
                  </a:moveTo>
                  <a:cubicBezTo>
                    <a:pt x="8090" y="2960"/>
                    <a:pt x="8098" y="2961"/>
                    <a:pt x="8104" y="2962"/>
                  </a:cubicBezTo>
                  <a:cubicBezTo>
                    <a:pt x="8250" y="2984"/>
                    <a:pt x="8448" y="3126"/>
                    <a:pt x="8494" y="3263"/>
                  </a:cubicBezTo>
                  <a:cubicBezTo>
                    <a:pt x="8576" y="3516"/>
                    <a:pt x="8567" y="3800"/>
                    <a:pt x="8599" y="4121"/>
                  </a:cubicBezTo>
                  <a:cubicBezTo>
                    <a:pt x="8530" y="4474"/>
                    <a:pt x="8480" y="4872"/>
                    <a:pt x="8360" y="5252"/>
                  </a:cubicBezTo>
                  <a:cubicBezTo>
                    <a:pt x="8321" y="5384"/>
                    <a:pt x="8118" y="5566"/>
                    <a:pt x="8000" y="5566"/>
                  </a:cubicBezTo>
                  <a:cubicBezTo>
                    <a:pt x="7995" y="5566"/>
                    <a:pt x="7990" y="5565"/>
                    <a:pt x="7985" y="5564"/>
                  </a:cubicBezTo>
                  <a:cubicBezTo>
                    <a:pt x="7829" y="5546"/>
                    <a:pt x="7568" y="5348"/>
                    <a:pt x="7568" y="5234"/>
                  </a:cubicBezTo>
                  <a:cubicBezTo>
                    <a:pt x="7581" y="4552"/>
                    <a:pt x="7641" y="3868"/>
                    <a:pt x="7728" y="3194"/>
                  </a:cubicBezTo>
                  <a:cubicBezTo>
                    <a:pt x="7741" y="3100"/>
                    <a:pt x="7958" y="2960"/>
                    <a:pt x="8083" y="2960"/>
                  </a:cubicBezTo>
                  <a:close/>
                  <a:moveTo>
                    <a:pt x="13027" y="4001"/>
                  </a:moveTo>
                  <a:cubicBezTo>
                    <a:pt x="13174" y="4006"/>
                    <a:pt x="13376" y="4199"/>
                    <a:pt x="13439" y="4355"/>
                  </a:cubicBezTo>
                  <a:cubicBezTo>
                    <a:pt x="13536" y="4580"/>
                    <a:pt x="13526" y="4849"/>
                    <a:pt x="13563" y="5088"/>
                  </a:cubicBezTo>
                  <a:cubicBezTo>
                    <a:pt x="13472" y="5466"/>
                    <a:pt x="13613" y="6027"/>
                    <a:pt x="13048" y="6027"/>
                  </a:cubicBezTo>
                  <a:cubicBezTo>
                    <a:pt x="13046" y="6027"/>
                    <a:pt x="13043" y="6027"/>
                    <a:pt x="13041" y="6027"/>
                  </a:cubicBezTo>
                  <a:cubicBezTo>
                    <a:pt x="12505" y="6023"/>
                    <a:pt x="12532" y="5495"/>
                    <a:pt x="12518" y="5106"/>
                  </a:cubicBezTo>
                  <a:cubicBezTo>
                    <a:pt x="12514" y="4854"/>
                    <a:pt x="12532" y="4584"/>
                    <a:pt x="12623" y="4355"/>
                  </a:cubicBezTo>
                  <a:cubicBezTo>
                    <a:pt x="12684" y="4199"/>
                    <a:pt x="12890" y="4001"/>
                    <a:pt x="13027" y="4001"/>
                  </a:cubicBezTo>
                  <a:close/>
                  <a:moveTo>
                    <a:pt x="2345" y="6705"/>
                  </a:moveTo>
                  <a:cubicBezTo>
                    <a:pt x="2390" y="6705"/>
                    <a:pt x="2428" y="6712"/>
                    <a:pt x="2443" y="6729"/>
                  </a:cubicBezTo>
                  <a:cubicBezTo>
                    <a:pt x="2545" y="6835"/>
                    <a:pt x="2581" y="7003"/>
                    <a:pt x="2695" y="7270"/>
                  </a:cubicBezTo>
                  <a:cubicBezTo>
                    <a:pt x="2438" y="7668"/>
                    <a:pt x="2173" y="8113"/>
                    <a:pt x="1870" y="8530"/>
                  </a:cubicBezTo>
                  <a:cubicBezTo>
                    <a:pt x="1831" y="8582"/>
                    <a:pt x="1712" y="8614"/>
                    <a:pt x="1610" y="8614"/>
                  </a:cubicBezTo>
                  <a:cubicBezTo>
                    <a:pt x="1559" y="8614"/>
                    <a:pt x="1512" y="8606"/>
                    <a:pt x="1481" y="8589"/>
                  </a:cubicBezTo>
                  <a:cubicBezTo>
                    <a:pt x="1384" y="8539"/>
                    <a:pt x="1270" y="8315"/>
                    <a:pt x="1306" y="8242"/>
                  </a:cubicBezTo>
                  <a:cubicBezTo>
                    <a:pt x="1550" y="7742"/>
                    <a:pt x="1824" y="7251"/>
                    <a:pt x="2114" y="6780"/>
                  </a:cubicBezTo>
                  <a:cubicBezTo>
                    <a:pt x="2141" y="6734"/>
                    <a:pt x="2256" y="6705"/>
                    <a:pt x="2345" y="6705"/>
                  </a:cubicBezTo>
                  <a:close/>
                  <a:moveTo>
                    <a:pt x="5391" y="6500"/>
                  </a:moveTo>
                  <a:cubicBezTo>
                    <a:pt x="5524" y="6673"/>
                    <a:pt x="5694" y="6835"/>
                    <a:pt x="5776" y="7031"/>
                  </a:cubicBezTo>
                  <a:cubicBezTo>
                    <a:pt x="5844" y="7188"/>
                    <a:pt x="5808" y="7388"/>
                    <a:pt x="5817" y="7664"/>
                  </a:cubicBezTo>
                  <a:cubicBezTo>
                    <a:pt x="5780" y="7884"/>
                    <a:pt x="5780" y="8209"/>
                    <a:pt x="5656" y="8485"/>
                  </a:cubicBezTo>
                  <a:cubicBezTo>
                    <a:pt x="5570" y="8673"/>
                    <a:pt x="5317" y="8787"/>
                    <a:pt x="5134" y="8934"/>
                  </a:cubicBezTo>
                  <a:cubicBezTo>
                    <a:pt x="5019" y="8751"/>
                    <a:pt x="4813" y="8568"/>
                    <a:pt x="4809" y="8379"/>
                  </a:cubicBezTo>
                  <a:cubicBezTo>
                    <a:pt x="4799" y="7905"/>
                    <a:pt x="4846" y="7430"/>
                    <a:pt x="4950" y="6967"/>
                  </a:cubicBezTo>
                  <a:cubicBezTo>
                    <a:pt x="4987" y="6789"/>
                    <a:pt x="5235" y="6656"/>
                    <a:pt x="5391" y="6500"/>
                  </a:cubicBezTo>
                  <a:close/>
                  <a:moveTo>
                    <a:pt x="10611" y="6238"/>
                  </a:moveTo>
                  <a:cubicBezTo>
                    <a:pt x="10753" y="6238"/>
                    <a:pt x="10980" y="6371"/>
                    <a:pt x="11024" y="6490"/>
                  </a:cubicBezTo>
                  <a:cubicBezTo>
                    <a:pt x="11134" y="6812"/>
                    <a:pt x="11161" y="7159"/>
                    <a:pt x="11221" y="7499"/>
                  </a:cubicBezTo>
                  <a:cubicBezTo>
                    <a:pt x="11147" y="7925"/>
                    <a:pt x="11116" y="8351"/>
                    <a:pt x="10987" y="8745"/>
                  </a:cubicBezTo>
                  <a:cubicBezTo>
                    <a:pt x="10936" y="8901"/>
                    <a:pt x="10694" y="9075"/>
                    <a:pt x="10520" y="9090"/>
                  </a:cubicBezTo>
                  <a:cubicBezTo>
                    <a:pt x="10518" y="9090"/>
                    <a:pt x="10516" y="9090"/>
                    <a:pt x="10514" y="9090"/>
                  </a:cubicBezTo>
                  <a:cubicBezTo>
                    <a:pt x="10407" y="9090"/>
                    <a:pt x="10181" y="8831"/>
                    <a:pt x="10175" y="8690"/>
                  </a:cubicBezTo>
                  <a:cubicBezTo>
                    <a:pt x="10158" y="7980"/>
                    <a:pt x="10185" y="7270"/>
                    <a:pt x="10236" y="6564"/>
                  </a:cubicBezTo>
                  <a:cubicBezTo>
                    <a:pt x="10249" y="6440"/>
                    <a:pt x="10465" y="6252"/>
                    <a:pt x="10598" y="6238"/>
                  </a:cubicBezTo>
                  <a:cubicBezTo>
                    <a:pt x="10602" y="6238"/>
                    <a:pt x="10606" y="6238"/>
                    <a:pt x="10611" y="6238"/>
                  </a:cubicBezTo>
                  <a:close/>
                  <a:moveTo>
                    <a:pt x="2109" y="0"/>
                  </a:moveTo>
                  <a:cubicBezTo>
                    <a:pt x="2086" y="101"/>
                    <a:pt x="2068" y="188"/>
                    <a:pt x="2050" y="276"/>
                  </a:cubicBezTo>
                  <a:cubicBezTo>
                    <a:pt x="1600" y="2196"/>
                    <a:pt x="1156" y="4121"/>
                    <a:pt x="698" y="6042"/>
                  </a:cubicBezTo>
                  <a:cubicBezTo>
                    <a:pt x="491" y="6894"/>
                    <a:pt x="230" y="7733"/>
                    <a:pt x="33" y="8585"/>
                  </a:cubicBezTo>
                  <a:cubicBezTo>
                    <a:pt x="0" y="8728"/>
                    <a:pt x="143" y="9035"/>
                    <a:pt x="266" y="9071"/>
                  </a:cubicBezTo>
                  <a:cubicBezTo>
                    <a:pt x="1898" y="9566"/>
                    <a:pt x="3521" y="10152"/>
                    <a:pt x="5194" y="10464"/>
                  </a:cubicBezTo>
                  <a:cubicBezTo>
                    <a:pt x="5673" y="10552"/>
                    <a:pt x="6168" y="10584"/>
                    <a:pt x="6667" y="10584"/>
                  </a:cubicBezTo>
                  <a:cubicBezTo>
                    <a:pt x="7341" y="10584"/>
                    <a:pt x="8024" y="10525"/>
                    <a:pt x="8690" y="10464"/>
                  </a:cubicBezTo>
                  <a:cubicBezTo>
                    <a:pt x="11454" y="10213"/>
                    <a:pt x="13852" y="8787"/>
                    <a:pt x="16423" y="7958"/>
                  </a:cubicBezTo>
                  <a:cubicBezTo>
                    <a:pt x="16299" y="6349"/>
                    <a:pt x="16176" y="4786"/>
                    <a:pt x="16056" y="3236"/>
                  </a:cubicBezTo>
                  <a:cubicBezTo>
                    <a:pt x="11235" y="2962"/>
                    <a:pt x="6468" y="2411"/>
                    <a:pt x="210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0" name="Google Shape;1360;p43"/>
            <p:cNvSpPr/>
            <p:nvPr/>
          </p:nvSpPr>
          <p:spPr>
            <a:xfrm>
              <a:off x="6358330" y="2087679"/>
              <a:ext cx="353171" cy="382874"/>
            </a:xfrm>
            <a:custGeom>
              <a:avLst/>
              <a:gdLst/>
              <a:ahLst/>
              <a:cxnLst/>
              <a:rect l="l" t="t" r="r" b="b"/>
              <a:pathLst>
                <a:path w="8787" h="9526" extrusionOk="0">
                  <a:moveTo>
                    <a:pt x="4299" y="1966"/>
                  </a:moveTo>
                  <a:cubicBezTo>
                    <a:pt x="4301" y="1966"/>
                    <a:pt x="4303" y="1966"/>
                    <a:pt x="4305" y="1966"/>
                  </a:cubicBezTo>
                  <a:cubicBezTo>
                    <a:pt x="4465" y="1986"/>
                    <a:pt x="4695" y="2076"/>
                    <a:pt x="4749" y="2205"/>
                  </a:cubicBezTo>
                  <a:cubicBezTo>
                    <a:pt x="4937" y="2618"/>
                    <a:pt x="5062" y="3057"/>
                    <a:pt x="5227" y="3529"/>
                  </a:cubicBezTo>
                  <a:cubicBezTo>
                    <a:pt x="5126" y="3677"/>
                    <a:pt x="5052" y="3901"/>
                    <a:pt x="4928" y="3937"/>
                  </a:cubicBezTo>
                  <a:cubicBezTo>
                    <a:pt x="4893" y="3947"/>
                    <a:pt x="4850" y="3952"/>
                    <a:pt x="4803" y="3952"/>
                  </a:cubicBezTo>
                  <a:cubicBezTo>
                    <a:pt x="4638" y="3952"/>
                    <a:pt x="4431" y="3894"/>
                    <a:pt x="4406" y="3823"/>
                  </a:cubicBezTo>
                  <a:cubicBezTo>
                    <a:pt x="4231" y="3300"/>
                    <a:pt x="4112" y="2755"/>
                    <a:pt x="4011" y="2214"/>
                  </a:cubicBezTo>
                  <a:cubicBezTo>
                    <a:pt x="3998" y="2147"/>
                    <a:pt x="4203" y="1966"/>
                    <a:pt x="4299" y="1966"/>
                  </a:cubicBezTo>
                  <a:close/>
                  <a:moveTo>
                    <a:pt x="1780" y="2235"/>
                  </a:moveTo>
                  <a:cubicBezTo>
                    <a:pt x="2175" y="2235"/>
                    <a:pt x="2197" y="2618"/>
                    <a:pt x="2224" y="2934"/>
                  </a:cubicBezTo>
                  <a:cubicBezTo>
                    <a:pt x="2247" y="3186"/>
                    <a:pt x="2278" y="3451"/>
                    <a:pt x="2219" y="3689"/>
                  </a:cubicBezTo>
                  <a:lnTo>
                    <a:pt x="2219" y="3690"/>
                  </a:lnTo>
                  <a:cubicBezTo>
                    <a:pt x="2173" y="3869"/>
                    <a:pt x="1990" y="4011"/>
                    <a:pt x="1866" y="4166"/>
                  </a:cubicBezTo>
                  <a:cubicBezTo>
                    <a:pt x="1706" y="4024"/>
                    <a:pt x="1499" y="3905"/>
                    <a:pt x="1403" y="3731"/>
                  </a:cubicBezTo>
                  <a:cubicBezTo>
                    <a:pt x="1321" y="3565"/>
                    <a:pt x="1361" y="3336"/>
                    <a:pt x="1348" y="3140"/>
                  </a:cubicBezTo>
                  <a:lnTo>
                    <a:pt x="1361" y="3140"/>
                  </a:lnTo>
                  <a:cubicBezTo>
                    <a:pt x="1361" y="3085"/>
                    <a:pt x="1357" y="3030"/>
                    <a:pt x="1361" y="2975"/>
                  </a:cubicBezTo>
                  <a:cubicBezTo>
                    <a:pt x="1380" y="2677"/>
                    <a:pt x="1302" y="2269"/>
                    <a:pt x="1724" y="2237"/>
                  </a:cubicBezTo>
                  <a:cubicBezTo>
                    <a:pt x="1744" y="2235"/>
                    <a:pt x="1763" y="2235"/>
                    <a:pt x="1780" y="2235"/>
                  </a:cubicBezTo>
                  <a:close/>
                  <a:moveTo>
                    <a:pt x="6838" y="4973"/>
                  </a:moveTo>
                  <a:cubicBezTo>
                    <a:pt x="6956" y="4973"/>
                    <a:pt x="7158" y="5219"/>
                    <a:pt x="7229" y="5390"/>
                  </a:cubicBezTo>
                  <a:cubicBezTo>
                    <a:pt x="7307" y="5583"/>
                    <a:pt x="7271" y="5821"/>
                    <a:pt x="7280" y="5968"/>
                  </a:cubicBezTo>
                  <a:cubicBezTo>
                    <a:pt x="7280" y="6092"/>
                    <a:pt x="7284" y="6147"/>
                    <a:pt x="7280" y="6202"/>
                  </a:cubicBezTo>
                  <a:cubicBezTo>
                    <a:pt x="7275" y="6531"/>
                    <a:pt x="7339" y="6945"/>
                    <a:pt x="6886" y="6976"/>
                  </a:cubicBezTo>
                  <a:cubicBezTo>
                    <a:pt x="6867" y="6978"/>
                    <a:pt x="6849" y="6979"/>
                    <a:pt x="6831" y="6979"/>
                  </a:cubicBezTo>
                  <a:cubicBezTo>
                    <a:pt x="6425" y="6979"/>
                    <a:pt x="6347" y="6590"/>
                    <a:pt x="6317" y="6253"/>
                  </a:cubicBezTo>
                  <a:cubicBezTo>
                    <a:pt x="6294" y="5964"/>
                    <a:pt x="6272" y="5653"/>
                    <a:pt x="6359" y="5386"/>
                  </a:cubicBezTo>
                  <a:cubicBezTo>
                    <a:pt x="6418" y="5207"/>
                    <a:pt x="6648" y="5005"/>
                    <a:pt x="6826" y="4974"/>
                  </a:cubicBezTo>
                  <a:cubicBezTo>
                    <a:pt x="6830" y="4973"/>
                    <a:pt x="6834" y="4973"/>
                    <a:pt x="6838" y="4973"/>
                  </a:cubicBezTo>
                  <a:close/>
                  <a:moveTo>
                    <a:pt x="3475" y="4876"/>
                  </a:moveTo>
                  <a:cubicBezTo>
                    <a:pt x="3480" y="4876"/>
                    <a:pt x="3485" y="4876"/>
                    <a:pt x="3489" y="4877"/>
                  </a:cubicBezTo>
                  <a:cubicBezTo>
                    <a:pt x="3659" y="4895"/>
                    <a:pt x="3874" y="5079"/>
                    <a:pt x="3943" y="5243"/>
                  </a:cubicBezTo>
                  <a:cubicBezTo>
                    <a:pt x="4039" y="5487"/>
                    <a:pt x="4021" y="5780"/>
                    <a:pt x="4053" y="6064"/>
                  </a:cubicBezTo>
                  <a:cubicBezTo>
                    <a:pt x="3994" y="6421"/>
                    <a:pt x="4158" y="6976"/>
                    <a:pt x="3576" y="6985"/>
                  </a:cubicBezTo>
                  <a:cubicBezTo>
                    <a:pt x="3574" y="6985"/>
                    <a:pt x="3571" y="6985"/>
                    <a:pt x="3569" y="6985"/>
                  </a:cubicBezTo>
                  <a:cubicBezTo>
                    <a:pt x="3008" y="6985"/>
                    <a:pt x="3017" y="6457"/>
                    <a:pt x="3013" y="6041"/>
                  </a:cubicBezTo>
                  <a:cubicBezTo>
                    <a:pt x="3004" y="5771"/>
                    <a:pt x="3013" y="5486"/>
                    <a:pt x="3100" y="5239"/>
                  </a:cubicBezTo>
                  <a:cubicBezTo>
                    <a:pt x="3148" y="5085"/>
                    <a:pt x="3353" y="4876"/>
                    <a:pt x="3475" y="4876"/>
                  </a:cubicBezTo>
                  <a:close/>
                  <a:moveTo>
                    <a:pt x="5324" y="7081"/>
                  </a:moveTo>
                  <a:cubicBezTo>
                    <a:pt x="5735" y="7081"/>
                    <a:pt x="5718" y="7556"/>
                    <a:pt x="5749" y="7879"/>
                  </a:cubicBezTo>
                  <a:cubicBezTo>
                    <a:pt x="5786" y="8268"/>
                    <a:pt x="5909" y="8809"/>
                    <a:pt x="5323" y="8819"/>
                  </a:cubicBezTo>
                  <a:cubicBezTo>
                    <a:pt x="5319" y="8819"/>
                    <a:pt x="5314" y="8819"/>
                    <a:pt x="5310" y="8819"/>
                  </a:cubicBezTo>
                  <a:cubicBezTo>
                    <a:pt x="4787" y="8819"/>
                    <a:pt x="4881" y="8298"/>
                    <a:pt x="4736" y="7837"/>
                  </a:cubicBezTo>
                  <a:cubicBezTo>
                    <a:pt x="4919" y="7572"/>
                    <a:pt x="5098" y="7090"/>
                    <a:pt x="5295" y="7082"/>
                  </a:cubicBezTo>
                  <a:cubicBezTo>
                    <a:pt x="5305" y="7081"/>
                    <a:pt x="5314" y="7081"/>
                    <a:pt x="5324" y="7081"/>
                  </a:cubicBezTo>
                  <a:close/>
                  <a:moveTo>
                    <a:pt x="6174" y="1"/>
                  </a:moveTo>
                  <a:cubicBezTo>
                    <a:pt x="5159" y="666"/>
                    <a:pt x="4144" y="956"/>
                    <a:pt x="3112" y="956"/>
                  </a:cubicBezTo>
                  <a:cubicBezTo>
                    <a:pt x="2099" y="956"/>
                    <a:pt x="1070" y="677"/>
                    <a:pt x="10" y="202"/>
                  </a:cubicBezTo>
                  <a:cubicBezTo>
                    <a:pt x="10" y="1861"/>
                    <a:pt x="0" y="3451"/>
                    <a:pt x="10" y="5042"/>
                  </a:cubicBezTo>
                  <a:cubicBezTo>
                    <a:pt x="19" y="6160"/>
                    <a:pt x="624" y="7027"/>
                    <a:pt x="1403" y="7687"/>
                  </a:cubicBezTo>
                  <a:cubicBezTo>
                    <a:pt x="2839" y="8906"/>
                    <a:pt x="4535" y="9526"/>
                    <a:pt x="6415" y="9526"/>
                  </a:cubicBezTo>
                  <a:cubicBezTo>
                    <a:pt x="6521" y="9526"/>
                    <a:pt x="6627" y="9524"/>
                    <a:pt x="6734" y="9520"/>
                  </a:cubicBezTo>
                  <a:cubicBezTo>
                    <a:pt x="6881" y="9514"/>
                    <a:pt x="7064" y="9410"/>
                    <a:pt x="7169" y="9295"/>
                  </a:cubicBezTo>
                  <a:cubicBezTo>
                    <a:pt x="7545" y="8870"/>
                    <a:pt x="7898" y="8424"/>
                    <a:pt x="8246" y="7980"/>
                  </a:cubicBezTo>
                  <a:cubicBezTo>
                    <a:pt x="8357" y="7843"/>
                    <a:pt x="8494" y="7677"/>
                    <a:pt x="8503" y="7517"/>
                  </a:cubicBezTo>
                  <a:cubicBezTo>
                    <a:pt x="8572" y="6293"/>
                    <a:pt x="8787" y="5079"/>
                    <a:pt x="8096" y="3897"/>
                  </a:cubicBezTo>
                  <a:cubicBezTo>
                    <a:pt x="7371" y="2655"/>
                    <a:pt x="6812" y="1316"/>
                    <a:pt x="6174"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1" name="Google Shape;1361;p43"/>
            <p:cNvSpPr/>
            <p:nvPr/>
          </p:nvSpPr>
          <p:spPr>
            <a:xfrm>
              <a:off x="6623081" y="2036634"/>
              <a:ext cx="216517" cy="180866"/>
            </a:xfrm>
            <a:custGeom>
              <a:avLst/>
              <a:gdLst/>
              <a:ahLst/>
              <a:cxnLst/>
              <a:rect l="l" t="t" r="r" b="b"/>
              <a:pathLst>
                <a:path w="5387" h="4500" extrusionOk="0">
                  <a:moveTo>
                    <a:pt x="1" y="1"/>
                  </a:moveTo>
                  <a:cubicBezTo>
                    <a:pt x="110" y="377"/>
                    <a:pt x="157" y="707"/>
                    <a:pt x="298" y="991"/>
                  </a:cubicBezTo>
                  <a:cubicBezTo>
                    <a:pt x="844" y="2086"/>
                    <a:pt x="1421" y="3163"/>
                    <a:pt x="2004" y="4240"/>
                  </a:cubicBezTo>
                  <a:cubicBezTo>
                    <a:pt x="2063" y="4353"/>
                    <a:pt x="2228" y="4500"/>
                    <a:pt x="2320" y="4500"/>
                  </a:cubicBezTo>
                  <a:cubicBezTo>
                    <a:pt x="2327" y="4500"/>
                    <a:pt x="2333" y="4499"/>
                    <a:pt x="2338" y="4498"/>
                  </a:cubicBezTo>
                  <a:cubicBezTo>
                    <a:pt x="3337" y="4258"/>
                    <a:pt x="4332" y="3983"/>
                    <a:pt x="5386" y="3705"/>
                  </a:cubicBezTo>
                  <a:cubicBezTo>
                    <a:pt x="4019" y="1751"/>
                    <a:pt x="2288" y="495"/>
                    <a:pt x="1"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2" name="Google Shape;1362;p43"/>
            <p:cNvSpPr/>
            <p:nvPr/>
          </p:nvSpPr>
          <p:spPr>
            <a:xfrm>
              <a:off x="6109978" y="2033660"/>
              <a:ext cx="218366" cy="276967"/>
            </a:xfrm>
            <a:custGeom>
              <a:avLst/>
              <a:gdLst/>
              <a:ahLst/>
              <a:cxnLst/>
              <a:rect l="l" t="t" r="r" b="b"/>
              <a:pathLst>
                <a:path w="5433" h="6891" extrusionOk="0">
                  <a:moveTo>
                    <a:pt x="3671" y="1"/>
                  </a:moveTo>
                  <a:cubicBezTo>
                    <a:pt x="3356" y="1"/>
                    <a:pt x="2952" y="255"/>
                    <a:pt x="2678" y="478"/>
                  </a:cubicBezTo>
                  <a:cubicBezTo>
                    <a:pt x="1385" y="1537"/>
                    <a:pt x="836" y="3049"/>
                    <a:pt x="382" y="4580"/>
                  </a:cubicBezTo>
                  <a:cubicBezTo>
                    <a:pt x="162" y="5318"/>
                    <a:pt x="120" y="6111"/>
                    <a:pt x="1" y="6890"/>
                  </a:cubicBezTo>
                  <a:cubicBezTo>
                    <a:pt x="1826" y="6688"/>
                    <a:pt x="3545" y="6500"/>
                    <a:pt x="5424" y="6295"/>
                  </a:cubicBezTo>
                  <a:cubicBezTo>
                    <a:pt x="5424" y="4924"/>
                    <a:pt x="5432" y="3572"/>
                    <a:pt x="5419" y="2216"/>
                  </a:cubicBezTo>
                  <a:cubicBezTo>
                    <a:pt x="5415" y="1890"/>
                    <a:pt x="5350" y="1564"/>
                    <a:pt x="5300" y="1238"/>
                  </a:cubicBezTo>
                  <a:cubicBezTo>
                    <a:pt x="5158" y="377"/>
                    <a:pt x="4433" y="144"/>
                    <a:pt x="3768" y="10"/>
                  </a:cubicBezTo>
                  <a:cubicBezTo>
                    <a:pt x="3737" y="4"/>
                    <a:pt x="3705" y="1"/>
                    <a:pt x="3671"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3" name="Google Shape;1363;p43"/>
            <p:cNvSpPr/>
            <p:nvPr/>
          </p:nvSpPr>
          <p:spPr>
            <a:xfrm>
              <a:off x="4880114" y="2466175"/>
              <a:ext cx="291476" cy="125561"/>
            </a:xfrm>
            <a:custGeom>
              <a:avLst/>
              <a:gdLst/>
              <a:ahLst/>
              <a:cxnLst/>
              <a:rect l="l" t="t" r="r" b="b"/>
              <a:pathLst>
                <a:path w="7252" h="3124" extrusionOk="0">
                  <a:moveTo>
                    <a:pt x="4849" y="1"/>
                  </a:moveTo>
                  <a:cubicBezTo>
                    <a:pt x="4766" y="1"/>
                    <a:pt x="4675" y="16"/>
                    <a:pt x="4575" y="44"/>
                  </a:cubicBezTo>
                  <a:cubicBezTo>
                    <a:pt x="3430" y="351"/>
                    <a:pt x="2274" y="644"/>
                    <a:pt x="1128" y="951"/>
                  </a:cubicBezTo>
                  <a:cubicBezTo>
                    <a:pt x="767" y="1047"/>
                    <a:pt x="413" y="1176"/>
                    <a:pt x="1" y="1304"/>
                  </a:cubicBezTo>
                  <a:cubicBezTo>
                    <a:pt x="2485" y="1927"/>
                    <a:pt x="4869" y="2528"/>
                    <a:pt x="7252" y="3124"/>
                  </a:cubicBezTo>
                  <a:cubicBezTo>
                    <a:pt x="6688" y="2147"/>
                    <a:pt x="6001" y="1272"/>
                    <a:pt x="5386" y="351"/>
                  </a:cubicBezTo>
                  <a:cubicBezTo>
                    <a:pt x="5219" y="98"/>
                    <a:pt x="5057" y="1"/>
                    <a:pt x="4849"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4" name="Google Shape;1364;p43"/>
            <p:cNvSpPr/>
            <p:nvPr/>
          </p:nvSpPr>
          <p:spPr>
            <a:xfrm>
              <a:off x="4795749" y="2546601"/>
              <a:ext cx="384321" cy="243968"/>
            </a:xfrm>
            <a:custGeom>
              <a:avLst/>
              <a:gdLst/>
              <a:ahLst/>
              <a:cxnLst/>
              <a:rect l="l" t="t" r="r" b="b"/>
              <a:pathLst>
                <a:path w="9562" h="6070" extrusionOk="0">
                  <a:moveTo>
                    <a:pt x="1" y="1"/>
                  </a:moveTo>
                  <a:lnTo>
                    <a:pt x="1" y="1"/>
                  </a:lnTo>
                  <a:cubicBezTo>
                    <a:pt x="394" y="1509"/>
                    <a:pt x="3144" y="4955"/>
                    <a:pt x="4785" y="6069"/>
                  </a:cubicBezTo>
                  <a:cubicBezTo>
                    <a:pt x="5409" y="5611"/>
                    <a:pt x="5963" y="5088"/>
                    <a:pt x="6614" y="4749"/>
                  </a:cubicBezTo>
                  <a:cubicBezTo>
                    <a:pt x="7824" y="4121"/>
                    <a:pt x="8617" y="3080"/>
                    <a:pt x="9562" y="2095"/>
                  </a:cubicBezTo>
                  <a:cubicBezTo>
                    <a:pt x="6399" y="1223"/>
                    <a:pt x="3328" y="201"/>
                    <a:pt x="1"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5" name="Google Shape;1365;p43"/>
            <p:cNvSpPr/>
            <p:nvPr/>
          </p:nvSpPr>
          <p:spPr>
            <a:xfrm>
              <a:off x="5019181" y="2641095"/>
              <a:ext cx="412013" cy="267521"/>
            </a:xfrm>
            <a:custGeom>
              <a:avLst/>
              <a:gdLst/>
              <a:ahLst/>
              <a:cxnLst/>
              <a:rect l="l" t="t" r="r" b="b"/>
              <a:pathLst>
                <a:path w="10251" h="6656" extrusionOk="0">
                  <a:moveTo>
                    <a:pt x="5171" y="0"/>
                  </a:moveTo>
                  <a:cubicBezTo>
                    <a:pt x="4987" y="0"/>
                    <a:pt x="4847" y="66"/>
                    <a:pt x="4685" y="248"/>
                  </a:cubicBezTo>
                  <a:cubicBezTo>
                    <a:pt x="3589" y="1453"/>
                    <a:pt x="2545" y="2709"/>
                    <a:pt x="995" y="3401"/>
                  </a:cubicBezTo>
                  <a:cubicBezTo>
                    <a:pt x="615" y="3570"/>
                    <a:pt x="330" y="3955"/>
                    <a:pt x="0" y="4240"/>
                  </a:cubicBezTo>
                  <a:cubicBezTo>
                    <a:pt x="79" y="4341"/>
                    <a:pt x="107" y="4396"/>
                    <a:pt x="147" y="4423"/>
                  </a:cubicBezTo>
                  <a:cubicBezTo>
                    <a:pt x="284" y="4514"/>
                    <a:pt x="427" y="4602"/>
                    <a:pt x="568" y="4685"/>
                  </a:cubicBezTo>
                  <a:cubicBezTo>
                    <a:pt x="2177" y="5615"/>
                    <a:pt x="3874" y="6243"/>
                    <a:pt x="5639" y="6655"/>
                  </a:cubicBezTo>
                  <a:lnTo>
                    <a:pt x="5703" y="6394"/>
                  </a:lnTo>
                  <a:cubicBezTo>
                    <a:pt x="5683" y="6392"/>
                    <a:pt x="5663" y="6383"/>
                    <a:pt x="5648" y="6371"/>
                  </a:cubicBezTo>
                  <a:cubicBezTo>
                    <a:pt x="5547" y="6284"/>
                    <a:pt x="5502" y="6018"/>
                    <a:pt x="5566" y="5894"/>
                  </a:cubicBezTo>
                  <a:cubicBezTo>
                    <a:pt x="5681" y="5656"/>
                    <a:pt x="5881" y="5454"/>
                    <a:pt x="6066" y="5257"/>
                  </a:cubicBezTo>
                  <a:cubicBezTo>
                    <a:pt x="7422" y="3822"/>
                    <a:pt x="8779" y="2398"/>
                    <a:pt x="10250" y="852"/>
                  </a:cubicBezTo>
                  <a:cubicBezTo>
                    <a:pt x="8523" y="559"/>
                    <a:pt x="6950" y="307"/>
                    <a:pt x="5387" y="23"/>
                  </a:cubicBezTo>
                  <a:cubicBezTo>
                    <a:pt x="5307" y="9"/>
                    <a:pt x="5236" y="0"/>
                    <a:pt x="517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6" name="Google Shape;1366;p43"/>
            <p:cNvSpPr/>
            <p:nvPr/>
          </p:nvSpPr>
          <p:spPr>
            <a:xfrm>
              <a:off x="5119061" y="2450138"/>
              <a:ext cx="315592" cy="192241"/>
            </a:xfrm>
            <a:custGeom>
              <a:avLst/>
              <a:gdLst/>
              <a:ahLst/>
              <a:cxnLst/>
              <a:rect l="l" t="t" r="r" b="b"/>
              <a:pathLst>
                <a:path w="7852" h="4783" extrusionOk="0">
                  <a:moveTo>
                    <a:pt x="2154" y="0"/>
                  </a:moveTo>
                  <a:cubicBezTo>
                    <a:pt x="1446" y="0"/>
                    <a:pt x="728" y="60"/>
                    <a:pt x="1" y="200"/>
                  </a:cubicBezTo>
                  <a:cubicBezTo>
                    <a:pt x="37" y="297"/>
                    <a:pt x="51" y="352"/>
                    <a:pt x="83" y="392"/>
                  </a:cubicBezTo>
                  <a:cubicBezTo>
                    <a:pt x="853" y="1478"/>
                    <a:pt x="1618" y="2569"/>
                    <a:pt x="2407" y="3642"/>
                  </a:cubicBezTo>
                  <a:cubicBezTo>
                    <a:pt x="2508" y="3784"/>
                    <a:pt x="2719" y="3889"/>
                    <a:pt x="2893" y="3926"/>
                  </a:cubicBezTo>
                  <a:cubicBezTo>
                    <a:pt x="3901" y="4118"/>
                    <a:pt x="4910" y="4288"/>
                    <a:pt x="5918" y="4458"/>
                  </a:cubicBezTo>
                  <a:cubicBezTo>
                    <a:pt x="6551" y="4568"/>
                    <a:pt x="7187" y="4669"/>
                    <a:pt x="7852" y="4783"/>
                  </a:cubicBezTo>
                  <a:cubicBezTo>
                    <a:pt x="7298" y="3353"/>
                    <a:pt x="6770" y="2001"/>
                    <a:pt x="6211" y="552"/>
                  </a:cubicBezTo>
                  <a:cubicBezTo>
                    <a:pt x="4916" y="236"/>
                    <a:pt x="3557" y="0"/>
                    <a:pt x="2154"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7" name="Google Shape;1367;p43"/>
            <p:cNvSpPr/>
            <p:nvPr/>
          </p:nvSpPr>
          <p:spPr>
            <a:xfrm>
              <a:off x="5402622" y="2482453"/>
              <a:ext cx="224033" cy="197707"/>
            </a:xfrm>
            <a:custGeom>
              <a:avLst/>
              <a:gdLst/>
              <a:ahLst/>
              <a:cxnLst/>
              <a:rect l="l" t="t" r="r" b="b"/>
              <a:pathLst>
                <a:path w="5574" h="4919" extrusionOk="0">
                  <a:moveTo>
                    <a:pt x="0" y="1"/>
                  </a:moveTo>
                  <a:cubicBezTo>
                    <a:pt x="614" y="1389"/>
                    <a:pt x="1177" y="2677"/>
                    <a:pt x="1755" y="3961"/>
                  </a:cubicBezTo>
                  <a:cubicBezTo>
                    <a:pt x="1806" y="4075"/>
                    <a:pt x="1938" y="4218"/>
                    <a:pt x="2053" y="4231"/>
                  </a:cubicBezTo>
                  <a:cubicBezTo>
                    <a:pt x="3112" y="4387"/>
                    <a:pt x="4102" y="4919"/>
                    <a:pt x="5190" y="4919"/>
                  </a:cubicBezTo>
                  <a:cubicBezTo>
                    <a:pt x="5316" y="4919"/>
                    <a:pt x="5444" y="4911"/>
                    <a:pt x="5573" y="4896"/>
                  </a:cubicBezTo>
                  <a:lnTo>
                    <a:pt x="5532" y="4511"/>
                  </a:lnTo>
                  <a:cubicBezTo>
                    <a:pt x="5372" y="4452"/>
                    <a:pt x="5193" y="4410"/>
                    <a:pt x="5093" y="4295"/>
                  </a:cubicBezTo>
                  <a:cubicBezTo>
                    <a:pt x="4900" y="4073"/>
                    <a:pt x="4749" y="3821"/>
                    <a:pt x="4644" y="3547"/>
                  </a:cubicBezTo>
                  <a:cubicBezTo>
                    <a:pt x="4424" y="2970"/>
                    <a:pt x="4267" y="2365"/>
                    <a:pt x="4035" y="1792"/>
                  </a:cubicBezTo>
                  <a:cubicBezTo>
                    <a:pt x="3947" y="1572"/>
                    <a:pt x="3750" y="1325"/>
                    <a:pt x="3539" y="1238"/>
                  </a:cubicBezTo>
                  <a:cubicBezTo>
                    <a:pt x="2594" y="853"/>
                    <a:pt x="1623" y="513"/>
                    <a:pt x="660" y="165"/>
                  </a:cubicBezTo>
                  <a:cubicBezTo>
                    <a:pt x="472" y="96"/>
                    <a:pt x="266" y="64"/>
                    <a:pt x="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8" name="Google Shape;1368;p43"/>
            <p:cNvSpPr/>
            <p:nvPr/>
          </p:nvSpPr>
          <p:spPr>
            <a:xfrm>
              <a:off x="5245869" y="2684543"/>
              <a:ext cx="355905" cy="249676"/>
            </a:xfrm>
            <a:custGeom>
              <a:avLst/>
              <a:gdLst/>
              <a:ahLst/>
              <a:cxnLst/>
              <a:rect l="l" t="t" r="r" b="b"/>
              <a:pathLst>
                <a:path w="8855" h="6212" extrusionOk="0">
                  <a:moveTo>
                    <a:pt x="5628" y="0"/>
                  </a:moveTo>
                  <a:cubicBezTo>
                    <a:pt x="5537" y="0"/>
                    <a:pt x="5412" y="57"/>
                    <a:pt x="5354" y="124"/>
                  </a:cubicBezTo>
                  <a:cubicBezTo>
                    <a:pt x="4708" y="848"/>
                    <a:pt x="4020" y="1545"/>
                    <a:pt x="3456" y="2329"/>
                  </a:cubicBezTo>
                  <a:cubicBezTo>
                    <a:pt x="2630" y="3480"/>
                    <a:pt x="1622" y="4420"/>
                    <a:pt x="481" y="5226"/>
                  </a:cubicBezTo>
                  <a:cubicBezTo>
                    <a:pt x="397" y="5280"/>
                    <a:pt x="251" y="5323"/>
                    <a:pt x="142" y="5323"/>
                  </a:cubicBezTo>
                  <a:cubicBezTo>
                    <a:pt x="113" y="5323"/>
                    <a:pt x="86" y="5320"/>
                    <a:pt x="64" y="5313"/>
                  </a:cubicBezTo>
                  <a:lnTo>
                    <a:pt x="0" y="5574"/>
                  </a:lnTo>
                  <a:cubicBezTo>
                    <a:pt x="894" y="5789"/>
                    <a:pt x="1805" y="5946"/>
                    <a:pt x="2731" y="6056"/>
                  </a:cubicBezTo>
                  <a:cubicBezTo>
                    <a:pt x="3558" y="6157"/>
                    <a:pt x="4392" y="6210"/>
                    <a:pt x="5225" y="6212"/>
                  </a:cubicBezTo>
                  <a:lnTo>
                    <a:pt x="5230" y="5882"/>
                  </a:lnTo>
                  <a:cubicBezTo>
                    <a:pt x="5215" y="5712"/>
                    <a:pt x="5165" y="5533"/>
                    <a:pt x="5198" y="5373"/>
                  </a:cubicBezTo>
                  <a:cubicBezTo>
                    <a:pt x="5233" y="5217"/>
                    <a:pt x="5344" y="5074"/>
                    <a:pt x="5445" y="4946"/>
                  </a:cubicBezTo>
                  <a:cubicBezTo>
                    <a:pt x="5802" y="4483"/>
                    <a:pt x="6169" y="4025"/>
                    <a:pt x="6539" y="3572"/>
                  </a:cubicBezTo>
                  <a:cubicBezTo>
                    <a:pt x="7286" y="2659"/>
                    <a:pt x="8039" y="1747"/>
                    <a:pt x="8855" y="753"/>
                  </a:cubicBezTo>
                  <a:cubicBezTo>
                    <a:pt x="7700" y="478"/>
                    <a:pt x="6686" y="230"/>
                    <a:pt x="5670" y="5"/>
                  </a:cubicBezTo>
                  <a:cubicBezTo>
                    <a:pt x="5657" y="2"/>
                    <a:pt x="5643" y="0"/>
                    <a:pt x="5628"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9" name="Google Shape;1369;p43"/>
            <p:cNvSpPr/>
            <p:nvPr/>
          </p:nvSpPr>
          <p:spPr>
            <a:xfrm>
              <a:off x="5455837" y="2726102"/>
              <a:ext cx="436450" cy="208117"/>
            </a:xfrm>
            <a:custGeom>
              <a:avLst/>
              <a:gdLst/>
              <a:ahLst/>
              <a:cxnLst/>
              <a:rect l="l" t="t" r="r" b="b"/>
              <a:pathLst>
                <a:path w="10859" h="5178" extrusionOk="0">
                  <a:moveTo>
                    <a:pt x="4606" y="1"/>
                  </a:moveTo>
                  <a:cubicBezTo>
                    <a:pt x="4478" y="1"/>
                    <a:pt x="4306" y="78"/>
                    <a:pt x="4235" y="172"/>
                  </a:cubicBezTo>
                  <a:cubicBezTo>
                    <a:pt x="3112" y="1570"/>
                    <a:pt x="2007" y="2986"/>
                    <a:pt x="894" y="4394"/>
                  </a:cubicBezTo>
                  <a:cubicBezTo>
                    <a:pt x="793" y="4523"/>
                    <a:pt x="692" y="4678"/>
                    <a:pt x="550" y="4742"/>
                  </a:cubicBezTo>
                  <a:cubicBezTo>
                    <a:pt x="390" y="4820"/>
                    <a:pt x="188" y="4816"/>
                    <a:pt x="5" y="4848"/>
                  </a:cubicBezTo>
                  <a:lnTo>
                    <a:pt x="0" y="5178"/>
                  </a:lnTo>
                  <a:cubicBezTo>
                    <a:pt x="3351" y="5178"/>
                    <a:pt x="6536" y="4362"/>
                    <a:pt x="9603" y="2839"/>
                  </a:cubicBezTo>
                  <a:cubicBezTo>
                    <a:pt x="10024" y="2633"/>
                    <a:pt x="10364" y="2254"/>
                    <a:pt x="10859" y="1859"/>
                  </a:cubicBezTo>
                  <a:cubicBezTo>
                    <a:pt x="10455" y="1625"/>
                    <a:pt x="10213" y="1415"/>
                    <a:pt x="9937" y="1341"/>
                  </a:cubicBezTo>
                  <a:cubicBezTo>
                    <a:pt x="8187" y="874"/>
                    <a:pt x="6427" y="434"/>
                    <a:pt x="4666" y="7"/>
                  </a:cubicBezTo>
                  <a:cubicBezTo>
                    <a:pt x="4648" y="3"/>
                    <a:pt x="4628" y="1"/>
                    <a:pt x="460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0" name="Google Shape;1370;p43"/>
            <p:cNvSpPr/>
            <p:nvPr/>
          </p:nvSpPr>
          <p:spPr>
            <a:xfrm>
              <a:off x="5595267" y="2552108"/>
              <a:ext cx="249877" cy="189950"/>
            </a:xfrm>
            <a:custGeom>
              <a:avLst/>
              <a:gdLst/>
              <a:ahLst/>
              <a:cxnLst/>
              <a:rect l="l" t="t" r="r" b="b"/>
              <a:pathLst>
                <a:path w="6217" h="4726" extrusionOk="0">
                  <a:moveTo>
                    <a:pt x="0" y="1"/>
                  </a:moveTo>
                  <a:lnTo>
                    <a:pt x="0" y="1"/>
                  </a:lnTo>
                  <a:cubicBezTo>
                    <a:pt x="147" y="426"/>
                    <a:pt x="240" y="716"/>
                    <a:pt x="348" y="1000"/>
                  </a:cubicBezTo>
                  <a:cubicBezTo>
                    <a:pt x="523" y="1421"/>
                    <a:pt x="733" y="1829"/>
                    <a:pt x="876" y="2260"/>
                  </a:cubicBezTo>
                  <a:cubicBezTo>
                    <a:pt x="926" y="2416"/>
                    <a:pt x="834" y="2622"/>
                    <a:pt x="807" y="2805"/>
                  </a:cubicBezTo>
                  <a:lnTo>
                    <a:pt x="739" y="2778"/>
                  </a:lnTo>
                  <a:lnTo>
                    <a:pt x="739" y="2778"/>
                  </a:lnTo>
                  <a:lnTo>
                    <a:pt x="779" y="3163"/>
                  </a:lnTo>
                  <a:cubicBezTo>
                    <a:pt x="793" y="3163"/>
                    <a:pt x="802" y="3158"/>
                    <a:pt x="817" y="3158"/>
                  </a:cubicBezTo>
                  <a:cubicBezTo>
                    <a:pt x="822" y="3158"/>
                    <a:pt x="828" y="3157"/>
                    <a:pt x="833" y="3157"/>
                  </a:cubicBezTo>
                  <a:cubicBezTo>
                    <a:pt x="893" y="3157"/>
                    <a:pt x="959" y="3197"/>
                    <a:pt x="1013" y="3227"/>
                  </a:cubicBezTo>
                  <a:cubicBezTo>
                    <a:pt x="1279" y="3360"/>
                    <a:pt x="1522" y="3552"/>
                    <a:pt x="1801" y="3626"/>
                  </a:cubicBezTo>
                  <a:cubicBezTo>
                    <a:pt x="3269" y="4011"/>
                    <a:pt x="4745" y="4364"/>
                    <a:pt x="6216" y="4726"/>
                  </a:cubicBezTo>
                  <a:cubicBezTo>
                    <a:pt x="4699" y="2540"/>
                    <a:pt x="2573" y="1114"/>
                    <a:pt x="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1" name="Google Shape;1371;p43"/>
            <p:cNvSpPr/>
            <p:nvPr/>
          </p:nvSpPr>
          <p:spPr>
            <a:xfrm>
              <a:off x="4752300" y="853075"/>
              <a:ext cx="3477736" cy="3727292"/>
            </a:xfrm>
            <a:custGeom>
              <a:avLst/>
              <a:gdLst/>
              <a:ahLst/>
              <a:cxnLst/>
              <a:rect l="l" t="t" r="r" b="b"/>
              <a:pathLst>
                <a:path w="86527" h="92736" extrusionOk="0">
                  <a:moveTo>
                    <a:pt x="47022" y="852"/>
                  </a:moveTo>
                  <a:cubicBezTo>
                    <a:pt x="47328" y="852"/>
                    <a:pt x="47635" y="1010"/>
                    <a:pt x="48035" y="1314"/>
                  </a:cubicBezTo>
                  <a:cubicBezTo>
                    <a:pt x="48821" y="1910"/>
                    <a:pt x="49639" y="2419"/>
                    <a:pt x="50600" y="2419"/>
                  </a:cubicBezTo>
                  <a:cubicBezTo>
                    <a:pt x="50799" y="2419"/>
                    <a:pt x="51004" y="2397"/>
                    <a:pt x="51216" y="2350"/>
                  </a:cubicBezTo>
                  <a:cubicBezTo>
                    <a:pt x="52284" y="2116"/>
                    <a:pt x="53328" y="1777"/>
                    <a:pt x="54384" y="1474"/>
                  </a:cubicBezTo>
                  <a:cubicBezTo>
                    <a:pt x="54649" y="1396"/>
                    <a:pt x="54901" y="1281"/>
                    <a:pt x="55162" y="1209"/>
                  </a:cubicBezTo>
                  <a:cubicBezTo>
                    <a:pt x="55236" y="1187"/>
                    <a:pt x="55306" y="1178"/>
                    <a:pt x="55372" y="1178"/>
                  </a:cubicBezTo>
                  <a:cubicBezTo>
                    <a:pt x="55674" y="1178"/>
                    <a:pt x="55889" y="1385"/>
                    <a:pt x="56006" y="1649"/>
                  </a:cubicBezTo>
                  <a:cubicBezTo>
                    <a:pt x="56079" y="1818"/>
                    <a:pt x="55997" y="2130"/>
                    <a:pt x="55877" y="2299"/>
                  </a:cubicBezTo>
                  <a:cubicBezTo>
                    <a:pt x="55151" y="3375"/>
                    <a:pt x="54088" y="3674"/>
                    <a:pt x="52950" y="3674"/>
                  </a:cubicBezTo>
                  <a:cubicBezTo>
                    <a:pt x="52760" y="3674"/>
                    <a:pt x="52568" y="3666"/>
                    <a:pt x="52375" y="3652"/>
                  </a:cubicBezTo>
                  <a:cubicBezTo>
                    <a:pt x="51230" y="3569"/>
                    <a:pt x="50103" y="3285"/>
                    <a:pt x="48957" y="3138"/>
                  </a:cubicBezTo>
                  <a:cubicBezTo>
                    <a:pt x="48747" y="3111"/>
                    <a:pt x="48541" y="3096"/>
                    <a:pt x="48341" y="3096"/>
                  </a:cubicBezTo>
                  <a:cubicBezTo>
                    <a:pt x="47412" y="3096"/>
                    <a:pt x="46587" y="3410"/>
                    <a:pt x="45890" y="4202"/>
                  </a:cubicBezTo>
                  <a:cubicBezTo>
                    <a:pt x="45258" y="4926"/>
                    <a:pt x="44607" y="5732"/>
                    <a:pt x="43617" y="5957"/>
                  </a:cubicBezTo>
                  <a:cubicBezTo>
                    <a:pt x="42755" y="6149"/>
                    <a:pt x="41852" y="6159"/>
                    <a:pt x="40963" y="6237"/>
                  </a:cubicBezTo>
                  <a:cubicBezTo>
                    <a:pt x="40909" y="6242"/>
                    <a:pt x="40854" y="6244"/>
                    <a:pt x="40799" y="6244"/>
                  </a:cubicBezTo>
                  <a:cubicBezTo>
                    <a:pt x="40618" y="6244"/>
                    <a:pt x="40435" y="6221"/>
                    <a:pt x="40252" y="6218"/>
                  </a:cubicBezTo>
                  <a:cubicBezTo>
                    <a:pt x="40242" y="6218"/>
                    <a:pt x="40232" y="6218"/>
                    <a:pt x="40222" y="6218"/>
                  </a:cubicBezTo>
                  <a:cubicBezTo>
                    <a:pt x="39349" y="6218"/>
                    <a:pt x="38741" y="6600"/>
                    <a:pt x="38460" y="7461"/>
                  </a:cubicBezTo>
                  <a:cubicBezTo>
                    <a:pt x="38364" y="7754"/>
                    <a:pt x="38212" y="8042"/>
                    <a:pt x="38163" y="8345"/>
                  </a:cubicBezTo>
                  <a:cubicBezTo>
                    <a:pt x="37974" y="9523"/>
                    <a:pt x="37164" y="10118"/>
                    <a:pt x="36159" y="10545"/>
                  </a:cubicBezTo>
                  <a:cubicBezTo>
                    <a:pt x="35655" y="10760"/>
                    <a:pt x="35132" y="10939"/>
                    <a:pt x="34629" y="11155"/>
                  </a:cubicBezTo>
                  <a:cubicBezTo>
                    <a:pt x="33785" y="11517"/>
                    <a:pt x="33144" y="12081"/>
                    <a:pt x="32896" y="13016"/>
                  </a:cubicBezTo>
                  <a:cubicBezTo>
                    <a:pt x="31667" y="11338"/>
                    <a:pt x="32891" y="9280"/>
                    <a:pt x="34669" y="8904"/>
                  </a:cubicBezTo>
                  <a:cubicBezTo>
                    <a:pt x="36045" y="8616"/>
                    <a:pt x="36224" y="8505"/>
                    <a:pt x="36466" y="7112"/>
                  </a:cubicBezTo>
                  <a:cubicBezTo>
                    <a:pt x="36755" y="5436"/>
                    <a:pt x="37453" y="4643"/>
                    <a:pt x="39283" y="4643"/>
                  </a:cubicBezTo>
                  <a:cubicBezTo>
                    <a:pt x="39435" y="4643"/>
                    <a:pt x="39594" y="4649"/>
                    <a:pt x="39762" y="4660"/>
                  </a:cubicBezTo>
                  <a:cubicBezTo>
                    <a:pt x="40446" y="4706"/>
                    <a:pt x="40933" y="4744"/>
                    <a:pt x="41313" y="4744"/>
                  </a:cubicBezTo>
                  <a:cubicBezTo>
                    <a:pt x="42393" y="4744"/>
                    <a:pt x="42621" y="4437"/>
                    <a:pt x="44112" y="3143"/>
                  </a:cubicBezTo>
                  <a:cubicBezTo>
                    <a:pt x="44790" y="2560"/>
                    <a:pt x="45363" y="1855"/>
                    <a:pt x="46060" y="1296"/>
                  </a:cubicBezTo>
                  <a:cubicBezTo>
                    <a:pt x="46435" y="997"/>
                    <a:pt x="46728" y="852"/>
                    <a:pt x="47022" y="852"/>
                  </a:cubicBezTo>
                  <a:close/>
                  <a:moveTo>
                    <a:pt x="56570" y="2886"/>
                  </a:moveTo>
                  <a:cubicBezTo>
                    <a:pt x="56684" y="3536"/>
                    <a:pt x="56817" y="4289"/>
                    <a:pt x="56927" y="4912"/>
                  </a:cubicBezTo>
                  <a:cubicBezTo>
                    <a:pt x="56528" y="5261"/>
                    <a:pt x="56208" y="5499"/>
                    <a:pt x="55941" y="5783"/>
                  </a:cubicBezTo>
                  <a:cubicBezTo>
                    <a:pt x="55025" y="6772"/>
                    <a:pt x="54130" y="7252"/>
                    <a:pt x="53155" y="7252"/>
                  </a:cubicBezTo>
                  <a:cubicBezTo>
                    <a:pt x="52653" y="7252"/>
                    <a:pt x="52129" y="7125"/>
                    <a:pt x="51569" y="6874"/>
                  </a:cubicBezTo>
                  <a:cubicBezTo>
                    <a:pt x="51266" y="6740"/>
                    <a:pt x="50945" y="6662"/>
                    <a:pt x="50625" y="6576"/>
                  </a:cubicBezTo>
                  <a:cubicBezTo>
                    <a:pt x="50363" y="6506"/>
                    <a:pt x="50114" y="6470"/>
                    <a:pt x="49877" y="6470"/>
                  </a:cubicBezTo>
                  <a:cubicBezTo>
                    <a:pt x="49210" y="6470"/>
                    <a:pt x="48641" y="6757"/>
                    <a:pt x="48154" y="7396"/>
                  </a:cubicBezTo>
                  <a:cubicBezTo>
                    <a:pt x="47323" y="8480"/>
                    <a:pt x="46312" y="9131"/>
                    <a:pt x="45048" y="9131"/>
                  </a:cubicBezTo>
                  <a:cubicBezTo>
                    <a:pt x="44708" y="9131"/>
                    <a:pt x="44351" y="9084"/>
                    <a:pt x="43974" y="8986"/>
                  </a:cubicBezTo>
                  <a:cubicBezTo>
                    <a:pt x="43520" y="8872"/>
                    <a:pt x="43029" y="8895"/>
                    <a:pt x="42553" y="8890"/>
                  </a:cubicBezTo>
                  <a:cubicBezTo>
                    <a:pt x="42548" y="8890"/>
                    <a:pt x="42543" y="8890"/>
                    <a:pt x="42539" y="8890"/>
                  </a:cubicBezTo>
                  <a:cubicBezTo>
                    <a:pt x="41711" y="8890"/>
                    <a:pt x="41043" y="9257"/>
                    <a:pt x="40614" y="9949"/>
                  </a:cubicBezTo>
                  <a:cubicBezTo>
                    <a:pt x="40202" y="10617"/>
                    <a:pt x="39840" y="11316"/>
                    <a:pt x="39533" y="12039"/>
                  </a:cubicBezTo>
                  <a:cubicBezTo>
                    <a:pt x="39129" y="12988"/>
                    <a:pt x="38492" y="13570"/>
                    <a:pt x="37447" y="13671"/>
                  </a:cubicBezTo>
                  <a:cubicBezTo>
                    <a:pt x="35940" y="13822"/>
                    <a:pt x="35119" y="14761"/>
                    <a:pt x="34610" y="16201"/>
                  </a:cubicBezTo>
                  <a:cubicBezTo>
                    <a:pt x="34261" y="15665"/>
                    <a:pt x="33913" y="15234"/>
                    <a:pt x="33675" y="14748"/>
                  </a:cubicBezTo>
                  <a:cubicBezTo>
                    <a:pt x="33281" y="13941"/>
                    <a:pt x="33803" y="12502"/>
                    <a:pt x="34615" y="12075"/>
                  </a:cubicBezTo>
                  <a:cubicBezTo>
                    <a:pt x="35000" y="11874"/>
                    <a:pt x="35421" y="11732"/>
                    <a:pt x="35829" y="11567"/>
                  </a:cubicBezTo>
                  <a:cubicBezTo>
                    <a:pt x="36136" y="11443"/>
                    <a:pt x="36453" y="11347"/>
                    <a:pt x="36750" y="11204"/>
                  </a:cubicBezTo>
                  <a:cubicBezTo>
                    <a:pt x="37810" y="10691"/>
                    <a:pt x="38588" y="9977"/>
                    <a:pt x="38900" y="8743"/>
                  </a:cubicBezTo>
                  <a:cubicBezTo>
                    <a:pt x="39275" y="7265"/>
                    <a:pt x="39380" y="7019"/>
                    <a:pt x="40457" y="7019"/>
                  </a:cubicBezTo>
                  <a:cubicBezTo>
                    <a:pt x="40685" y="7019"/>
                    <a:pt x="40956" y="7030"/>
                    <a:pt x="41283" y="7043"/>
                  </a:cubicBezTo>
                  <a:cubicBezTo>
                    <a:pt x="41544" y="7054"/>
                    <a:pt x="41805" y="7064"/>
                    <a:pt x="42065" y="7064"/>
                  </a:cubicBezTo>
                  <a:cubicBezTo>
                    <a:pt x="42858" y="7064"/>
                    <a:pt x="43638" y="6972"/>
                    <a:pt x="44331" y="6544"/>
                  </a:cubicBezTo>
                  <a:cubicBezTo>
                    <a:pt x="45038" y="6104"/>
                    <a:pt x="45757" y="5595"/>
                    <a:pt x="46275" y="4958"/>
                  </a:cubicBezTo>
                  <a:cubicBezTo>
                    <a:pt x="46912" y="4170"/>
                    <a:pt x="47658" y="3919"/>
                    <a:pt x="48485" y="3919"/>
                  </a:cubicBezTo>
                  <a:cubicBezTo>
                    <a:pt x="48777" y="3919"/>
                    <a:pt x="49080" y="3950"/>
                    <a:pt x="49392" y="4000"/>
                  </a:cubicBezTo>
                  <a:cubicBezTo>
                    <a:pt x="50203" y="4133"/>
                    <a:pt x="51010" y="4316"/>
                    <a:pt x="51826" y="4440"/>
                  </a:cubicBezTo>
                  <a:cubicBezTo>
                    <a:pt x="52159" y="4489"/>
                    <a:pt x="52493" y="4517"/>
                    <a:pt x="52824" y="4517"/>
                  </a:cubicBezTo>
                  <a:cubicBezTo>
                    <a:pt x="53518" y="4517"/>
                    <a:pt x="54201" y="4394"/>
                    <a:pt x="54837" y="4087"/>
                  </a:cubicBezTo>
                  <a:cubicBezTo>
                    <a:pt x="55446" y="3793"/>
                    <a:pt x="55960" y="3317"/>
                    <a:pt x="56570" y="2886"/>
                  </a:cubicBezTo>
                  <a:close/>
                  <a:moveTo>
                    <a:pt x="56757" y="6058"/>
                  </a:moveTo>
                  <a:lnTo>
                    <a:pt x="56757" y="6058"/>
                  </a:lnTo>
                  <a:cubicBezTo>
                    <a:pt x="56923" y="7529"/>
                    <a:pt x="56368" y="8501"/>
                    <a:pt x="54924" y="9165"/>
                  </a:cubicBezTo>
                  <a:cubicBezTo>
                    <a:pt x="52720" y="10179"/>
                    <a:pt x="50409" y="10820"/>
                    <a:pt x="48002" y="11233"/>
                  </a:cubicBezTo>
                  <a:cubicBezTo>
                    <a:pt x="45867" y="11599"/>
                    <a:pt x="43759" y="12181"/>
                    <a:pt x="41664" y="12764"/>
                  </a:cubicBezTo>
                  <a:cubicBezTo>
                    <a:pt x="41077" y="12924"/>
                    <a:pt x="40513" y="13341"/>
                    <a:pt x="40064" y="13772"/>
                  </a:cubicBezTo>
                  <a:cubicBezTo>
                    <a:pt x="39733" y="14088"/>
                    <a:pt x="39550" y="14597"/>
                    <a:pt x="39413" y="15051"/>
                  </a:cubicBezTo>
                  <a:cubicBezTo>
                    <a:pt x="38982" y="16454"/>
                    <a:pt x="39119" y="17887"/>
                    <a:pt x="39180" y="19327"/>
                  </a:cubicBezTo>
                  <a:cubicBezTo>
                    <a:pt x="39211" y="20080"/>
                    <a:pt x="39106" y="20840"/>
                    <a:pt x="39056" y="21738"/>
                  </a:cubicBezTo>
                  <a:cubicBezTo>
                    <a:pt x="38685" y="21545"/>
                    <a:pt x="38456" y="21472"/>
                    <a:pt x="38281" y="21334"/>
                  </a:cubicBezTo>
                  <a:cubicBezTo>
                    <a:pt x="37648" y="20840"/>
                    <a:pt x="36971" y="20377"/>
                    <a:pt x="36434" y="19790"/>
                  </a:cubicBezTo>
                  <a:cubicBezTo>
                    <a:pt x="36039" y="19359"/>
                    <a:pt x="35797" y="18777"/>
                    <a:pt x="35559" y="18232"/>
                  </a:cubicBezTo>
                  <a:cubicBezTo>
                    <a:pt x="35054" y="17077"/>
                    <a:pt x="35219" y="16023"/>
                    <a:pt x="36095" y="15078"/>
                  </a:cubicBezTo>
                  <a:cubicBezTo>
                    <a:pt x="36516" y="14620"/>
                    <a:pt x="37044" y="14477"/>
                    <a:pt x="37612" y="14409"/>
                  </a:cubicBezTo>
                  <a:cubicBezTo>
                    <a:pt x="38323" y="14331"/>
                    <a:pt x="38904" y="14098"/>
                    <a:pt x="39373" y="13694"/>
                  </a:cubicBezTo>
                  <a:cubicBezTo>
                    <a:pt x="39729" y="13382"/>
                    <a:pt x="40019" y="12974"/>
                    <a:pt x="40234" y="12452"/>
                  </a:cubicBezTo>
                  <a:cubicBezTo>
                    <a:pt x="40518" y="11782"/>
                    <a:pt x="40857" y="11127"/>
                    <a:pt x="41220" y="10495"/>
                  </a:cubicBezTo>
                  <a:cubicBezTo>
                    <a:pt x="41532" y="9948"/>
                    <a:pt x="42040" y="9673"/>
                    <a:pt x="42661" y="9673"/>
                  </a:cubicBezTo>
                  <a:cubicBezTo>
                    <a:pt x="42686" y="9673"/>
                    <a:pt x="42711" y="9673"/>
                    <a:pt x="42737" y="9674"/>
                  </a:cubicBezTo>
                  <a:cubicBezTo>
                    <a:pt x="43227" y="9693"/>
                    <a:pt x="43731" y="9711"/>
                    <a:pt x="44207" y="9821"/>
                  </a:cubicBezTo>
                  <a:cubicBezTo>
                    <a:pt x="44544" y="9898"/>
                    <a:pt x="44868" y="9935"/>
                    <a:pt x="45180" y="9935"/>
                  </a:cubicBezTo>
                  <a:cubicBezTo>
                    <a:pt x="46298" y="9935"/>
                    <a:pt x="47263" y="9458"/>
                    <a:pt x="48126" y="8633"/>
                  </a:cubicBezTo>
                  <a:cubicBezTo>
                    <a:pt x="48404" y="8368"/>
                    <a:pt x="48660" y="8084"/>
                    <a:pt x="48896" y="7781"/>
                  </a:cubicBezTo>
                  <a:cubicBezTo>
                    <a:pt x="49153" y="7450"/>
                    <a:pt x="49458" y="7276"/>
                    <a:pt x="49824" y="7276"/>
                  </a:cubicBezTo>
                  <a:cubicBezTo>
                    <a:pt x="49929" y="7276"/>
                    <a:pt x="50038" y="7290"/>
                    <a:pt x="50152" y="7318"/>
                  </a:cubicBezTo>
                  <a:cubicBezTo>
                    <a:pt x="50593" y="7428"/>
                    <a:pt x="51050" y="7516"/>
                    <a:pt x="51464" y="7699"/>
                  </a:cubicBezTo>
                  <a:cubicBezTo>
                    <a:pt x="52038" y="7947"/>
                    <a:pt x="52592" y="8057"/>
                    <a:pt x="53117" y="8057"/>
                  </a:cubicBezTo>
                  <a:cubicBezTo>
                    <a:pt x="54460" y="8057"/>
                    <a:pt x="55618" y="7341"/>
                    <a:pt x="56464" y="6406"/>
                  </a:cubicBezTo>
                  <a:cubicBezTo>
                    <a:pt x="56555" y="6305"/>
                    <a:pt x="56639" y="6195"/>
                    <a:pt x="56757" y="6058"/>
                  </a:cubicBezTo>
                  <a:close/>
                  <a:moveTo>
                    <a:pt x="54599" y="10366"/>
                  </a:moveTo>
                  <a:cubicBezTo>
                    <a:pt x="54685" y="10751"/>
                    <a:pt x="54767" y="11104"/>
                    <a:pt x="54845" y="11456"/>
                  </a:cubicBezTo>
                  <a:cubicBezTo>
                    <a:pt x="55497" y="14496"/>
                    <a:pt x="56170" y="17526"/>
                    <a:pt x="56285" y="20657"/>
                  </a:cubicBezTo>
                  <a:cubicBezTo>
                    <a:pt x="56304" y="21288"/>
                    <a:pt x="56185" y="21830"/>
                    <a:pt x="55970" y="22394"/>
                  </a:cubicBezTo>
                  <a:cubicBezTo>
                    <a:pt x="54998" y="24900"/>
                    <a:pt x="53082" y="26330"/>
                    <a:pt x="50547" y="26890"/>
                  </a:cubicBezTo>
                  <a:cubicBezTo>
                    <a:pt x="49076" y="27210"/>
                    <a:pt x="47541" y="27265"/>
                    <a:pt x="46032" y="27370"/>
                  </a:cubicBezTo>
                  <a:cubicBezTo>
                    <a:pt x="46015" y="27372"/>
                    <a:pt x="45997" y="27372"/>
                    <a:pt x="45979" y="27372"/>
                  </a:cubicBezTo>
                  <a:cubicBezTo>
                    <a:pt x="45633" y="27372"/>
                    <a:pt x="45271" y="27129"/>
                    <a:pt x="44823" y="26976"/>
                  </a:cubicBezTo>
                  <a:lnTo>
                    <a:pt x="44823" y="26976"/>
                  </a:lnTo>
                  <a:cubicBezTo>
                    <a:pt x="45074" y="27980"/>
                    <a:pt x="45322" y="28975"/>
                    <a:pt x="45574" y="29993"/>
                  </a:cubicBezTo>
                  <a:cubicBezTo>
                    <a:pt x="44782" y="30595"/>
                    <a:pt x="43935" y="30820"/>
                    <a:pt x="43059" y="30820"/>
                  </a:cubicBezTo>
                  <a:cubicBezTo>
                    <a:pt x="42543" y="30820"/>
                    <a:pt x="42016" y="30741"/>
                    <a:pt x="41485" y="30616"/>
                  </a:cubicBezTo>
                  <a:cubicBezTo>
                    <a:pt x="40656" y="30424"/>
                    <a:pt x="39886" y="30079"/>
                    <a:pt x="39345" y="29370"/>
                  </a:cubicBezTo>
                  <a:cubicBezTo>
                    <a:pt x="39303" y="29309"/>
                    <a:pt x="39244" y="29250"/>
                    <a:pt x="39181" y="29223"/>
                  </a:cubicBezTo>
                  <a:cubicBezTo>
                    <a:pt x="38442" y="28929"/>
                    <a:pt x="38396" y="28384"/>
                    <a:pt x="38525" y="27683"/>
                  </a:cubicBezTo>
                  <a:cubicBezTo>
                    <a:pt x="38649" y="27005"/>
                    <a:pt x="38667" y="26299"/>
                    <a:pt x="38644" y="25607"/>
                  </a:cubicBezTo>
                  <a:cubicBezTo>
                    <a:pt x="38634" y="25386"/>
                    <a:pt x="38401" y="25052"/>
                    <a:pt x="38195" y="24974"/>
                  </a:cubicBezTo>
                  <a:cubicBezTo>
                    <a:pt x="36733" y="24433"/>
                    <a:pt x="35664" y="23530"/>
                    <a:pt x="35247" y="21976"/>
                  </a:cubicBezTo>
                  <a:cubicBezTo>
                    <a:pt x="35210" y="21833"/>
                    <a:pt x="35124" y="21673"/>
                    <a:pt x="35155" y="21549"/>
                  </a:cubicBezTo>
                  <a:cubicBezTo>
                    <a:pt x="35247" y="21210"/>
                    <a:pt x="35311" y="20779"/>
                    <a:pt x="35550" y="20596"/>
                  </a:cubicBezTo>
                  <a:cubicBezTo>
                    <a:pt x="35578" y="20575"/>
                    <a:pt x="35617" y="20566"/>
                    <a:pt x="35665" y="20566"/>
                  </a:cubicBezTo>
                  <a:cubicBezTo>
                    <a:pt x="35871" y="20566"/>
                    <a:pt x="36228" y="20734"/>
                    <a:pt x="36444" y="20872"/>
                  </a:cubicBezTo>
                  <a:cubicBezTo>
                    <a:pt x="37118" y="21303"/>
                    <a:pt x="37717" y="21852"/>
                    <a:pt x="38414" y="22237"/>
                  </a:cubicBezTo>
                  <a:cubicBezTo>
                    <a:pt x="38685" y="22390"/>
                    <a:pt x="38922" y="22466"/>
                    <a:pt x="39126" y="22466"/>
                  </a:cubicBezTo>
                  <a:cubicBezTo>
                    <a:pt x="39540" y="22466"/>
                    <a:pt x="39814" y="22151"/>
                    <a:pt x="39936" y="21526"/>
                  </a:cubicBezTo>
                  <a:cubicBezTo>
                    <a:pt x="40079" y="20779"/>
                    <a:pt x="40073" y="20001"/>
                    <a:pt x="40106" y="19235"/>
                  </a:cubicBezTo>
                  <a:cubicBezTo>
                    <a:pt x="40161" y="17947"/>
                    <a:pt x="40193" y="16654"/>
                    <a:pt x="40239" y="15362"/>
                  </a:cubicBezTo>
                  <a:cubicBezTo>
                    <a:pt x="40271" y="14491"/>
                    <a:pt x="40931" y="14111"/>
                    <a:pt x="41582" y="13772"/>
                  </a:cubicBezTo>
                  <a:cubicBezTo>
                    <a:pt x="41967" y="13574"/>
                    <a:pt x="42402" y="13459"/>
                    <a:pt x="42829" y="13364"/>
                  </a:cubicBezTo>
                  <a:cubicBezTo>
                    <a:pt x="45147" y="12855"/>
                    <a:pt x="47486" y="12405"/>
                    <a:pt x="49796" y="11846"/>
                  </a:cubicBezTo>
                  <a:cubicBezTo>
                    <a:pt x="51230" y="11498"/>
                    <a:pt x="52628" y="10989"/>
                    <a:pt x="54045" y="10554"/>
                  </a:cubicBezTo>
                  <a:cubicBezTo>
                    <a:pt x="54214" y="10503"/>
                    <a:pt x="54384" y="10440"/>
                    <a:pt x="54599" y="10366"/>
                  </a:cubicBezTo>
                  <a:close/>
                  <a:moveTo>
                    <a:pt x="46546" y="29449"/>
                  </a:moveTo>
                  <a:lnTo>
                    <a:pt x="46546" y="29449"/>
                  </a:lnTo>
                  <a:cubicBezTo>
                    <a:pt x="48833" y="29943"/>
                    <a:pt x="50566" y="31199"/>
                    <a:pt x="51931" y="33152"/>
                  </a:cubicBezTo>
                  <a:cubicBezTo>
                    <a:pt x="50877" y="33430"/>
                    <a:pt x="49882" y="33705"/>
                    <a:pt x="48883" y="33945"/>
                  </a:cubicBezTo>
                  <a:cubicBezTo>
                    <a:pt x="48877" y="33946"/>
                    <a:pt x="48871" y="33947"/>
                    <a:pt x="48865" y="33947"/>
                  </a:cubicBezTo>
                  <a:cubicBezTo>
                    <a:pt x="48772" y="33947"/>
                    <a:pt x="48608" y="33799"/>
                    <a:pt x="48549" y="33688"/>
                  </a:cubicBezTo>
                  <a:cubicBezTo>
                    <a:pt x="47966" y="32611"/>
                    <a:pt x="47389" y="31534"/>
                    <a:pt x="46843" y="30438"/>
                  </a:cubicBezTo>
                  <a:cubicBezTo>
                    <a:pt x="46702" y="30154"/>
                    <a:pt x="46655" y="29824"/>
                    <a:pt x="46546" y="29449"/>
                  </a:cubicBezTo>
                  <a:close/>
                  <a:moveTo>
                    <a:pt x="37450" y="29374"/>
                  </a:moveTo>
                  <a:cubicBezTo>
                    <a:pt x="37484" y="29374"/>
                    <a:pt x="37517" y="29377"/>
                    <a:pt x="37549" y="29383"/>
                  </a:cubicBezTo>
                  <a:cubicBezTo>
                    <a:pt x="38212" y="29517"/>
                    <a:pt x="38937" y="29750"/>
                    <a:pt x="39079" y="30611"/>
                  </a:cubicBezTo>
                  <a:cubicBezTo>
                    <a:pt x="39129" y="30937"/>
                    <a:pt x="39194" y="31263"/>
                    <a:pt x="39198" y="31589"/>
                  </a:cubicBezTo>
                  <a:cubicBezTo>
                    <a:pt x="39212" y="32944"/>
                    <a:pt x="39203" y="34297"/>
                    <a:pt x="39203" y="35668"/>
                  </a:cubicBezTo>
                  <a:cubicBezTo>
                    <a:pt x="37324" y="35874"/>
                    <a:pt x="35605" y="36061"/>
                    <a:pt x="33780" y="36263"/>
                  </a:cubicBezTo>
                  <a:cubicBezTo>
                    <a:pt x="33901" y="35484"/>
                    <a:pt x="33941" y="34691"/>
                    <a:pt x="34161" y="33953"/>
                  </a:cubicBezTo>
                  <a:cubicBezTo>
                    <a:pt x="34615" y="32422"/>
                    <a:pt x="35164" y="30910"/>
                    <a:pt x="36457" y="29851"/>
                  </a:cubicBezTo>
                  <a:cubicBezTo>
                    <a:pt x="36731" y="29626"/>
                    <a:pt x="37135" y="29374"/>
                    <a:pt x="37450" y="29374"/>
                  </a:cubicBezTo>
                  <a:close/>
                  <a:moveTo>
                    <a:pt x="52362" y="33881"/>
                  </a:moveTo>
                  <a:cubicBezTo>
                    <a:pt x="52646" y="34792"/>
                    <a:pt x="52916" y="35654"/>
                    <a:pt x="53223" y="36635"/>
                  </a:cubicBezTo>
                  <a:cubicBezTo>
                    <a:pt x="51784" y="35937"/>
                    <a:pt x="50501" y="35136"/>
                    <a:pt x="48993" y="34866"/>
                  </a:cubicBezTo>
                  <a:cubicBezTo>
                    <a:pt x="49016" y="34807"/>
                    <a:pt x="49039" y="34746"/>
                    <a:pt x="49062" y="34687"/>
                  </a:cubicBezTo>
                  <a:cubicBezTo>
                    <a:pt x="50143" y="34422"/>
                    <a:pt x="51220" y="34161"/>
                    <a:pt x="52362" y="33881"/>
                  </a:cubicBezTo>
                  <a:close/>
                  <a:moveTo>
                    <a:pt x="46133" y="30718"/>
                  </a:moveTo>
                  <a:cubicBezTo>
                    <a:pt x="46771" y="32033"/>
                    <a:pt x="47329" y="33371"/>
                    <a:pt x="48054" y="34614"/>
                  </a:cubicBezTo>
                  <a:cubicBezTo>
                    <a:pt x="48746" y="35796"/>
                    <a:pt x="48530" y="37010"/>
                    <a:pt x="48462" y="38234"/>
                  </a:cubicBezTo>
                  <a:cubicBezTo>
                    <a:pt x="48452" y="38394"/>
                    <a:pt x="48315" y="38560"/>
                    <a:pt x="48205" y="38697"/>
                  </a:cubicBezTo>
                  <a:cubicBezTo>
                    <a:pt x="47856" y="39141"/>
                    <a:pt x="47503" y="39585"/>
                    <a:pt x="47128" y="40012"/>
                  </a:cubicBezTo>
                  <a:cubicBezTo>
                    <a:pt x="47022" y="40127"/>
                    <a:pt x="46839" y="40231"/>
                    <a:pt x="46693" y="40237"/>
                  </a:cubicBezTo>
                  <a:cubicBezTo>
                    <a:pt x="46586" y="40241"/>
                    <a:pt x="46480" y="40243"/>
                    <a:pt x="46375" y="40243"/>
                  </a:cubicBezTo>
                  <a:cubicBezTo>
                    <a:pt x="44494" y="40243"/>
                    <a:pt x="42799" y="39622"/>
                    <a:pt x="41361" y="38403"/>
                  </a:cubicBezTo>
                  <a:cubicBezTo>
                    <a:pt x="40582" y="37743"/>
                    <a:pt x="39977" y="36877"/>
                    <a:pt x="39968" y="35759"/>
                  </a:cubicBezTo>
                  <a:cubicBezTo>
                    <a:pt x="39959" y="34168"/>
                    <a:pt x="39968" y="32578"/>
                    <a:pt x="39968" y="30918"/>
                  </a:cubicBezTo>
                  <a:cubicBezTo>
                    <a:pt x="41029" y="31393"/>
                    <a:pt x="42058" y="31672"/>
                    <a:pt x="43072" y="31672"/>
                  </a:cubicBezTo>
                  <a:cubicBezTo>
                    <a:pt x="44103" y="31672"/>
                    <a:pt x="45118" y="31383"/>
                    <a:pt x="46133" y="30718"/>
                  </a:cubicBezTo>
                  <a:close/>
                  <a:moveTo>
                    <a:pt x="60979" y="36192"/>
                  </a:moveTo>
                  <a:cubicBezTo>
                    <a:pt x="61043" y="36192"/>
                    <a:pt x="61116" y="36209"/>
                    <a:pt x="61199" y="36245"/>
                  </a:cubicBezTo>
                  <a:cubicBezTo>
                    <a:pt x="61263" y="36272"/>
                    <a:pt x="61342" y="36276"/>
                    <a:pt x="61410" y="36291"/>
                  </a:cubicBezTo>
                  <a:cubicBezTo>
                    <a:pt x="62785" y="36616"/>
                    <a:pt x="63234" y="37184"/>
                    <a:pt x="63239" y="38784"/>
                  </a:cubicBezTo>
                  <a:cubicBezTo>
                    <a:pt x="63271" y="39623"/>
                    <a:pt x="62968" y="40502"/>
                    <a:pt x="62098" y="41126"/>
                  </a:cubicBezTo>
                  <a:cubicBezTo>
                    <a:pt x="61851" y="41302"/>
                    <a:pt x="61598" y="41389"/>
                    <a:pt x="61358" y="41389"/>
                  </a:cubicBezTo>
                  <a:cubicBezTo>
                    <a:pt x="61008" y="41389"/>
                    <a:pt x="60684" y="41204"/>
                    <a:pt x="60442" y="40837"/>
                  </a:cubicBezTo>
                  <a:cubicBezTo>
                    <a:pt x="60292" y="40618"/>
                    <a:pt x="60145" y="40356"/>
                    <a:pt x="60118" y="40100"/>
                  </a:cubicBezTo>
                  <a:cubicBezTo>
                    <a:pt x="59971" y="38866"/>
                    <a:pt x="60067" y="37661"/>
                    <a:pt x="60599" y="36515"/>
                  </a:cubicBezTo>
                  <a:cubicBezTo>
                    <a:pt x="60695" y="36310"/>
                    <a:pt x="60808" y="36192"/>
                    <a:pt x="60979" y="36192"/>
                  </a:cubicBezTo>
                  <a:close/>
                  <a:moveTo>
                    <a:pt x="8029" y="40135"/>
                  </a:moveTo>
                  <a:cubicBezTo>
                    <a:pt x="8237" y="40135"/>
                    <a:pt x="8399" y="40232"/>
                    <a:pt x="8566" y="40485"/>
                  </a:cubicBezTo>
                  <a:cubicBezTo>
                    <a:pt x="9181" y="41406"/>
                    <a:pt x="9868" y="42281"/>
                    <a:pt x="10432" y="43258"/>
                  </a:cubicBezTo>
                  <a:cubicBezTo>
                    <a:pt x="8049" y="42662"/>
                    <a:pt x="5665" y="42061"/>
                    <a:pt x="3181" y="41438"/>
                  </a:cubicBezTo>
                  <a:cubicBezTo>
                    <a:pt x="3593" y="41310"/>
                    <a:pt x="3945" y="41181"/>
                    <a:pt x="4308" y="41085"/>
                  </a:cubicBezTo>
                  <a:cubicBezTo>
                    <a:pt x="5454" y="40778"/>
                    <a:pt x="6609" y="40485"/>
                    <a:pt x="7755" y="40178"/>
                  </a:cubicBezTo>
                  <a:cubicBezTo>
                    <a:pt x="7855" y="40150"/>
                    <a:pt x="7946" y="40135"/>
                    <a:pt x="8029" y="40135"/>
                  </a:cubicBezTo>
                  <a:close/>
                  <a:moveTo>
                    <a:pt x="38900" y="36603"/>
                  </a:moveTo>
                  <a:cubicBezTo>
                    <a:pt x="39043" y="36603"/>
                    <a:pt x="39265" y="36749"/>
                    <a:pt x="39318" y="36877"/>
                  </a:cubicBezTo>
                  <a:cubicBezTo>
                    <a:pt x="40000" y="38619"/>
                    <a:pt x="41352" y="39664"/>
                    <a:pt x="42998" y="40366"/>
                  </a:cubicBezTo>
                  <a:cubicBezTo>
                    <a:pt x="44049" y="40817"/>
                    <a:pt x="45154" y="41066"/>
                    <a:pt x="46304" y="41066"/>
                  </a:cubicBezTo>
                  <a:cubicBezTo>
                    <a:pt x="46452" y="41066"/>
                    <a:pt x="46602" y="41061"/>
                    <a:pt x="46752" y="41053"/>
                  </a:cubicBezTo>
                  <a:cubicBezTo>
                    <a:pt x="47192" y="41026"/>
                    <a:pt x="47480" y="40847"/>
                    <a:pt x="47741" y="40485"/>
                  </a:cubicBezTo>
                  <a:cubicBezTo>
                    <a:pt x="48319" y="39683"/>
                    <a:pt x="48929" y="38903"/>
                    <a:pt x="49937" y="38509"/>
                  </a:cubicBezTo>
                  <a:lnTo>
                    <a:pt x="49937" y="38509"/>
                  </a:lnTo>
                  <a:cubicBezTo>
                    <a:pt x="49800" y="38844"/>
                    <a:pt x="49630" y="39170"/>
                    <a:pt x="49539" y="39513"/>
                  </a:cubicBezTo>
                  <a:cubicBezTo>
                    <a:pt x="49484" y="39719"/>
                    <a:pt x="49460" y="40054"/>
                    <a:pt x="49580" y="40159"/>
                  </a:cubicBezTo>
                  <a:cubicBezTo>
                    <a:pt x="49682" y="40251"/>
                    <a:pt x="49867" y="40290"/>
                    <a:pt x="50045" y="40290"/>
                  </a:cubicBezTo>
                  <a:cubicBezTo>
                    <a:pt x="50123" y="40290"/>
                    <a:pt x="50200" y="40283"/>
                    <a:pt x="50267" y="40269"/>
                  </a:cubicBezTo>
                  <a:cubicBezTo>
                    <a:pt x="50730" y="40168"/>
                    <a:pt x="51174" y="39898"/>
                    <a:pt x="51633" y="39879"/>
                  </a:cubicBezTo>
                  <a:cubicBezTo>
                    <a:pt x="51691" y="39878"/>
                    <a:pt x="51750" y="39877"/>
                    <a:pt x="51810" y="39877"/>
                  </a:cubicBezTo>
                  <a:cubicBezTo>
                    <a:pt x="52323" y="39877"/>
                    <a:pt x="52864" y="39947"/>
                    <a:pt x="53324" y="40136"/>
                  </a:cubicBezTo>
                  <a:cubicBezTo>
                    <a:pt x="54022" y="40426"/>
                    <a:pt x="54104" y="40920"/>
                    <a:pt x="53715" y="41571"/>
                  </a:cubicBezTo>
                  <a:cubicBezTo>
                    <a:pt x="53014" y="42735"/>
                    <a:pt x="52036" y="43496"/>
                    <a:pt x="50652" y="43661"/>
                  </a:cubicBezTo>
                  <a:cubicBezTo>
                    <a:pt x="50254" y="43706"/>
                    <a:pt x="49850" y="43743"/>
                    <a:pt x="49451" y="43766"/>
                  </a:cubicBezTo>
                  <a:cubicBezTo>
                    <a:pt x="48939" y="43792"/>
                    <a:pt x="48430" y="43805"/>
                    <a:pt x="47922" y="43805"/>
                  </a:cubicBezTo>
                  <a:cubicBezTo>
                    <a:pt x="44337" y="43805"/>
                    <a:pt x="40852" y="43170"/>
                    <a:pt x="37452" y="41942"/>
                  </a:cubicBezTo>
                  <a:cubicBezTo>
                    <a:pt x="36434" y="41575"/>
                    <a:pt x="35485" y="41140"/>
                    <a:pt x="34762" y="40315"/>
                  </a:cubicBezTo>
                  <a:cubicBezTo>
                    <a:pt x="33954" y="39399"/>
                    <a:pt x="33904" y="38267"/>
                    <a:pt x="33813" y="37039"/>
                  </a:cubicBezTo>
                  <a:cubicBezTo>
                    <a:pt x="35545" y="36887"/>
                    <a:pt x="37214" y="36732"/>
                    <a:pt x="38887" y="36603"/>
                  </a:cubicBezTo>
                  <a:cubicBezTo>
                    <a:pt x="38891" y="36603"/>
                    <a:pt x="38896" y="36603"/>
                    <a:pt x="38900" y="36603"/>
                  </a:cubicBezTo>
                  <a:close/>
                  <a:moveTo>
                    <a:pt x="11279" y="39735"/>
                  </a:moveTo>
                  <a:cubicBezTo>
                    <a:pt x="12682" y="39735"/>
                    <a:pt x="14041" y="39970"/>
                    <a:pt x="15336" y="40287"/>
                  </a:cubicBezTo>
                  <a:cubicBezTo>
                    <a:pt x="15895" y="41735"/>
                    <a:pt x="16423" y="43088"/>
                    <a:pt x="16977" y="44518"/>
                  </a:cubicBezTo>
                  <a:cubicBezTo>
                    <a:pt x="16312" y="44404"/>
                    <a:pt x="15676" y="44303"/>
                    <a:pt x="15043" y="44191"/>
                  </a:cubicBezTo>
                  <a:cubicBezTo>
                    <a:pt x="14034" y="44022"/>
                    <a:pt x="13026" y="43852"/>
                    <a:pt x="12018" y="43660"/>
                  </a:cubicBezTo>
                  <a:cubicBezTo>
                    <a:pt x="11844" y="43623"/>
                    <a:pt x="11632" y="43518"/>
                    <a:pt x="11532" y="43376"/>
                  </a:cubicBezTo>
                  <a:cubicBezTo>
                    <a:pt x="10743" y="42303"/>
                    <a:pt x="9978" y="41213"/>
                    <a:pt x="9208" y="40126"/>
                  </a:cubicBezTo>
                  <a:cubicBezTo>
                    <a:pt x="9176" y="40086"/>
                    <a:pt x="9162" y="40031"/>
                    <a:pt x="9126" y="39934"/>
                  </a:cubicBezTo>
                  <a:cubicBezTo>
                    <a:pt x="9853" y="39794"/>
                    <a:pt x="10571" y="39735"/>
                    <a:pt x="11279" y="39735"/>
                  </a:cubicBezTo>
                  <a:close/>
                  <a:moveTo>
                    <a:pt x="60095" y="34348"/>
                  </a:moveTo>
                  <a:lnTo>
                    <a:pt x="60095" y="34348"/>
                  </a:lnTo>
                  <a:cubicBezTo>
                    <a:pt x="60255" y="35095"/>
                    <a:pt x="60200" y="35764"/>
                    <a:pt x="59819" y="36456"/>
                  </a:cubicBezTo>
                  <a:cubicBezTo>
                    <a:pt x="59173" y="37624"/>
                    <a:pt x="59140" y="38945"/>
                    <a:pt x="59251" y="40256"/>
                  </a:cubicBezTo>
                  <a:cubicBezTo>
                    <a:pt x="59274" y="40485"/>
                    <a:pt x="59352" y="40733"/>
                    <a:pt x="59481" y="40925"/>
                  </a:cubicBezTo>
                  <a:cubicBezTo>
                    <a:pt x="60190" y="41997"/>
                    <a:pt x="59723" y="43097"/>
                    <a:pt x="59457" y="44124"/>
                  </a:cubicBezTo>
                  <a:cubicBezTo>
                    <a:pt x="59269" y="44867"/>
                    <a:pt x="58688" y="45514"/>
                    <a:pt x="58147" y="46178"/>
                  </a:cubicBezTo>
                  <a:cubicBezTo>
                    <a:pt x="58137" y="46008"/>
                    <a:pt x="58109" y="45843"/>
                    <a:pt x="58124" y="45678"/>
                  </a:cubicBezTo>
                  <a:cubicBezTo>
                    <a:pt x="58261" y="43836"/>
                    <a:pt x="58467" y="41997"/>
                    <a:pt x="58522" y="40155"/>
                  </a:cubicBezTo>
                  <a:cubicBezTo>
                    <a:pt x="58591" y="38078"/>
                    <a:pt x="59842" y="36360"/>
                    <a:pt x="60095" y="34348"/>
                  </a:cubicBezTo>
                  <a:close/>
                  <a:moveTo>
                    <a:pt x="16179" y="40541"/>
                  </a:moveTo>
                  <a:lnTo>
                    <a:pt x="16179" y="40541"/>
                  </a:lnTo>
                  <a:cubicBezTo>
                    <a:pt x="16445" y="40604"/>
                    <a:pt x="16651" y="40636"/>
                    <a:pt x="16840" y="40705"/>
                  </a:cubicBezTo>
                  <a:cubicBezTo>
                    <a:pt x="17803" y="41053"/>
                    <a:pt x="18774" y="41393"/>
                    <a:pt x="19719" y="41778"/>
                  </a:cubicBezTo>
                  <a:cubicBezTo>
                    <a:pt x="19929" y="41865"/>
                    <a:pt x="20126" y="42112"/>
                    <a:pt x="20213" y="42332"/>
                  </a:cubicBezTo>
                  <a:cubicBezTo>
                    <a:pt x="20447" y="42904"/>
                    <a:pt x="20604" y="43510"/>
                    <a:pt x="20823" y="44087"/>
                  </a:cubicBezTo>
                  <a:cubicBezTo>
                    <a:pt x="20927" y="44361"/>
                    <a:pt x="21079" y="44613"/>
                    <a:pt x="21272" y="44835"/>
                  </a:cubicBezTo>
                  <a:cubicBezTo>
                    <a:pt x="21373" y="44949"/>
                    <a:pt x="21552" y="44991"/>
                    <a:pt x="21712" y="45050"/>
                  </a:cubicBezTo>
                  <a:lnTo>
                    <a:pt x="21781" y="45077"/>
                  </a:lnTo>
                  <a:cubicBezTo>
                    <a:pt x="21808" y="44894"/>
                    <a:pt x="21899" y="44688"/>
                    <a:pt x="21849" y="44532"/>
                  </a:cubicBezTo>
                  <a:cubicBezTo>
                    <a:pt x="21707" y="44101"/>
                    <a:pt x="21496" y="43693"/>
                    <a:pt x="21322" y="43272"/>
                  </a:cubicBezTo>
                  <a:cubicBezTo>
                    <a:pt x="21212" y="42988"/>
                    <a:pt x="21120" y="42698"/>
                    <a:pt x="20973" y="42273"/>
                  </a:cubicBezTo>
                  <a:lnTo>
                    <a:pt x="20973" y="42273"/>
                  </a:lnTo>
                  <a:cubicBezTo>
                    <a:pt x="23546" y="43386"/>
                    <a:pt x="25672" y="44812"/>
                    <a:pt x="27189" y="46998"/>
                  </a:cubicBezTo>
                  <a:cubicBezTo>
                    <a:pt x="25718" y="46636"/>
                    <a:pt x="24242" y="46283"/>
                    <a:pt x="22774" y="45899"/>
                  </a:cubicBezTo>
                  <a:cubicBezTo>
                    <a:pt x="22495" y="45825"/>
                    <a:pt x="22251" y="45633"/>
                    <a:pt x="21986" y="45499"/>
                  </a:cubicBezTo>
                  <a:cubicBezTo>
                    <a:pt x="21931" y="45470"/>
                    <a:pt x="21866" y="45430"/>
                    <a:pt x="21805" y="45430"/>
                  </a:cubicBezTo>
                  <a:cubicBezTo>
                    <a:pt x="21800" y="45430"/>
                    <a:pt x="21794" y="45431"/>
                    <a:pt x="21788" y="45431"/>
                  </a:cubicBezTo>
                  <a:cubicBezTo>
                    <a:pt x="21775" y="45431"/>
                    <a:pt x="21765" y="45436"/>
                    <a:pt x="21752" y="45436"/>
                  </a:cubicBezTo>
                  <a:cubicBezTo>
                    <a:pt x="21623" y="45452"/>
                    <a:pt x="21495" y="45459"/>
                    <a:pt x="21369" y="45459"/>
                  </a:cubicBezTo>
                  <a:cubicBezTo>
                    <a:pt x="20281" y="45459"/>
                    <a:pt x="19292" y="44927"/>
                    <a:pt x="18231" y="44771"/>
                  </a:cubicBezTo>
                  <a:cubicBezTo>
                    <a:pt x="18117" y="44758"/>
                    <a:pt x="17985" y="44615"/>
                    <a:pt x="17934" y="44501"/>
                  </a:cubicBezTo>
                  <a:cubicBezTo>
                    <a:pt x="17357" y="43217"/>
                    <a:pt x="16794" y="41929"/>
                    <a:pt x="16179" y="40541"/>
                  </a:cubicBezTo>
                  <a:close/>
                  <a:moveTo>
                    <a:pt x="49392" y="35701"/>
                  </a:moveTo>
                  <a:cubicBezTo>
                    <a:pt x="52188" y="37066"/>
                    <a:pt x="54800" y="38349"/>
                    <a:pt x="57422" y="39614"/>
                  </a:cubicBezTo>
                  <a:cubicBezTo>
                    <a:pt x="57743" y="39765"/>
                    <a:pt x="57825" y="39940"/>
                    <a:pt x="57794" y="40283"/>
                  </a:cubicBezTo>
                  <a:cubicBezTo>
                    <a:pt x="57601" y="42584"/>
                    <a:pt x="57436" y="44880"/>
                    <a:pt x="57263" y="47182"/>
                  </a:cubicBezTo>
                  <a:cubicBezTo>
                    <a:pt x="57240" y="47485"/>
                    <a:pt x="57225" y="47786"/>
                    <a:pt x="57202" y="48148"/>
                  </a:cubicBezTo>
                  <a:cubicBezTo>
                    <a:pt x="54406" y="47456"/>
                    <a:pt x="52133" y="45821"/>
                    <a:pt x="49566" y="44753"/>
                  </a:cubicBezTo>
                  <a:cubicBezTo>
                    <a:pt x="50166" y="44642"/>
                    <a:pt x="50734" y="44559"/>
                    <a:pt x="51294" y="44437"/>
                  </a:cubicBezTo>
                  <a:cubicBezTo>
                    <a:pt x="52779" y="44097"/>
                    <a:pt x="53760" y="43112"/>
                    <a:pt x="54475" y="41837"/>
                  </a:cubicBezTo>
                  <a:cubicBezTo>
                    <a:pt x="54988" y="40921"/>
                    <a:pt x="54749" y="40091"/>
                    <a:pt x="53869" y="39509"/>
                  </a:cubicBezTo>
                  <a:cubicBezTo>
                    <a:pt x="53338" y="39159"/>
                    <a:pt x="52769" y="39024"/>
                    <a:pt x="52178" y="39024"/>
                  </a:cubicBezTo>
                  <a:cubicBezTo>
                    <a:pt x="51918" y="39024"/>
                    <a:pt x="51653" y="39050"/>
                    <a:pt x="51385" y="39096"/>
                  </a:cubicBezTo>
                  <a:cubicBezTo>
                    <a:pt x="51119" y="39147"/>
                    <a:pt x="50853" y="39233"/>
                    <a:pt x="50523" y="39321"/>
                  </a:cubicBezTo>
                  <a:cubicBezTo>
                    <a:pt x="50619" y="38982"/>
                    <a:pt x="50743" y="38679"/>
                    <a:pt x="50775" y="38368"/>
                  </a:cubicBezTo>
                  <a:cubicBezTo>
                    <a:pt x="50799" y="38116"/>
                    <a:pt x="50789" y="37735"/>
                    <a:pt x="50638" y="37625"/>
                  </a:cubicBezTo>
                  <a:cubicBezTo>
                    <a:pt x="50547" y="37561"/>
                    <a:pt x="50417" y="37542"/>
                    <a:pt x="50277" y="37542"/>
                  </a:cubicBezTo>
                  <a:cubicBezTo>
                    <a:pt x="50129" y="37542"/>
                    <a:pt x="49968" y="37563"/>
                    <a:pt x="49827" y="37575"/>
                  </a:cubicBezTo>
                  <a:cubicBezTo>
                    <a:pt x="49672" y="37588"/>
                    <a:pt x="49525" y="37695"/>
                    <a:pt x="49208" y="37832"/>
                  </a:cubicBezTo>
                  <a:cubicBezTo>
                    <a:pt x="49272" y="37075"/>
                    <a:pt x="49332" y="36410"/>
                    <a:pt x="49392" y="35701"/>
                  </a:cubicBezTo>
                  <a:close/>
                  <a:moveTo>
                    <a:pt x="1082" y="42134"/>
                  </a:moveTo>
                  <a:cubicBezTo>
                    <a:pt x="4409" y="42336"/>
                    <a:pt x="7480" y="43358"/>
                    <a:pt x="10643" y="44229"/>
                  </a:cubicBezTo>
                  <a:cubicBezTo>
                    <a:pt x="9698" y="45214"/>
                    <a:pt x="8905" y="46255"/>
                    <a:pt x="7695" y="46883"/>
                  </a:cubicBezTo>
                  <a:lnTo>
                    <a:pt x="7695" y="46884"/>
                  </a:lnTo>
                  <a:cubicBezTo>
                    <a:pt x="7045" y="47223"/>
                    <a:pt x="6490" y="47745"/>
                    <a:pt x="5866" y="48203"/>
                  </a:cubicBezTo>
                  <a:cubicBezTo>
                    <a:pt x="4226" y="47089"/>
                    <a:pt x="1475" y="43643"/>
                    <a:pt x="1082" y="42134"/>
                  </a:cubicBezTo>
                  <a:close/>
                  <a:moveTo>
                    <a:pt x="11809" y="44486"/>
                  </a:moveTo>
                  <a:cubicBezTo>
                    <a:pt x="11875" y="44486"/>
                    <a:pt x="11946" y="44495"/>
                    <a:pt x="12026" y="44509"/>
                  </a:cubicBezTo>
                  <a:cubicBezTo>
                    <a:pt x="13589" y="44793"/>
                    <a:pt x="15161" y="45044"/>
                    <a:pt x="16889" y="45338"/>
                  </a:cubicBezTo>
                  <a:cubicBezTo>
                    <a:pt x="15418" y="46883"/>
                    <a:pt x="14061" y="48308"/>
                    <a:pt x="12705" y="49743"/>
                  </a:cubicBezTo>
                  <a:cubicBezTo>
                    <a:pt x="12521" y="49940"/>
                    <a:pt x="12320" y="50141"/>
                    <a:pt x="12204" y="50380"/>
                  </a:cubicBezTo>
                  <a:cubicBezTo>
                    <a:pt x="12141" y="50504"/>
                    <a:pt x="12186" y="50770"/>
                    <a:pt x="12287" y="50856"/>
                  </a:cubicBezTo>
                  <a:cubicBezTo>
                    <a:pt x="12302" y="50869"/>
                    <a:pt x="12322" y="50877"/>
                    <a:pt x="12342" y="50879"/>
                  </a:cubicBezTo>
                  <a:cubicBezTo>
                    <a:pt x="12364" y="50886"/>
                    <a:pt x="12391" y="50890"/>
                    <a:pt x="12421" y="50890"/>
                  </a:cubicBezTo>
                  <a:cubicBezTo>
                    <a:pt x="12530" y="50890"/>
                    <a:pt x="12676" y="50846"/>
                    <a:pt x="12759" y="50793"/>
                  </a:cubicBezTo>
                  <a:cubicBezTo>
                    <a:pt x="13900" y="49985"/>
                    <a:pt x="14909" y="49047"/>
                    <a:pt x="15734" y="47896"/>
                  </a:cubicBezTo>
                  <a:cubicBezTo>
                    <a:pt x="16298" y="47112"/>
                    <a:pt x="16985" y="46415"/>
                    <a:pt x="17632" y="45691"/>
                  </a:cubicBezTo>
                  <a:cubicBezTo>
                    <a:pt x="17691" y="45624"/>
                    <a:pt x="17815" y="45567"/>
                    <a:pt x="17906" y="45567"/>
                  </a:cubicBezTo>
                  <a:cubicBezTo>
                    <a:pt x="17921" y="45567"/>
                    <a:pt x="17935" y="45569"/>
                    <a:pt x="17947" y="45572"/>
                  </a:cubicBezTo>
                  <a:cubicBezTo>
                    <a:pt x="18965" y="45797"/>
                    <a:pt x="19979" y="46043"/>
                    <a:pt x="21134" y="46319"/>
                  </a:cubicBezTo>
                  <a:cubicBezTo>
                    <a:pt x="20318" y="47315"/>
                    <a:pt x="19566" y="48226"/>
                    <a:pt x="18818" y="49138"/>
                  </a:cubicBezTo>
                  <a:cubicBezTo>
                    <a:pt x="18448" y="49592"/>
                    <a:pt x="18081" y="50050"/>
                    <a:pt x="17724" y="50513"/>
                  </a:cubicBezTo>
                  <a:cubicBezTo>
                    <a:pt x="17623" y="50641"/>
                    <a:pt x="17513" y="50783"/>
                    <a:pt x="17477" y="50939"/>
                  </a:cubicBezTo>
                  <a:cubicBezTo>
                    <a:pt x="17444" y="51100"/>
                    <a:pt x="17494" y="51279"/>
                    <a:pt x="17509" y="51447"/>
                  </a:cubicBezTo>
                  <a:cubicBezTo>
                    <a:pt x="17692" y="51416"/>
                    <a:pt x="17894" y="51420"/>
                    <a:pt x="18054" y="51342"/>
                  </a:cubicBezTo>
                  <a:cubicBezTo>
                    <a:pt x="18196" y="51279"/>
                    <a:pt x="18297" y="51123"/>
                    <a:pt x="18398" y="50995"/>
                  </a:cubicBezTo>
                  <a:cubicBezTo>
                    <a:pt x="19511" y="49587"/>
                    <a:pt x="20616" y="48171"/>
                    <a:pt x="21739" y="46773"/>
                  </a:cubicBezTo>
                  <a:cubicBezTo>
                    <a:pt x="21810" y="46679"/>
                    <a:pt x="21982" y="46602"/>
                    <a:pt x="22110" y="46602"/>
                  </a:cubicBezTo>
                  <a:cubicBezTo>
                    <a:pt x="22132" y="46602"/>
                    <a:pt x="22152" y="46604"/>
                    <a:pt x="22170" y="46608"/>
                  </a:cubicBezTo>
                  <a:cubicBezTo>
                    <a:pt x="23929" y="47035"/>
                    <a:pt x="25690" y="47475"/>
                    <a:pt x="27441" y="47942"/>
                  </a:cubicBezTo>
                  <a:cubicBezTo>
                    <a:pt x="27716" y="48016"/>
                    <a:pt x="27959" y="48226"/>
                    <a:pt x="28363" y="48460"/>
                  </a:cubicBezTo>
                  <a:cubicBezTo>
                    <a:pt x="27868" y="48855"/>
                    <a:pt x="27528" y="49234"/>
                    <a:pt x="27106" y="49440"/>
                  </a:cubicBezTo>
                  <a:cubicBezTo>
                    <a:pt x="24039" y="50962"/>
                    <a:pt x="20854" y="51778"/>
                    <a:pt x="17503" y="51778"/>
                  </a:cubicBezTo>
                  <a:cubicBezTo>
                    <a:pt x="16670" y="51775"/>
                    <a:pt x="15837" y="51724"/>
                    <a:pt x="15010" y="51622"/>
                  </a:cubicBezTo>
                  <a:cubicBezTo>
                    <a:pt x="14084" y="51512"/>
                    <a:pt x="13172" y="51356"/>
                    <a:pt x="12278" y="51140"/>
                  </a:cubicBezTo>
                  <a:cubicBezTo>
                    <a:pt x="10513" y="50728"/>
                    <a:pt x="8817" y="50101"/>
                    <a:pt x="7208" y="49169"/>
                  </a:cubicBezTo>
                  <a:cubicBezTo>
                    <a:pt x="7067" y="49087"/>
                    <a:pt x="6924" y="49000"/>
                    <a:pt x="6787" y="48908"/>
                  </a:cubicBezTo>
                  <a:cubicBezTo>
                    <a:pt x="6746" y="48881"/>
                    <a:pt x="6718" y="48826"/>
                    <a:pt x="6640" y="48725"/>
                  </a:cubicBezTo>
                  <a:cubicBezTo>
                    <a:pt x="6970" y="48441"/>
                    <a:pt x="7255" y="48056"/>
                    <a:pt x="7635" y="47886"/>
                  </a:cubicBezTo>
                  <a:cubicBezTo>
                    <a:pt x="9184" y="47194"/>
                    <a:pt x="10229" y="45938"/>
                    <a:pt x="11325" y="44733"/>
                  </a:cubicBezTo>
                  <a:cubicBezTo>
                    <a:pt x="11487" y="44551"/>
                    <a:pt x="11627" y="44486"/>
                    <a:pt x="11809" y="44486"/>
                  </a:cubicBezTo>
                  <a:close/>
                  <a:moveTo>
                    <a:pt x="34655" y="41590"/>
                  </a:moveTo>
                  <a:cubicBezTo>
                    <a:pt x="39014" y="44001"/>
                    <a:pt x="43781" y="44551"/>
                    <a:pt x="48603" y="44826"/>
                  </a:cubicBezTo>
                  <a:cubicBezTo>
                    <a:pt x="48722" y="46375"/>
                    <a:pt x="48846" y="47938"/>
                    <a:pt x="48970" y="49547"/>
                  </a:cubicBezTo>
                  <a:cubicBezTo>
                    <a:pt x="46399" y="50376"/>
                    <a:pt x="44001" y="51802"/>
                    <a:pt x="41236" y="52054"/>
                  </a:cubicBezTo>
                  <a:cubicBezTo>
                    <a:pt x="40570" y="52115"/>
                    <a:pt x="39887" y="52174"/>
                    <a:pt x="39213" y="52174"/>
                  </a:cubicBezTo>
                  <a:cubicBezTo>
                    <a:pt x="38714" y="52174"/>
                    <a:pt x="38219" y="52142"/>
                    <a:pt x="37739" y="52054"/>
                  </a:cubicBezTo>
                  <a:cubicBezTo>
                    <a:pt x="36067" y="51743"/>
                    <a:pt x="34443" y="51156"/>
                    <a:pt x="32813" y="50661"/>
                  </a:cubicBezTo>
                  <a:cubicBezTo>
                    <a:pt x="32689" y="50625"/>
                    <a:pt x="32547" y="50318"/>
                    <a:pt x="32579" y="50175"/>
                  </a:cubicBezTo>
                  <a:cubicBezTo>
                    <a:pt x="32776" y="49323"/>
                    <a:pt x="33037" y="48484"/>
                    <a:pt x="33244" y="47632"/>
                  </a:cubicBezTo>
                  <a:cubicBezTo>
                    <a:pt x="33702" y="45711"/>
                    <a:pt x="34146" y="43786"/>
                    <a:pt x="34596" y="41866"/>
                  </a:cubicBezTo>
                  <a:cubicBezTo>
                    <a:pt x="34615" y="41778"/>
                    <a:pt x="34632" y="41691"/>
                    <a:pt x="34655" y="41590"/>
                  </a:cubicBezTo>
                  <a:close/>
                  <a:moveTo>
                    <a:pt x="29405" y="41608"/>
                  </a:moveTo>
                  <a:cubicBezTo>
                    <a:pt x="29662" y="41608"/>
                    <a:pt x="29748" y="41867"/>
                    <a:pt x="29806" y="42098"/>
                  </a:cubicBezTo>
                  <a:cubicBezTo>
                    <a:pt x="30155" y="43520"/>
                    <a:pt x="30498" y="44944"/>
                    <a:pt x="30824" y="46370"/>
                  </a:cubicBezTo>
                  <a:cubicBezTo>
                    <a:pt x="31081" y="47475"/>
                    <a:pt x="31310" y="48588"/>
                    <a:pt x="31535" y="49702"/>
                  </a:cubicBezTo>
                  <a:cubicBezTo>
                    <a:pt x="31594" y="49987"/>
                    <a:pt x="31553" y="50298"/>
                    <a:pt x="31649" y="50563"/>
                  </a:cubicBezTo>
                  <a:cubicBezTo>
                    <a:pt x="31750" y="50853"/>
                    <a:pt x="31902" y="51201"/>
                    <a:pt x="32135" y="51343"/>
                  </a:cubicBezTo>
                  <a:cubicBezTo>
                    <a:pt x="32424" y="51512"/>
                    <a:pt x="32492" y="51673"/>
                    <a:pt x="32497" y="51975"/>
                  </a:cubicBezTo>
                  <a:cubicBezTo>
                    <a:pt x="32530" y="53159"/>
                    <a:pt x="32593" y="54345"/>
                    <a:pt x="32644" y="55582"/>
                  </a:cubicBezTo>
                  <a:cubicBezTo>
                    <a:pt x="32130" y="55285"/>
                    <a:pt x="31567" y="54968"/>
                    <a:pt x="31016" y="54638"/>
                  </a:cubicBezTo>
                  <a:cubicBezTo>
                    <a:pt x="30952" y="54602"/>
                    <a:pt x="30915" y="54492"/>
                    <a:pt x="30906" y="54410"/>
                  </a:cubicBezTo>
                  <a:cubicBezTo>
                    <a:pt x="30631" y="52498"/>
                    <a:pt x="30118" y="50650"/>
                    <a:pt x="29379" y="48868"/>
                  </a:cubicBezTo>
                  <a:cubicBezTo>
                    <a:pt x="29316" y="48716"/>
                    <a:pt x="29389" y="48497"/>
                    <a:pt x="29430" y="48314"/>
                  </a:cubicBezTo>
                  <a:cubicBezTo>
                    <a:pt x="29499" y="47997"/>
                    <a:pt x="29457" y="47786"/>
                    <a:pt x="29091" y="47704"/>
                  </a:cubicBezTo>
                  <a:cubicBezTo>
                    <a:pt x="28940" y="47667"/>
                    <a:pt x="28757" y="47553"/>
                    <a:pt x="28692" y="47420"/>
                  </a:cubicBezTo>
                  <a:cubicBezTo>
                    <a:pt x="27913" y="45830"/>
                    <a:pt x="27152" y="44225"/>
                    <a:pt x="26354" y="42552"/>
                  </a:cubicBezTo>
                  <a:cubicBezTo>
                    <a:pt x="27317" y="42245"/>
                    <a:pt x="28285" y="41925"/>
                    <a:pt x="29261" y="41631"/>
                  </a:cubicBezTo>
                  <a:cubicBezTo>
                    <a:pt x="29314" y="41615"/>
                    <a:pt x="29362" y="41608"/>
                    <a:pt x="29405" y="41608"/>
                  </a:cubicBezTo>
                  <a:close/>
                  <a:moveTo>
                    <a:pt x="55598" y="76300"/>
                  </a:moveTo>
                  <a:cubicBezTo>
                    <a:pt x="57308" y="76378"/>
                    <a:pt x="59068" y="76466"/>
                    <a:pt x="60828" y="76553"/>
                  </a:cubicBezTo>
                  <a:cubicBezTo>
                    <a:pt x="60906" y="76558"/>
                    <a:pt x="61020" y="76580"/>
                    <a:pt x="61062" y="76640"/>
                  </a:cubicBezTo>
                  <a:cubicBezTo>
                    <a:pt x="61845" y="77722"/>
                    <a:pt x="63097" y="78139"/>
                    <a:pt x="64174" y="78799"/>
                  </a:cubicBezTo>
                  <a:cubicBezTo>
                    <a:pt x="64903" y="79243"/>
                    <a:pt x="65678" y="79605"/>
                    <a:pt x="66433" y="80004"/>
                  </a:cubicBezTo>
                  <a:cubicBezTo>
                    <a:pt x="66410" y="80077"/>
                    <a:pt x="66393" y="80150"/>
                    <a:pt x="66370" y="80224"/>
                  </a:cubicBezTo>
                  <a:cubicBezTo>
                    <a:pt x="65081" y="80169"/>
                    <a:pt x="63789" y="80133"/>
                    <a:pt x="62501" y="80046"/>
                  </a:cubicBezTo>
                  <a:cubicBezTo>
                    <a:pt x="60696" y="79931"/>
                    <a:pt x="58889" y="79775"/>
                    <a:pt x="57084" y="79638"/>
                  </a:cubicBezTo>
                  <a:cubicBezTo>
                    <a:pt x="57010" y="79633"/>
                    <a:pt x="56937" y="79638"/>
                    <a:pt x="56863" y="79628"/>
                  </a:cubicBezTo>
                  <a:cubicBezTo>
                    <a:pt x="55173" y="79426"/>
                    <a:pt x="55296" y="79216"/>
                    <a:pt x="55433" y="77854"/>
                  </a:cubicBezTo>
                  <a:cubicBezTo>
                    <a:pt x="55488" y="77299"/>
                    <a:pt x="55553" y="76746"/>
                    <a:pt x="55598" y="76300"/>
                  </a:cubicBezTo>
                  <a:close/>
                  <a:moveTo>
                    <a:pt x="50273" y="50317"/>
                  </a:moveTo>
                  <a:cubicBezTo>
                    <a:pt x="50364" y="50317"/>
                    <a:pt x="50455" y="50320"/>
                    <a:pt x="50547" y="50325"/>
                  </a:cubicBezTo>
                  <a:cubicBezTo>
                    <a:pt x="52701" y="50444"/>
                    <a:pt x="54878" y="50353"/>
                    <a:pt x="57024" y="50545"/>
                  </a:cubicBezTo>
                  <a:cubicBezTo>
                    <a:pt x="59361" y="50757"/>
                    <a:pt x="61524" y="51691"/>
                    <a:pt x="63674" y="52585"/>
                  </a:cubicBezTo>
                  <a:cubicBezTo>
                    <a:pt x="67469" y="54162"/>
                    <a:pt x="71008" y="56165"/>
                    <a:pt x="74084" y="58929"/>
                  </a:cubicBezTo>
                  <a:cubicBezTo>
                    <a:pt x="75598" y="60288"/>
                    <a:pt x="76900" y="61868"/>
                    <a:pt x="77942" y="63618"/>
                  </a:cubicBezTo>
                  <a:cubicBezTo>
                    <a:pt x="76705" y="64617"/>
                    <a:pt x="75472" y="65611"/>
                    <a:pt x="74294" y="66555"/>
                  </a:cubicBezTo>
                  <a:lnTo>
                    <a:pt x="74294" y="66556"/>
                  </a:lnTo>
                  <a:cubicBezTo>
                    <a:pt x="72777" y="65345"/>
                    <a:pt x="71305" y="64016"/>
                    <a:pt x="69682" y="62903"/>
                  </a:cubicBezTo>
                  <a:cubicBezTo>
                    <a:pt x="67862" y="61657"/>
                    <a:pt x="65942" y="60534"/>
                    <a:pt x="63990" y="59498"/>
                  </a:cubicBezTo>
                  <a:cubicBezTo>
                    <a:pt x="63380" y="59172"/>
                    <a:pt x="63081" y="58878"/>
                    <a:pt x="62917" y="58224"/>
                  </a:cubicBezTo>
                  <a:cubicBezTo>
                    <a:pt x="62129" y="55043"/>
                    <a:pt x="59873" y="53374"/>
                    <a:pt x="56854" y="52604"/>
                  </a:cubicBezTo>
                  <a:cubicBezTo>
                    <a:pt x="54717" y="52053"/>
                    <a:pt x="52531" y="51829"/>
                    <a:pt x="50326" y="51820"/>
                  </a:cubicBezTo>
                  <a:cubicBezTo>
                    <a:pt x="50316" y="51820"/>
                    <a:pt x="50306" y="51820"/>
                    <a:pt x="50296" y="51820"/>
                  </a:cubicBezTo>
                  <a:cubicBezTo>
                    <a:pt x="49623" y="51820"/>
                    <a:pt x="48970" y="51966"/>
                    <a:pt x="48374" y="52559"/>
                  </a:cubicBezTo>
                  <a:cubicBezTo>
                    <a:pt x="49226" y="52595"/>
                    <a:pt x="50005" y="52586"/>
                    <a:pt x="50766" y="52673"/>
                  </a:cubicBezTo>
                  <a:cubicBezTo>
                    <a:pt x="52766" y="52911"/>
                    <a:pt x="54782" y="53066"/>
                    <a:pt x="56744" y="53484"/>
                  </a:cubicBezTo>
                  <a:cubicBezTo>
                    <a:pt x="59700" y="54116"/>
                    <a:pt x="61850" y="56221"/>
                    <a:pt x="62340" y="59498"/>
                  </a:cubicBezTo>
                  <a:cubicBezTo>
                    <a:pt x="62785" y="62490"/>
                    <a:pt x="62684" y="65452"/>
                    <a:pt x="62276" y="68422"/>
                  </a:cubicBezTo>
                  <a:cubicBezTo>
                    <a:pt x="61965" y="70690"/>
                    <a:pt x="61639" y="72955"/>
                    <a:pt x="61323" y="75223"/>
                  </a:cubicBezTo>
                  <a:cubicBezTo>
                    <a:pt x="61286" y="75503"/>
                    <a:pt x="61240" y="75692"/>
                    <a:pt x="60878" y="75700"/>
                  </a:cubicBezTo>
                  <a:cubicBezTo>
                    <a:pt x="60677" y="75705"/>
                    <a:pt x="60476" y="75707"/>
                    <a:pt x="60275" y="75707"/>
                  </a:cubicBezTo>
                  <a:cubicBezTo>
                    <a:pt x="58309" y="75707"/>
                    <a:pt x="56372" y="75494"/>
                    <a:pt x="54480" y="74916"/>
                  </a:cubicBezTo>
                  <a:cubicBezTo>
                    <a:pt x="54480" y="73248"/>
                    <a:pt x="54489" y="71588"/>
                    <a:pt x="54475" y="69930"/>
                  </a:cubicBezTo>
                  <a:cubicBezTo>
                    <a:pt x="54461" y="67638"/>
                    <a:pt x="54434" y="65346"/>
                    <a:pt x="54411" y="63054"/>
                  </a:cubicBezTo>
                  <a:cubicBezTo>
                    <a:pt x="54407" y="62908"/>
                    <a:pt x="54429" y="62738"/>
                    <a:pt x="54361" y="62624"/>
                  </a:cubicBezTo>
                  <a:cubicBezTo>
                    <a:pt x="54278" y="62481"/>
                    <a:pt x="54117" y="62298"/>
                    <a:pt x="53989" y="62298"/>
                  </a:cubicBezTo>
                  <a:cubicBezTo>
                    <a:pt x="53951" y="62299"/>
                    <a:pt x="53913" y="62309"/>
                    <a:pt x="53879" y="62326"/>
                  </a:cubicBezTo>
                  <a:cubicBezTo>
                    <a:pt x="53774" y="62385"/>
                    <a:pt x="53660" y="62509"/>
                    <a:pt x="53614" y="62619"/>
                  </a:cubicBezTo>
                  <a:cubicBezTo>
                    <a:pt x="53531" y="62789"/>
                    <a:pt x="53531" y="63008"/>
                    <a:pt x="53531" y="63210"/>
                  </a:cubicBezTo>
                  <a:cubicBezTo>
                    <a:pt x="53572" y="66727"/>
                    <a:pt x="53609" y="70246"/>
                    <a:pt x="53641" y="73766"/>
                  </a:cubicBezTo>
                  <a:cubicBezTo>
                    <a:pt x="53645" y="74211"/>
                    <a:pt x="53568" y="74655"/>
                    <a:pt x="53591" y="75099"/>
                  </a:cubicBezTo>
                  <a:cubicBezTo>
                    <a:pt x="53599" y="75260"/>
                    <a:pt x="53755" y="75475"/>
                    <a:pt x="53902" y="75563"/>
                  </a:cubicBezTo>
                  <a:cubicBezTo>
                    <a:pt x="54214" y="75746"/>
                    <a:pt x="54562" y="75866"/>
                    <a:pt x="54943" y="76030"/>
                  </a:cubicBezTo>
                  <a:cubicBezTo>
                    <a:pt x="54764" y="76576"/>
                    <a:pt x="54838" y="77158"/>
                    <a:pt x="54333" y="77671"/>
                  </a:cubicBezTo>
                  <a:cubicBezTo>
                    <a:pt x="53906" y="78102"/>
                    <a:pt x="53783" y="78817"/>
                    <a:pt x="53458" y="79367"/>
                  </a:cubicBezTo>
                  <a:cubicBezTo>
                    <a:pt x="52545" y="80930"/>
                    <a:pt x="51574" y="82457"/>
                    <a:pt x="50666" y="84024"/>
                  </a:cubicBezTo>
                  <a:cubicBezTo>
                    <a:pt x="49529" y="85981"/>
                    <a:pt x="48393" y="87943"/>
                    <a:pt x="47334" y="89946"/>
                  </a:cubicBezTo>
                  <a:cubicBezTo>
                    <a:pt x="46827" y="90895"/>
                    <a:pt x="46251" y="91560"/>
                    <a:pt x="45109" y="91560"/>
                  </a:cubicBezTo>
                  <a:cubicBezTo>
                    <a:pt x="45083" y="91560"/>
                    <a:pt x="45056" y="91560"/>
                    <a:pt x="45029" y="91559"/>
                  </a:cubicBezTo>
                  <a:cubicBezTo>
                    <a:pt x="43984" y="91532"/>
                    <a:pt x="42989" y="91316"/>
                    <a:pt x="42067" y="90848"/>
                  </a:cubicBezTo>
                  <a:cubicBezTo>
                    <a:pt x="41774" y="90697"/>
                    <a:pt x="41550" y="90390"/>
                    <a:pt x="41321" y="90133"/>
                  </a:cubicBezTo>
                  <a:cubicBezTo>
                    <a:pt x="41127" y="89918"/>
                    <a:pt x="40981" y="89657"/>
                    <a:pt x="40793" y="89432"/>
                  </a:cubicBezTo>
                  <a:cubicBezTo>
                    <a:pt x="40539" y="89134"/>
                    <a:pt x="40276" y="88974"/>
                    <a:pt x="39989" y="88974"/>
                  </a:cubicBezTo>
                  <a:cubicBezTo>
                    <a:pt x="39800" y="88974"/>
                    <a:pt x="39600" y="89043"/>
                    <a:pt x="39386" y="89189"/>
                  </a:cubicBezTo>
                  <a:cubicBezTo>
                    <a:pt x="38942" y="89492"/>
                    <a:pt x="38473" y="89849"/>
                    <a:pt x="38203" y="90299"/>
                  </a:cubicBezTo>
                  <a:cubicBezTo>
                    <a:pt x="37579" y="91340"/>
                    <a:pt x="36744" y="91759"/>
                    <a:pt x="35894" y="91759"/>
                  </a:cubicBezTo>
                  <a:cubicBezTo>
                    <a:pt x="35177" y="91759"/>
                    <a:pt x="34449" y="91461"/>
                    <a:pt x="33830" y="90987"/>
                  </a:cubicBezTo>
                  <a:cubicBezTo>
                    <a:pt x="33441" y="90684"/>
                    <a:pt x="33111" y="90312"/>
                    <a:pt x="32753" y="89969"/>
                  </a:cubicBezTo>
                  <a:cubicBezTo>
                    <a:pt x="32135" y="89373"/>
                    <a:pt x="31520" y="88772"/>
                    <a:pt x="30902" y="88177"/>
                  </a:cubicBezTo>
                  <a:cubicBezTo>
                    <a:pt x="30851" y="88126"/>
                    <a:pt x="30782" y="88094"/>
                    <a:pt x="30727" y="88044"/>
                  </a:cubicBezTo>
                  <a:cubicBezTo>
                    <a:pt x="28138" y="85532"/>
                    <a:pt x="25048" y="83662"/>
                    <a:pt x="22216" y="81457"/>
                  </a:cubicBezTo>
                  <a:cubicBezTo>
                    <a:pt x="19768" y="79550"/>
                    <a:pt x="17472" y="77465"/>
                    <a:pt x="15937" y="74756"/>
                  </a:cubicBezTo>
                  <a:cubicBezTo>
                    <a:pt x="14103" y="71510"/>
                    <a:pt x="13310" y="68041"/>
                    <a:pt x="14654" y="64360"/>
                  </a:cubicBezTo>
                  <a:cubicBezTo>
                    <a:pt x="15020" y="63365"/>
                    <a:pt x="15378" y="62358"/>
                    <a:pt x="15845" y="61409"/>
                  </a:cubicBezTo>
                  <a:cubicBezTo>
                    <a:pt x="17092" y="58884"/>
                    <a:pt x="19131" y="57147"/>
                    <a:pt x="21593" y="55868"/>
                  </a:cubicBezTo>
                  <a:cubicBezTo>
                    <a:pt x="22807" y="55235"/>
                    <a:pt x="24030" y="54588"/>
                    <a:pt x="25443" y="54482"/>
                  </a:cubicBezTo>
                  <a:cubicBezTo>
                    <a:pt x="25809" y="54454"/>
                    <a:pt x="26173" y="54437"/>
                    <a:pt x="26534" y="54437"/>
                  </a:cubicBezTo>
                  <a:cubicBezTo>
                    <a:pt x="27877" y="54437"/>
                    <a:pt x="29179" y="54670"/>
                    <a:pt x="30374" y="55418"/>
                  </a:cubicBezTo>
                  <a:cubicBezTo>
                    <a:pt x="31474" y="56100"/>
                    <a:pt x="32557" y="56821"/>
                    <a:pt x="33643" y="57530"/>
                  </a:cubicBezTo>
                  <a:cubicBezTo>
                    <a:pt x="33721" y="57577"/>
                    <a:pt x="33799" y="57631"/>
                    <a:pt x="33858" y="57700"/>
                  </a:cubicBezTo>
                  <a:cubicBezTo>
                    <a:pt x="36287" y="60368"/>
                    <a:pt x="39441" y="61582"/>
                    <a:pt x="42915" y="61880"/>
                  </a:cubicBezTo>
                  <a:cubicBezTo>
                    <a:pt x="46032" y="62151"/>
                    <a:pt x="49172" y="62141"/>
                    <a:pt x="52302" y="62211"/>
                  </a:cubicBezTo>
                  <a:cubicBezTo>
                    <a:pt x="52335" y="62211"/>
                    <a:pt x="52368" y="62212"/>
                    <a:pt x="52400" y="62212"/>
                  </a:cubicBezTo>
                  <a:cubicBezTo>
                    <a:pt x="52872" y="62212"/>
                    <a:pt x="53344" y="62126"/>
                    <a:pt x="53814" y="62032"/>
                  </a:cubicBezTo>
                  <a:lnTo>
                    <a:pt x="53814" y="62027"/>
                  </a:lnTo>
                  <a:cubicBezTo>
                    <a:pt x="53925" y="62010"/>
                    <a:pt x="54040" y="61987"/>
                    <a:pt x="54150" y="61964"/>
                  </a:cubicBezTo>
                  <a:cubicBezTo>
                    <a:pt x="54323" y="61926"/>
                    <a:pt x="54461" y="61702"/>
                    <a:pt x="54617" y="61565"/>
                  </a:cubicBezTo>
                  <a:cubicBezTo>
                    <a:pt x="54452" y="61450"/>
                    <a:pt x="54296" y="61262"/>
                    <a:pt x="54117" y="61234"/>
                  </a:cubicBezTo>
                  <a:cubicBezTo>
                    <a:pt x="53958" y="61212"/>
                    <a:pt x="53797" y="61205"/>
                    <a:pt x="53635" y="61205"/>
                  </a:cubicBezTo>
                  <a:cubicBezTo>
                    <a:pt x="53433" y="61205"/>
                    <a:pt x="53230" y="61216"/>
                    <a:pt x="53027" y="61221"/>
                  </a:cubicBezTo>
                  <a:cubicBezTo>
                    <a:pt x="51710" y="61261"/>
                    <a:pt x="50393" y="61293"/>
                    <a:pt x="49078" y="61293"/>
                  </a:cubicBezTo>
                  <a:cubicBezTo>
                    <a:pt x="46731" y="61293"/>
                    <a:pt x="44388" y="61190"/>
                    <a:pt x="42053" y="60841"/>
                  </a:cubicBezTo>
                  <a:cubicBezTo>
                    <a:pt x="40257" y="60570"/>
                    <a:pt x="38607" y="59928"/>
                    <a:pt x="37007" y="59057"/>
                  </a:cubicBezTo>
                  <a:cubicBezTo>
                    <a:pt x="35847" y="58425"/>
                    <a:pt x="34807" y="57706"/>
                    <a:pt x="34202" y="56528"/>
                  </a:cubicBezTo>
                  <a:cubicBezTo>
                    <a:pt x="33836" y="55807"/>
                    <a:pt x="33584" y="55006"/>
                    <a:pt x="33414" y="54208"/>
                  </a:cubicBezTo>
                  <a:cubicBezTo>
                    <a:pt x="33253" y="53447"/>
                    <a:pt x="33271" y="52650"/>
                    <a:pt x="33203" y="51829"/>
                  </a:cubicBezTo>
                  <a:lnTo>
                    <a:pt x="33203" y="51829"/>
                  </a:lnTo>
                  <a:cubicBezTo>
                    <a:pt x="34399" y="52141"/>
                    <a:pt x="35517" y="52489"/>
                    <a:pt x="36663" y="52714"/>
                  </a:cubicBezTo>
                  <a:cubicBezTo>
                    <a:pt x="37675" y="52916"/>
                    <a:pt x="38680" y="53020"/>
                    <a:pt x="39676" y="53020"/>
                  </a:cubicBezTo>
                  <a:cubicBezTo>
                    <a:pt x="41487" y="53020"/>
                    <a:pt x="43270" y="52676"/>
                    <a:pt x="45015" y="51949"/>
                  </a:cubicBezTo>
                  <a:cubicBezTo>
                    <a:pt x="45913" y="51577"/>
                    <a:pt x="46824" y="51247"/>
                    <a:pt x="47728" y="50899"/>
                  </a:cubicBezTo>
                  <a:cubicBezTo>
                    <a:pt x="48553" y="50577"/>
                    <a:pt x="49370" y="50317"/>
                    <a:pt x="50273" y="50317"/>
                  </a:cubicBezTo>
                  <a:close/>
                  <a:moveTo>
                    <a:pt x="46986" y="1"/>
                  </a:moveTo>
                  <a:cubicBezTo>
                    <a:pt x="46101" y="1"/>
                    <a:pt x="45423" y="598"/>
                    <a:pt x="44772" y="1205"/>
                  </a:cubicBezTo>
                  <a:cubicBezTo>
                    <a:pt x="44021" y="1901"/>
                    <a:pt x="43292" y="2625"/>
                    <a:pt x="42558" y="3336"/>
                  </a:cubicBezTo>
                  <a:cubicBezTo>
                    <a:pt x="42196" y="3684"/>
                    <a:pt x="41785" y="3858"/>
                    <a:pt x="41297" y="3858"/>
                  </a:cubicBezTo>
                  <a:cubicBezTo>
                    <a:pt x="41234" y="3858"/>
                    <a:pt x="41170" y="3855"/>
                    <a:pt x="41104" y="3849"/>
                  </a:cubicBezTo>
                  <a:cubicBezTo>
                    <a:pt x="40575" y="3802"/>
                    <a:pt x="40039" y="3730"/>
                    <a:pt x="39509" y="3730"/>
                  </a:cubicBezTo>
                  <a:cubicBezTo>
                    <a:pt x="39365" y="3730"/>
                    <a:pt x="39222" y="3735"/>
                    <a:pt x="39079" y="3748"/>
                  </a:cubicBezTo>
                  <a:cubicBezTo>
                    <a:pt x="37021" y="3927"/>
                    <a:pt x="36049" y="4793"/>
                    <a:pt x="35700" y="6594"/>
                  </a:cubicBezTo>
                  <a:cubicBezTo>
                    <a:pt x="35664" y="6773"/>
                    <a:pt x="35609" y="6947"/>
                    <a:pt x="35591" y="7131"/>
                  </a:cubicBezTo>
                  <a:cubicBezTo>
                    <a:pt x="35518" y="7703"/>
                    <a:pt x="35229" y="7947"/>
                    <a:pt x="34633" y="8029"/>
                  </a:cubicBezTo>
                  <a:cubicBezTo>
                    <a:pt x="32296" y="8363"/>
                    <a:pt x="30962" y="10705"/>
                    <a:pt x="31833" y="12897"/>
                  </a:cubicBezTo>
                  <a:cubicBezTo>
                    <a:pt x="31993" y="13305"/>
                    <a:pt x="32185" y="13703"/>
                    <a:pt x="32383" y="14092"/>
                  </a:cubicBezTo>
                  <a:cubicBezTo>
                    <a:pt x="33313" y="15972"/>
                    <a:pt x="34675" y="17649"/>
                    <a:pt x="34922" y="19895"/>
                  </a:cubicBezTo>
                  <a:cubicBezTo>
                    <a:pt x="34170" y="20642"/>
                    <a:pt x="34170" y="21564"/>
                    <a:pt x="34547" y="22641"/>
                  </a:cubicBezTo>
                  <a:cubicBezTo>
                    <a:pt x="35060" y="24117"/>
                    <a:pt x="36082" y="25011"/>
                    <a:pt x="37443" y="25607"/>
                  </a:cubicBezTo>
                  <a:cubicBezTo>
                    <a:pt x="37746" y="25739"/>
                    <a:pt x="37860" y="25891"/>
                    <a:pt x="37824" y="26221"/>
                  </a:cubicBezTo>
                  <a:cubicBezTo>
                    <a:pt x="37750" y="26949"/>
                    <a:pt x="37709" y="27678"/>
                    <a:pt x="37649" y="28430"/>
                  </a:cubicBezTo>
                  <a:cubicBezTo>
                    <a:pt x="36127" y="28567"/>
                    <a:pt x="35279" y="29585"/>
                    <a:pt x="34610" y="30699"/>
                  </a:cubicBezTo>
                  <a:cubicBezTo>
                    <a:pt x="33653" y="32298"/>
                    <a:pt x="33038" y="34044"/>
                    <a:pt x="32979" y="35947"/>
                  </a:cubicBezTo>
                  <a:cubicBezTo>
                    <a:pt x="32929" y="37606"/>
                    <a:pt x="32946" y="39251"/>
                    <a:pt x="33914" y="40718"/>
                  </a:cubicBezTo>
                  <a:cubicBezTo>
                    <a:pt x="33992" y="40841"/>
                    <a:pt x="33978" y="41062"/>
                    <a:pt x="33941" y="41222"/>
                  </a:cubicBezTo>
                  <a:cubicBezTo>
                    <a:pt x="33726" y="42244"/>
                    <a:pt x="33520" y="43266"/>
                    <a:pt x="33258" y="44280"/>
                  </a:cubicBezTo>
                  <a:cubicBezTo>
                    <a:pt x="32923" y="45590"/>
                    <a:pt x="32538" y="46892"/>
                    <a:pt x="32176" y="48194"/>
                  </a:cubicBezTo>
                  <a:cubicBezTo>
                    <a:pt x="32127" y="48189"/>
                    <a:pt x="32077" y="48184"/>
                    <a:pt x="32026" y="48176"/>
                  </a:cubicBezTo>
                  <a:cubicBezTo>
                    <a:pt x="31930" y="47736"/>
                    <a:pt x="31833" y="47291"/>
                    <a:pt x="31728" y="46851"/>
                  </a:cubicBezTo>
                  <a:cubicBezTo>
                    <a:pt x="31330" y="45141"/>
                    <a:pt x="30944" y="43426"/>
                    <a:pt x="30508" y="41726"/>
                  </a:cubicBezTo>
                  <a:cubicBezTo>
                    <a:pt x="30353" y="41124"/>
                    <a:pt x="29950" y="40787"/>
                    <a:pt x="29435" y="40787"/>
                  </a:cubicBezTo>
                  <a:cubicBezTo>
                    <a:pt x="29326" y="40787"/>
                    <a:pt x="29213" y="40802"/>
                    <a:pt x="29097" y="40833"/>
                  </a:cubicBezTo>
                  <a:cubicBezTo>
                    <a:pt x="28087" y="41094"/>
                    <a:pt x="27084" y="41392"/>
                    <a:pt x="26103" y="41749"/>
                  </a:cubicBezTo>
                  <a:cubicBezTo>
                    <a:pt x="25255" y="42061"/>
                    <a:pt x="25173" y="42433"/>
                    <a:pt x="25622" y="43239"/>
                  </a:cubicBezTo>
                  <a:cubicBezTo>
                    <a:pt x="25842" y="43624"/>
                    <a:pt x="26048" y="44023"/>
                    <a:pt x="26301" y="44495"/>
                  </a:cubicBezTo>
                  <a:cubicBezTo>
                    <a:pt x="25269" y="43785"/>
                    <a:pt x="24380" y="43065"/>
                    <a:pt x="23399" y="42515"/>
                  </a:cubicBezTo>
                  <a:cubicBezTo>
                    <a:pt x="20905" y="41121"/>
                    <a:pt x="18238" y="40150"/>
                    <a:pt x="15483" y="39430"/>
                  </a:cubicBezTo>
                  <a:cubicBezTo>
                    <a:pt x="14091" y="39064"/>
                    <a:pt x="12688" y="38851"/>
                    <a:pt x="11282" y="38851"/>
                  </a:cubicBezTo>
                  <a:cubicBezTo>
                    <a:pt x="10219" y="38851"/>
                    <a:pt x="9155" y="38972"/>
                    <a:pt x="8090" y="39242"/>
                  </a:cubicBezTo>
                  <a:cubicBezTo>
                    <a:pt x="6119" y="39741"/>
                    <a:pt x="4162" y="40283"/>
                    <a:pt x="2200" y="40819"/>
                  </a:cubicBezTo>
                  <a:cubicBezTo>
                    <a:pt x="1655" y="40965"/>
                    <a:pt x="1119" y="41154"/>
                    <a:pt x="583" y="41341"/>
                  </a:cubicBezTo>
                  <a:cubicBezTo>
                    <a:pt x="170" y="41493"/>
                    <a:pt x="0" y="41809"/>
                    <a:pt x="156" y="42217"/>
                  </a:cubicBezTo>
                  <a:cubicBezTo>
                    <a:pt x="358" y="42744"/>
                    <a:pt x="523" y="43312"/>
                    <a:pt x="844" y="43761"/>
                  </a:cubicBezTo>
                  <a:cubicBezTo>
                    <a:pt x="1958" y="45320"/>
                    <a:pt x="3021" y="46910"/>
                    <a:pt x="4506" y="48194"/>
                  </a:cubicBezTo>
                  <a:cubicBezTo>
                    <a:pt x="5671" y="49198"/>
                    <a:pt x="6894" y="50073"/>
                    <a:pt x="8288" y="50696"/>
                  </a:cubicBezTo>
                  <a:cubicBezTo>
                    <a:pt x="11208" y="51992"/>
                    <a:pt x="14233" y="52628"/>
                    <a:pt x="17338" y="52628"/>
                  </a:cubicBezTo>
                  <a:cubicBezTo>
                    <a:pt x="18342" y="52628"/>
                    <a:pt x="19355" y="52561"/>
                    <a:pt x="20375" y="52429"/>
                  </a:cubicBezTo>
                  <a:cubicBezTo>
                    <a:pt x="23316" y="52044"/>
                    <a:pt x="26118" y="51159"/>
                    <a:pt x="28730" y="49422"/>
                  </a:cubicBezTo>
                  <a:cubicBezTo>
                    <a:pt x="29174" y="50957"/>
                    <a:pt x="29620" y="52488"/>
                    <a:pt x="30083" y="54083"/>
                  </a:cubicBezTo>
                  <a:cubicBezTo>
                    <a:pt x="28551" y="53652"/>
                    <a:pt x="27328" y="53429"/>
                    <a:pt x="26237" y="53429"/>
                  </a:cubicBezTo>
                  <a:cubicBezTo>
                    <a:pt x="25648" y="53429"/>
                    <a:pt x="25098" y="53494"/>
                    <a:pt x="24559" y="53626"/>
                  </a:cubicBezTo>
                  <a:cubicBezTo>
                    <a:pt x="21204" y="54451"/>
                    <a:pt x="18482" y="56321"/>
                    <a:pt x="16254" y="58896"/>
                  </a:cubicBezTo>
                  <a:cubicBezTo>
                    <a:pt x="14975" y="60372"/>
                    <a:pt x="14361" y="62234"/>
                    <a:pt x="13719" y="64048"/>
                  </a:cubicBezTo>
                  <a:cubicBezTo>
                    <a:pt x="12312" y="68050"/>
                    <a:pt x="13124" y="71813"/>
                    <a:pt x="15158" y="75337"/>
                  </a:cubicBezTo>
                  <a:cubicBezTo>
                    <a:pt x="16749" y="78097"/>
                    <a:pt x="19081" y="80247"/>
                    <a:pt x="21589" y="82199"/>
                  </a:cubicBezTo>
                  <a:cubicBezTo>
                    <a:pt x="24421" y="84399"/>
                    <a:pt x="27506" y="86274"/>
                    <a:pt x="30104" y="88781"/>
                  </a:cubicBezTo>
                  <a:cubicBezTo>
                    <a:pt x="30155" y="88831"/>
                    <a:pt x="30224" y="88868"/>
                    <a:pt x="30274" y="88918"/>
                  </a:cubicBezTo>
                  <a:cubicBezTo>
                    <a:pt x="30866" y="89491"/>
                    <a:pt x="31489" y="90031"/>
                    <a:pt x="32035" y="90641"/>
                  </a:cubicBezTo>
                  <a:cubicBezTo>
                    <a:pt x="32736" y="91421"/>
                    <a:pt x="33514" y="92063"/>
                    <a:pt x="34486" y="92461"/>
                  </a:cubicBezTo>
                  <a:cubicBezTo>
                    <a:pt x="34936" y="92646"/>
                    <a:pt x="35398" y="92735"/>
                    <a:pt x="35850" y="92735"/>
                  </a:cubicBezTo>
                  <a:cubicBezTo>
                    <a:pt x="36912" y="92735"/>
                    <a:pt x="37924" y="92243"/>
                    <a:pt x="38611" y="91333"/>
                  </a:cubicBezTo>
                  <a:cubicBezTo>
                    <a:pt x="38841" y="91030"/>
                    <a:pt x="39042" y="90696"/>
                    <a:pt x="39295" y="90407"/>
                  </a:cubicBezTo>
                  <a:cubicBezTo>
                    <a:pt x="39542" y="90131"/>
                    <a:pt x="39718" y="89990"/>
                    <a:pt x="39880" y="89990"/>
                  </a:cubicBezTo>
                  <a:cubicBezTo>
                    <a:pt x="40050" y="89990"/>
                    <a:pt x="40204" y="90147"/>
                    <a:pt x="40408" y="90467"/>
                  </a:cubicBezTo>
                  <a:cubicBezTo>
                    <a:pt x="40894" y="91224"/>
                    <a:pt x="41531" y="91773"/>
                    <a:pt x="42406" y="92008"/>
                  </a:cubicBezTo>
                  <a:cubicBezTo>
                    <a:pt x="43077" y="92181"/>
                    <a:pt x="43750" y="92387"/>
                    <a:pt x="44438" y="92465"/>
                  </a:cubicBezTo>
                  <a:cubicBezTo>
                    <a:pt x="44684" y="92495"/>
                    <a:pt x="44915" y="92510"/>
                    <a:pt x="45134" y="92510"/>
                  </a:cubicBezTo>
                  <a:cubicBezTo>
                    <a:pt x="46545" y="92510"/>
                    <a:pt x="47416" y="91880"/>
                    <a:pt x="48123" y="90444"/>
                  </a:cubicBezTo>
                  <a:cubicBezTo>
                    <a:pt x="48306" y="90069"/>
                    <a:pt x="48342" y="89619"/>
                    <a:pt x="48553" y="89267"/>
                  </a:cubicBezTo>
                  <a:cubicBezTo>
                    <a:pt x="49562" y="87570"/>
                    <a:pt x="50551" y="85856"/>
                    <a:pt x="51661" y="84220"/>
                  </a:cubicBezTo>
                  <a:cubicBezTo>
                    <a:pt x="52692" y="82703"/>
                    <a:pt x="53723" y="81195"/>
                    <a:pt x="54369" y="79462"/>
                  </a:cubicBezTo>
                  <a:cubicBezTo>
                    <a:pt x="54398" y="79394"/>
                    <a:pt x="54448" y="79335"/>
                    <a:pt x="54516" y="79230"/>
                  </a:cubicBezTo>
                  <a:cubicBezTo>
                    <a:pt x="54924" y="80252"/>
                    <a:pt x="55777" y="80425"/>
                    <a:pt x="56647" y="80499"/>
                  </a:cubicBezTo>
                  <a:cubicBezTo>
                    <a:pt x="58527" y="80664"/>
                    <a:pt x="60411" y="80825"/>
                    <a:pt x="62295" y="80921"/>
                  </a:cubicBezTo>
                  <a:cubicBezTo>
                    <a:pt x="63547" y="80987"/>
                    <a:pt x="64803" y="81012"/>
                    <a:pt x="66058" y="81012"/>
                  </a:cubicBezTo>
                  <a:cubicBezTo>
                    <a:pt x="66359" y="81012"/>
                    <a:pt x="66660" y="81010"/>
                    <a:pt x="66961" y="81008"/>
                  </a:cubicBezTo>
                  <a:cubicBezTo>
                    <a:pt x="67012" y="81008"/>
                    <a:pt x="67065" y="81008"/>
                    <a:pt x="67120" y="81008"/>
                  </a:cubicBezTo>
                  <a:cubicBezTo>
                    <a:pt x="67554" y="81008"/>
                    <a:pt x="68063" y="80975"/>
                    <a:pt x="68153" y="80385"/>
                  </a:cubicBezTo>
                  <a:cubicBezTo>
                    <a:pt x="68253" y="79743"/>
                    <a:pt x="67662" y="79609"/>
                    <a:pt x="67236" y="79386"/>
                  </a:cubicBezTo>
                  <a:cubicBezTo>
                    <a:pt x="65398" y="78418"/>
                    <a:pt x="63560" y="77455"/>
                    <a:pt x="61763" y="76511"/>
                  </a:cubicBezTo>
                  <a:cubicBezTo>
                    <a:pt x="61868" y="76388"/>
                    <a:pt x="62024" y="76286"/>
                    <a:pt x="62043" y="76163"/>
                  </a:cubicBezTo>
                  <a:cubicBezTo>
                    <a:pt x="62849" y="70837"/>
                    <a:pt x="63968" y="65534"/>
                    <a:pt x="63335" y="60088"/>
                  </a:cubicBezTo>
                  <a:cubicBezTo>
                    <a:pt x="63361" y="60088"/>
                    <a:pt x="63385" y="60086"/>
                    <a:pt x="63405" y="60086"/>
                  </a:cubicBezTo>
                  <a:cubicBezTo>
                    <a:pt x="63427" y="60086"/>
                    <a:pt x="63445" y="60088"/>
                    <a:pt x="63459" y="60098"/>
                  </a:cubicBezTo>
                  <a:cubicBezTo>
                    <a:pt x="65617" y="61472"/>
                    <a:pt x="67937" y="62605"/>
                    <a:pt x="69925" y="64241"/>
                  </a:cubicBezTo>
                  <a:cubicBezTo>
                    <a:pt x="70590" y="64791"/>
                    <a:pt x="71301" y="65282"/>
                    <a:pt x="71957" y="65841"/>
                  </a:cubicBezTo>
                  <a:cubicBezTo>
                    <a:pt x="72580" y="66377"/>
                    <a:pt x="73152" y="66963"/>
                    <a:pt x="73749" y="67527"/>
                  </a:cubicBezTo>
                  <a:cubicBezTo>
                    <a:pt x="73866" y="67636"/>
                    <a:pt x="73992" y="67834"/>
                    <a:pt x="74106" y="67834"/>
                  </a:cubicBezTo>
                  <a:cubicBezTo>
                    <a:pt x="74108" y="67834"/>
                    <a:pt x="74109" y="67834"/>
                    <a:pt x="74111" y="67834"/>
                  </a:cubicBezTo>
                  <a:cubicBezTo>
                    <a:pt x="74122" y="67833"/>
                    <a:pt x="74133" y="67833"/>
                    <a:pt x="74144" y="67833"/>
                  </a:cubicBezTo>
                  <a:cubicBezTo>
                    <a:pt x="74575" y="67833"/>
                    <a:pt x="74683" y="68167"/>
                    <a:pt x="74835" y="68458"/>
                  </a:cubicBezTo>
                  <a:cubicBezTo>
                    <a:pt x="75037" y="68847"/>
                    <a:pt x="75215" y="69251"/>
                    <a:pt x="75426" y="69636"/>
                  </a:cubicBezTo>
                  <a:cubicBezTo>
                    <a:pt x="75654" y="70060"/>
                    <a:pt x="75908" y="70264"/>
                    <a:pt x="76226" y="70264"/>
                  </a:cubicBezTo>
                  <a:cubicBezTo>
                    <a:pt x="76427" y="70264"/>
                    <a:pt x="76653" y="70183"/>
                    <a:pt x="76915" y="70025"/>
                  </a:cubicBezTo>
                  <a:cubicBezTo>
                    <a:pt x="78909" y="68824"/>
                    <a:pt x="80922" y="67656"/>
                    <a:pt x="82888" y="66414"/>
                  </a:cubicBezTo>
                  <a:cubicBezTo>
                    <a:pt x="84029" y="65694"/>
                    <a:pt x="85107" y="64874"/>
                    <a:pt x="86184" y="64058"/>
                  </a:cubicBezTo>
                  <a:cubicBezTo>
                    <a:pt x="86358" y="63925"/>
                    <a:pt x="86527" y="63521"/>
                    <a:pt x="86449" y="63374"/>
                  </a:cubicBezTo>
                  <a:cubicBezTo>
                    <a:pt x="86348" y="63174"/>
                    <a:pt x="86009" y="63077"/>
                    <a:pt x="85758" y="62975"/>
                  </a:cubicBezTo>
                  <a:cubicBezTo>
                    <a:pt x="85722" y="62959"/>
                    <a:pt x="85682" y="62954"/>
                    <a:pt x="85639" y="62954"/>
                  </a:cubicBezTo>
                  <a:cubicBezTo>
                    <a:pt x="85555" y="62954"/>
                    <a:pt x="85462" y="62975"/>
                    <a:pt x="85377" y="62984"/>
                  </a:cubicBezTo>
                  <a:cubicBezTo>
                    <a:pt x="83219" y="63250"/>
                    <a:pt x="81160" y="63905"/>
                    <a:pt x="79134" y="64653"/>
                  </a:cubicBezTo>
                  <a:cubicBezTo>
                    <a:pt x="78832" y="64763"/>
                    <a:pt x="78575" y="64996"/>
                    <a:pt x="78295" y="65171"/>
                  </a:cubicBezTo>
                  <a:cubicBezTo>
                    <a:pt x="78328" y="65236"/>
                    <a:pt x="78356" y="65295"/>
                    <a:pt x="78383" y="65358"/>
                  </a:cubicBezTo>
                  <a:cubicBezTo>
                    <a:pt x="80697" y="65198"/>
                    <a:pt x="82815" y="64098"/>
                    <a:pt x="85144" y="63888"/>
                  </a:cubicBezTo>
                  <a:lnTo>
                    <a:pt x="85144" y="63888"/>
                  </a:lnTo>
                  <a:cubicBezTo>
                    <a:pt x="82289" y="65918"/>
                    <a:pt x="79245" y="67641"/>
                    <a:pt x="76215" y="69433"/>
                  </a:cubicBezTo>
                  <a:cubicBezTo>
                    <a:pt x="75770" y="68714"/>
                    <a:pt x="75348" y="68036"/>
                    <a:pt x="74862" y="67256"/>
                  </a:cubicBezTo>
                  <a:cubicBezTo>
                    <a:pt x="74954" y="67188"/>
                    <a:pt x="75106" y="67087"/>
                    <a:pt x="75247" y="66972"/>
                  </a:cubicBezTo>
                  <a:cubicBezTo>
                    <a:pt x="76151" y="66234"/>
                    <a:pt x="77049" y="65496"/>
                    <a:pt x="77948" y="64749"/>
                  </a:cubicBezTo>
                  <a:cubicBezTo>
                    <a:pt x="78035" y="64675"/>
                    <a:pt x="78126" y="64603"/>
                    <a:pt x="78213" y="64529"/>
                  </a:cubicBezTo>
                  <a:cubicBezTo>
                    <a:pt x="78951" y="63915"/>
                    <a:pt x="78983" y="63690"/>
                    <a:pt x="78493" y="62861"/>
                  </a:cubicBezTo>
                  <a:cubicBezTo>
                    <a:pt x="78465" y="62815"/>
                    <a:pt x="78433" y="62769"/>
                    <a:pt x="78406" y="62724"/>
                  </a:cubicBezTo>
                  <a:cubicBezTo>
                    <a:pt x="76719" y="59941"/>
                    <a:pt x="74391" y="57755"/>
                    <a:pt x="71746" y="55949"/>
                  </a:cubicBezTo>
                  <a:cubicBezTo>
                    <a:pt x="68450" y="53704"/>
                    <a:pt x="64880" y="51976"/>
                    <a:pt x="61103" y="50646"/>
                  </a:cubicBezTo>
                  <a:cubicBezTo>
                    <a:pt x="59842" y="50202"/>
                    <a:pt x="58568" y="49917"/>
                    <a:pt x="57285" y="49743"/>
                  </a:cubicBezTo>
                  <a:cubicBezTo>
                    <a:pt x="55936" y="49555"/>
                    <a:pt x="54578" y="49489"/>
                    <a:pt x="53213" y="49489"/>
                  </a:cubicBezTo>
                  <a:cubicBezTo>
                    <a:pt x="52282" y="49489"/>
                    <a:pt x="51347" y="49520"/>
                    <a:pt x="50410" y="49564"/>
                  </a:cubicBezTo>
                  <a:cubicBezTo>
                    <a:pt x="50379" y="49565"/>
                    <a:pt x="50350" y="49566"/>
                    <a:pt x="50323" y="49566"/>
                  </a:cubicBezTo>
                  <a:cubicBezTo>
                    <a:pt x="50007" y="49566"/>
                    <a:pt x="49860" y="49484"/>
                    <a:pt x="49823" y="49143"/>
                  </a:cubicBezTo>
                  <a:cubicBezTo>
                    <a:pt x="49790" y="48800"/>
                    <a:pt x="49722" y="48455"/>
                    <a:pt x="49695" y="48107"/>
                  </a:cubicBezTo>
                  <a:cubicBezTo>
                    <a:pt x="49631" y="47282"/>
                    <a:pt x="49585" y="46457"/>
                    <a:pt x="49530" y="45554"/>
                  </a:cubicBezTo>
                  <a:lnTo>
                    <a:pt x="49530" y="45554"/>
                  </a:lnTo>
                  <a:cubicBezTo>
                    <a:pt x="49764" y="45674"/>
                    <a:pt x="49892" y="45737"/>
                    <a:pt x="50020" y="45807"/>
                  </a:cubicBezTo>
                  <a:cubicBezTo>
                    <a:pt x="51281" y="46476"/>
                    <a:pt x="52519" y="47200"/>
                    <a:pt x="53807" y="47805"/>
                  </a:cubicBezTo>
                  <a:cubicBezTo>
                    <a:pt x="54833" y="48285"/>
                    <a:pt x="55910" y="48662"/>
                    <a:pt x="56987" y="49010"/>
                  </a:cubicBezTo>
                  <a:cubicBezTo>
                    <a:pt x="57139" y="49055"/>
                    <a:pt x="57263" y="49093"/>
                    <a:pt x="57372" y="49106"/>
                  </a:cubicBezTo>
                  <a:cubicBezTo>
                    <a:pt x="57407" y="49110"/>
                    <a:pt x="57440" y="49112"/>
                    <a:pt x="57471" y="49112"/>
                  </a:cubicBezTo>
                  <a:cubicBezTo>
                    <a:pt x="57785" y="49112"/>
                    <a:pt x="57902" y="48897"/>
                    <a:pt x="58027" y="48401"/>
                  </a:cubicBezTo>
                  <a:cubicBezTo>
                    <a:pt x="58069" y="48243"/>
                    <a:pt x="58128" y="48090"/>
                    <a:pt x="58206" y="47946"/>
                  </a:cubicBezTo>
                  <a:cubicBezTo>
                    <a:pt x="58637" y="47181"/>
                    <a:pt x="59096" y="46434"/>
                    <a:pt x="59508" y="45660"/>
                  </a:cubicBezTo>
                  <a:cubicBezTo>
                    <a:pt x="60030" y="44697"/>
                    <a:pt x="60562" y="43729"/>
                    <a:pt x="60566" y="42589"/>
                  </a:cubicBezTo>
                  <a:cubicBezTo>
                    <a:pt x="60566" y="42465"/>
                    <a:pt x="60621" y="42345"/>
                    <a:pt x="60649" y="42227"/>
                  </a:cubicBezTo>
                  <a:cubicBezTo>
                    <a:pt x="60699" y="42228"/>
                    <a:pt x="60749" y="42228"/>
                    <a:pt x="60799" y="42228"/>
                  </a:cubicBezTo>
                  <a:cubicBezTo>
                    <a:pt x="62580" y="42228"/>
                    <a:pt x="63675" y="41442"/>
                    <a:pt x="64050" y="39815"/>
                  </a:cubicBezTo>
                  <a:cubicBezTo>
                    <a:pt x="64183" y="39233"/>
                    <a:pt x="64169" y="38615"/>
                    <a:pt x="64169" y="38014"/>
                  </a:cubicBezTo>
                  <a:cubicBezTo>
                    <a:pt x="64178" y="36955"/>
                    <a:pt x="63656" y="36194"/>
                    <a:pt x="62720" y="35736"/>
                  </a:cubicBezTo>
                  <a:cubicBezTo>
                    <a:pt x="62331" y="35543"/>
                    <a:pt x="61900" y="35401"/>
                    <a:pt x="61473" y="35351"/>
                  </a:cubicBezTo>
                  <a:cubicBezTo>
                    <a:pt x="61061" y="35305"/>
                    <a:pt x="60956" y="35140"/>
                    <a:pt x="60933" y="34768"/>
                  </a:cubicBezTo>
                  <a:cubicBezTo>
                    <a:pt x="60910" y="34315"/>
                    <a:pt x="60896" y="33838"/>
                    <a:pt x="60745" y="33417"/>
                  </a:cubicBezTo>
                  <a:cubicBezTo>
                    <a:pt x="60653" y="33155"/>
                    <a:pt x="60346" y="32930"/>
                    <a:pt x="60080" y="32793"/>
                  </a:cubicBezTo>
                  <a:cubicBezTo>
                    <a:pt x="60078" y="32791"/>
                    <a:pt x="60074" y="32791"/>
                    <a:pt x="60070" y="32791"/>
                  </a:cubicBezTo>
                  <a:cubicBezTo>
                    <a:pt x="59985" y="32791"/>
                    <a:pt x="59651" y="33101"/>
                    <a:pt x="59581" y="33312"/>
                  </a:cubicBezTo>
                  <a:cubicBezTo>
                    <a:pt x="59279" y="34154"/>
                    <a:pt x="59045" y="35020"/>
                    <a:pt x="58779" y="35878"/>
                  </a:cubicBezTo>
                  <a:cubicBezTo>
                    <a:pt x="58476" y="36868"/>
                    <a:pt x="58164" y="37858"/>
                    <a:pt x="57834" y="38912"/>
                  </a:cubicBezTo>
                  <a:cubicBezTo>
                    <a:pt x="56845" y="38426"/>
                    <a:pt x="55960" y="37940"/>
                    <a:pt x="55038" y="37560"/>
                  </a:cubicBezTo>
                  <a:cubicBezTo>
                    <a:pt x="54222" y="37226"/>
                    <a:pt x="53792" y="36795"/>
                    <a:pt x="53719" y="35819"/>
                  </a:cubicBezTo>
                  <a:cubicBezTo>
                    <a:pt x="53581" y="33945"/>
                    <a:pt x="52661" y="32373"/>
                    <a:pt x="51289" y="31088"/>
                  </a:cubicBezTo>
                  <a:cubicBezTo>
                    <a:pt x="49878" y="29773"/>
                    <a:pt x="48278" y="28829"/>
                    <a:pt x="46266" y="28719"/>
                  </a:cubicBezTo>
                  <a:cubicBezTo>
                    <a:pt x="46224" y="28545"/>
                    <a:pt x="46178" y="28375"/>
                    <a:pt x="46119" y="28132"/>
                  </a:cubicBezTo>
                  <a:cubicBezTo>
                    <a:pt x="46620" y="28132"/>
                    <a:pt x="47100" y="28155"/>
                    <a:pt x="47568" y="28155"/>
                  </a:cubicBezTo>
                  <a:cubicBezTo>
                    <a:pt x="47858" y="28155"/>
                    <a:pt x="48145" y="28146"/>
                    <a:pt x="48429" y="28118"/>
                  </a:cubicBezTo>
                  <a:cubicBezTo>
                    <a:pt x="51412" y="27825"/>
                    <a:pt x="54177" y="27051"/>
                    <a:pt x="55924" y="24323"/>
                  </a:cubicBezTo>
                  <a:cubicBezTo>
                    <a:pt x="56973" y="22687"/>
                    <a:pt x="57748" y="20964"/>
                    <a:pt x="57060" y="18942"/>
                  </a:cubicBezTo>
                  <a:cubicBezTo>
                    <a:pt x="57037" y="18874"/>
                    <a:pt x="57041" y="18801"/>
                    <a:pt x="57028" y="18727"/>
                  </a:cubicBezTo>
                  <a:cubicBezTo>
                    <a:pt x="56625" y="15812"/>
                    <a:pt x="56213" y="12897"/>
                    <a:pt x="55273" y="10055"/>
                  </a:cubicBezTo>
                  <a:cubicBezTo>
                    <a:pt x="56455" y="9396"/>
                    <a:pt x="57409" y="8570"/>
                    <a:pt x="57648" y="7071"/>
                  </a:cubicBezTo>
                  <a:cubicBezTo>
                    <a:pt x="57955" y="5151"/>
                    <a:pt x="57848" y="3294"/>
                    <a:pt x="57024" y="1539"/>
                  </a:cubicBezTo>
                  <a:cubicBezTo>
                    <a:pt x="56628" y="690"/>
                    <a:pt x="56122" y="261"/>
                    <a:pt x="55408" y="261"/>
                  </a:cubicBezTo>
                  <a:cubicBezTo>
                    <a:pt x="55105" y="261"/>
                    <a:pt x="54764" y="338"/>
                    <a:pt x="54379" y="494"/>
                  </a:cubicBezTo>
                  <a:cubicBezTo>
                    <a:pt x="53531" y="833"/>
                    <a:pt x="52651" y="1099"/>
                    <a:pt x="51771" y="1342"/>
                  </a:cubicBezTo>
                  <a:cubicBezTo>
                    <a:pt x="51427" y="1436"/>
                    <a:pt x="51091" y="1486"/>
                    <a:pt x="50764" y="1486"/>
                  </a:cubicBezTo>
                  <a:cubicBezTo>
                    <a:pt x="50057" y="1486"/>
                    <a:pt x="49392" y="1254"/>
                    <a:pt x="48778" y="737"/>
                  </a:cubicBezTo>
                  <a:cubicBezTo>
                    <a:pt x="48448" y="462"/>
                    <a:pt x="48045" y="227"/>
                    <a:pt x="47637" y="104"/>
                  </a:cubicBezTo>
                  <a:cubicBezTo>
                    <a:pt x="47407" y="33"/>
                    <a:pt x="47191" y="1"/>
                    <a:pt x="46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2" name="Google Shape;1372;p43"/>
            <p:cNvSpPr/>
            <p:nvPr/>
          </p:nvSpPr>
          <p:spPr>
            <a:xfrm>
              <a:off x="6086867" y="2875459"/>
              <a:ext cx="1798172" cy="1020447"/>
            </a:xfrm>
            <a:custGeom>
              <a:avLst/>
              <a:gdLst/>
              <a:ahLst/>
              <a:cxnLst/>
              <a:rect l="l" t="t" r="r" b="b"/>
              <a:pathLst>
                <a:path w="44739" h="25389" extrusionOk="0">
                  <a:moveTo>
                    <a:pt x="17070" y="0"/>
                  </a:moveTo>
                  <a:cubicBezTo>
                    <a:pt x="16167" y="0"/>
                    <a:pt x="15350" y="260"/>
                    <a:pt x="14525" y="581"/>
                  </a:cubicBezTo>
                  <a:cubicBezTo>
                    <a:pt x="13621" y="930"/>
                    <a:pt x="12710" y="1260"/>
                    <a:pt x="11812" y="1631"/>
                  </a:cubicBezTo>
                  <a:cubicBezTo>
                    <a:pt x="10067" y="2358"/>
                    <a:pt x="8284" y="2702"/>
                    <a:pt x="6473" y="2702"/>
                  </a:cubicBezTo>
                  <a:cubicBezTo>
                    <a:pt x="5477" y="2702"/>
                    <a:pt x="4472" y="2598"/>
                    <a:pt x="3461" y="2396"/>
                  </a:cubicBezTo>
                  <a:cubicBezTo>
                    <a:pt x="2314" y="2171"/>
                    <a:pt x="1196" y="1824"/>
                    <a:pt x="0" y="1512"/>
                  </a:cubicBezTo>
                  <a:lnTo>
                    <a:pt x="0" y="1512"/>
                  </a:lnTo>
                  <a:cubicBezTo>
                    <a:pt x="68" y="2333"/>
                    <a:pt x="51" y="3130"/>
                    <a:pt x="211" y="3890"/>
                  </a:cubicBezTo>
                  <a:cubicBezTo>
                    <a:pt x="380" y="4687"/>
                    <a:pt x="632" y="5490"/>
                    <a:pt x="999" y="6210"/>
                  </a:cubicBezTo>
                  <a:cubicBezTo>
                    <a:pt x="1604" y="7388"/>
                    <a:pt x="2645" y="8107"/>
                    <a:pt x="3804" y="8740"/>
                  </a:cubicBezTo>
                  <a:cubicBezTo>
                    <a:pt x="5404" y="9611"/>
                    <a:pt x="7055" y="10253"/>
                    <a:pt x="8850" y="10523"/>
                  </a:cubicBezTo>
                  <a:cubicBezTo>
                    <a:pt x="11185" y="10872"/>
                    <a:pt x="13528" y="10975"/>
                    <a:pt x="15875" y="10975"/>
                  </a:cubicBezTo>
                  <a:cubicBezTo>
                    <a:pt x="17190" y="10975"/>
                    <a:pt x="18506" y="10943"/>
                    <a:pt x="19823" y="10903"/>
                  </a:cubicBezTo>
                  <a:cubicBezTo>
                    <a:pt x="20025" y="10898"/>
                    <a:pt x="20228" y="10888"/>
                    <a:pt x="20428" y="10888"/>
                  </a:cubicBezTo>
                  <a:cubicBezTo>
                    <a:pt x="20592" y="10888"/>
                    <a:pt x="20754" y="10895"/>
                    <a:pt x="20914" y="10917"/>
                  </a:cubicBezTo>
                  <a:cubicBezTo>
                    <a:pt x="21093" y="10945"/>
                    <a:pt x="21250" y="11132"/>
                    <a:pt x="21414" y="11248"/>
                  </a:cubicBezTo>
                  <a:cubicBezTo>
                    <a:pt x="21257" y="11385"/>
                    <a:pt x="21120" y="11609"/>
                    <a:pt x="20946" y="11646"/>
                  </a:cubicBezTo>
                  <a:cubicBezTo>
                    <a:pt x="20836" y="11669"/>
                    <a:pt x="20721" y="11692"/>
                    <a:pt x="20611" y="11710"/>
                  </a:cubicBezTo>
                  <a:lnTo>
                    <a:pt x="20611" y="11715"/>
                  </a:lnTo>
                  <a:lnTo>
                    <a:pt x="20676" y="12008"/>
                  </a:lnTo>
                  <a:cubicBezTo>
                    <a:pt x="20710" y="11991"/>
                    <a:pt x="20747" y="11982"/>
                    <a:pt x="20786" y="11980"/>
                  </a:cubicBezTo>
                  <a:cubicBezTo>
                    <a:pt x="20914" y="11980"/>
                    <a:pt x="21074" y="12163"/>
                    <a:pt x="21157" y="12306"/>
                  </a:cubicBezTo>
                  <a:cubicBezTo>
                    <a:pt x="21226" y="12421"/>
                    <a:pt x="21203" y="12590"/>
                    <a:pt x="21207" y="12737"/>
                  </a:cubicBezTo>
                  <a:cubicBezTo>
                    <a:pt x="21230" y="15028"/>
                    <a:pt x="21257" y="17321"/>
                    <a:pt x="21272" y="19612"/>
                  </a:cubicBezTo>
                  <a:cubicBezTo>
                    <a:pt x="21285" y="21271"/>
                    <a:pt x="21276" y="22931"/>
                    <a:pt x="21276" y="24599"/>
                  </a:cubicBezTo>
                  <a:cubicBezTo>
                    <a:pt x="23167" y="25177"/>
                    <a:pt x="25104" y="25389"/>
                    <a:pt x="27070" y="25389"/>
                  </a:cubicBezTo>
                  <a:cubicBezTo>
                    <a:pt x="27271" y="25389"/>
                    <a:pt x="27473" y="25386"/>
                    <a:pt x="27675" y="25382"/>
                  </a:cubicBezTo>
                  <a:cubicBezTo>
                    <a:pt x="28037" y="25373"/>
                    <a:pt x="28083" y="25186"/>
                    <a:pt x="28119" y="24906"/>
                  </a:cubicBezTo>
                  <a:cubicBezTo>
                    <a:pt x="28435" y="22637"/>
                    <a:pt x="28761" y="20373"/>
                    <a:pt x="29072" y="18104"/>
                  </a:cubicBezTo>
                  <a:cubicBezTo>
                    <a:pt x="29480" y="15134"/>
                    <a:pt x="29581" y="12173"/>
                    <a:pt x="29137" y="9180"/>
                  </a:cubicBezTo>
                  <a:cubicBezTo>
                    <a:pt x="28647" y="5903"/>
                    <a:pt x="26497" y="3799"/>
                    <a:pt x="23540" y="3166"/>
                  </a:cubicBezTo>
                  <a:cubicBezTo>
                    <a:pt x="21578" y="2749"/>
                    <a:pt x="19561" y="2594"/>
                    <a:pt x="17562" y="2355"/>
                  </a:cubicBezTo>
                  <a:cubicBezTo>
                    <a:pt x="16802" y="2268"/>
                    <a:pt x="16022" y="2277"/>
                    <a:pt x="15170" y="2240"/>
                  </a:cubicBezTo>
                  <a:cubicBezTo>
                    <a:pt x="15767" y="1648"/>
                    <a:pt x="16421" y="1502"/>
                    <a:pt x="17092" y="1502"/>
                  </a:cubicBezTo>
                  <a:cubicBezTo>
                    <a:pt x="17102" y="1502"/>
                    <a:pt x="17112" y="1502"/>
                    <a:pt x="17122" y="1502"/>
                  </a:cubicBezTo>
                  <a:cubicBezTo>
                    <a:pt x="19327" y="1512"/>
                    <a:pt x="21514" y="1736"/>
                    <a:pt x="23650" y="2287"/>
                  </a:cubicBezTo>
                  <a:cubicBezTo>
                    <a:pt x="26670" y="3057"/>
                    <a:pt x="28925" y="4725"/>
                    <a:pt x="29714" y="7906"/>
                  </a:cubicBezTo>
                  <a:cubicBezTo>
                    <a:pt x="29878" y="8561"/>
                    <a:pt x="30177" y="8854"/>
                    <a:pt x="30787" y="9180"/>
                  </a:cubicBezTo>
                  <a:cubicBezTo>
                    <a:pt x="32739" y="10215"/>
                    <a:pt x="34659" y="11339"/>
                    <a:pt x="36479" y="12586"/>
                  </a:cubicBezTo>
                  <a:cubicBezTo>
                    <a:pt x="38101" y="13699"/>
                    <a:pt x="39573" y="15028"/>
                    <a:pt x="41090" y="16239"/>
                  </a:cubicBezTo>
                  <a:cubicBezTo>
                    <a:pt x="42268" y="15295"/>
                    <a:pt x="43501" y="14300"/>
                    <a:pt x="44738" y="13301"/>
                  </a:cubicBezTo>
                  <a:cubicBezTo>
                    <a:pt x="43696" y="11551"/>
                    <a:pt x="42395" y="9971"/>
                    <a:pt x="40880" y="8611"/>
                  </a:cubicBezTo>
                  <a:cubicBezTo>
                    <a:pt x="37804" y="5847"/>
                    <a:pt x="34266" y="3844"/>
                    <a:pt x="30471" y="2267"/>
                  </a:cubicBezTo>
                  <a:cubicBezTo>
                    <a:pt x="28321" y="1374"/>
                    <a:pt x="26158" y="438"/>
                    <a:pt x="23820" y="228"/>
                  </a:cubicBezTo>
                  <a:cubicBezTo>
                    <a:pt x="21675" y="36"/>
                    <a:pt x="19498" y="127"/>
                    <a:pt x="17344" y="8"/>
                  </a:cubicBezTo>
                  <a:cubicBezTo>
                    <a:pt x="17252" y="3"/>
                    <a:pt x="17161" y="0"/>
                    <a:pt x="1707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3" name="Google Shape;1373;p43"/>
            <p:cNvSpPr/>
            <p:nvPr/>
          </p:nvSpPr>
          <p:spPr>
            <a:xfrm>
              <a:off x="6334777" y="1096523"/>
              <a:ext cx="705378" cy="310085"/>
            </a:xfrm>
            <a:custGeom>
              <a:avLst/>
              <a:gdLst/>
              <a:ahLst/>
              <a:cxnLst/>
              <a:rect l="l" t="t" r="r" b="b"/>
              <a:pathLst>
                <a:path w="17550" h="7715" extrusionOk="0">
                  <a:moveTo>
                    <a:pt x="17385" y="1"/>
                  </a:moveTo>
                  <a:lnTo>
                    <a:pt x="17385" y="1"/>
                  </a:lnTo>
                  <a:cubicBezTo>
                    <a:pt x="17267" y="138"/>
                    <a:pt x="17183" y="249"/>
                    <a:pt x="17092" y="349"/>
                  </a:cubicBezTo>
                  <a:cubicBezTo>
                    <a:pt x="16246" y="1284"/>
                    <a:pt x="15088" y="2000"/>
                    <a:pt x="13745" y="2000"/>
                  </a:cubicBezTo>
                  <a:cubicBezTo>
                    <a:pt x="13220" y="2000"/>
                    <a:pt x="12666" y="1890"/>
                    <a:pt x="12092" y="1642"/>
                  </a:cubicBezTo>
                  <a:cubicBezTo>
                    <a:pt x="11679" y="1459"/>
                    <a:pt x="11221" y="1371"/>
                    <a:pt x="10780" y="1261"/>
                  </a:cubicBezTo>
                  <a:cubicBezTo>
                    <a:pt x="10666" y="1233"/>
                    <a:pt x="10557" y="1219"/>
                    <a:pt x="10452" y="1219"/>
                  </a:cubicBezTo>
                  <a:cubicBezTo>
                    <a:pt x="10086" y="1219"/>
                    <a:pt x="9781" y="1393"/>
                    <a:pt x="9524" y="1724"/>
                  </a:cubicBezTo>
                  <a:cubicBezTo>
                    <a:pt x="9288" y="2027"/>
                    <a:pt x="9032" y="2311"/>
                    <a:pt x="8754" y="2576"/>
                  </a:cubicBezTo>
                  <a:cubicBezTo>
                    <a:pt x="7891" y="3401"/>
                    <a:pt x="6926" y="3878"/>
                    <a:pt x="5808" y="3878"/>
                  </a:cubicBezTo>
                  <a:cubicBezTo>
                    <a:pt x="5496" y="3878"/>
                    <a:pt x="5172" y="3841"/>
                    <a:pt x="4835" y="3764"/>
                  </a:cubicBezTo>
                  <a:cubicBezTo>
                    <a:pt x="4359" y="3653"/>
                    <a:pt x="3855" y="3636"/>
                    <a:pt x="3365" y="3617"/>
                  </a:cubicBezTo>
                  <a:cubicBezTo>
                    <a:pt x="3339" y="3616"/>
                    <a:pt x="3314" y="3616"/>
                    <a:pt x="3289" y="3616"/>
                  </a:cubicBezTo>
                  <a:cubicBezTo>
                    <a:pt x="2668" y="3616"/>
                    <a:pt x="2160" y="3891"/>
                    <a:pt x="1848" y="4438"/>
                  </a:cubicBezTo>
                  <a:cubicBezTo>
                    <a:pt x="1486" y="5070"/>
                    <a:pt x="1146" y="5725"/>
                    <a:pt x="862" y="6395"/>
                  </a:cubicBezTo>
                  <a:cubicBezTo>
                    <a:pt x="647" y="6917"/>
                    <a:pt x="358" y="7325"/>
                    <a:pt x="1" y="7637"/>
                  </a:cubicBezTo>
                  <a:lnTo>
                    <a:pt x="693" y="7715"/>
                  </a:lnTo>
                  <a:cubicBezTo>
                    <a:pt x="1141" y="7284"/>
                    <a:pt x="1705" y="6867"/>
                    <a:pt x="2292" y="6707"/>
                  </a:cubicBezTo>
                  <a:cubicBezTo>
                    <a:pt x="4387" y="6124"/>
                    <a:pt x="6495" y="5542"/>
                    <a:pt x="8631" y="5176"/>
                  </a:cubicBezTo>
                  <a:cubicBezTo>
                    <a:pt x="11037" y="4763"/>
                    <a:pt x="13348" y="4122"/>
                    <a:pt x="15552" y="3108"/>
                  </a:cubicBezTo>
                  <a:cubicBezTo>
                    <a:pt x="16996" y="2444"/>
                    <a:pt x="17550" y="1472"/>
                    <a:pt x="1738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4" name="Google Shape;1374;p43"/>
            <p:cNvSpPr/>
            <p:nvPr/>
          </p:nvSpPr>
          <p:spPr>
            <a:xfrm>
              <a:off x="6089921" y="969031"/>
              <a:ext cx="950472" cy="535244"/>
            </a:xfrm>
            <a:custGeom>
              <a:avLst/>
              <a:gdLst/>
              <a:ahLst/>
              <a:cxnLst/>
              <a:rect l="l" t="t" r="r" b="b"/>
              <a:pathLst>
                <a:path w="23648" h="13317" extrusionOk="0">
                  <a:moveTo>
                    <a:pt x="23290" y="1"/>
                  </a:moveTo>
                  <a:cubicBezTo>
                    <a:pt x="22680" y="432"/>
                    <a:pt x="22166" y="908"/>
                    <a:pt x="21557" y="1202"/>
                  </a:cubicBezTo>
                  <a:cubicBezTo>
                    <a:pt x="20921" y="1509"/>
                    <a:pt x="20238" y="1631"/>
                    <a:pt x="19544" y="1631"/>
                  </a:cubicBezTo>
                  <a:cubicBezTo>
                    <a:pt x="19213" y="1631"/>
                    <a:pt x="18879" y="1604"/>
                    <a:pt x="18546" y="1555"/>
                  </a:cubicBezTo>
                  <a:cubicBezTo>
                    <a:pt x="17730" y="1431"/>
                    <a:pt x="16923" y="1248"/>
                    <a:pt x="16112" y="1115"/>
                  </a:cubicBezTo>
                  <a:cubicBezTo>
                    <a:pt x="15800" y="1065"/>
                    <a:pt x="15496" y="1033"/>
                    <a:pt x="15203" y="1033"/>
                  </a:cubicBezTo>
                  <a:cubicBezTo>
                    <a:pt x="14377" y="1033"/>
                    <a:pt x="13631" y="1284"/>
                    <a:pt x="12995" y="2073"/>
                  </a:cubicBezTo>
                  <a:cubicBezTo>
                    <a:pt x="12477" y="2710"/>
                    <a:pt x="11758" y="3219"/>
                    <a:pt x="11051" y="3659"/>
                  </a:cubicBezTo>
                  <a:cubicBezTo>
                    <a:pt x="10358" y="4087"/>
                    <a:pt x="9578" y="4179"/>
                    <a:pt x="8785" y="4179"/>
                  </a:cubicBezTo>
                  <a:cubicBezTo>
                    <a:pt x="8525" y="4179"/>
                    <a:pt x="8264" y="4169"/>
                    <a:pt x="8003" y="4158"/>
                  </a:cubicBezTo>
                  <a:cubicBezTo>
                    <a:pt x="7675" y="4145"/>
                    <a:pt x="7403" y="4134"/>
                    <a:pt x="7175" y="4134"/>
                  </a:cubicBezTo>
                  <a:cubicBezTo>
                    <a:pt x="6100" y="4134"/>
                    <a:pt x="5994" y="4381"/>
                    <a:pt x="5620" y="5858"/>
                  </a:cubicBezTo>
                  <a:cubicBezTo>
                    <a:pt x="5308" y="7092"/>
                    <a:pt x="4530" y="7807"/>
                    <a:pt x="3470" y="8320"/>
                  </a:cubicBezTo>
                  <a:cubicBezTo>
                    <a:pt x="3173" y="8463"/>
                    <a:pt x="2856" y="8558"/>
                    <a:pt x="2549" y="8682"/>
                  </a:cubicBezTo>
                  <a:cubicBezTo>
                    <a:pt x="2141" y="8847"/>
                    <a:pt x="1720" y="8989"/>
                    <a:pt x="1335" y="9191"/>
                  </a:cubicBezTo>
                  <a:cubicBezTo>
                    <a:pt x="523" y="9617"/>
                    <a:pt x="1" y="11056"/>
                    <a:pt x="395" y="11863"/>
                  </a:cubicBezTo>
                  <a:cubicBezTo>
                    <a:pt x="634" y="12349"/>
                    <a:pt x="981" y="12780"/>
                    <a:pt x="1330" y="13316"/>
                  </a:cubicBezTo>
                  <a:cubicBezTo>
                    <a:pt x="1839" y="11877"/>
                    <a:pt x="2658" y="10937"/>
                    <a:pt x="4167" y="10786"/>
                  </a:cubicBezTo>
                  <a:cubicBezTo>
                    <a:pt x="5212" y="10685"/>
                    <a:pt x="5849" y="10104"/>
                    <a:pt x="6253" y="9155"/>
                  </a:cubicBezTo>
                  <a:cubicBezTo>
                    <a:pt x="6560" y="8431"/>
                    <a:pt x="6922" y="7732"/>
                    <a:pt x="7334" y="7064"/>
                  </a:cubicBezTo>
                  <a:cubicBezTo>
                    <a:pt x="7762" y="6373"/>
                    <a:pt x="8429" y="6006"/>
                    <a:pt x="9255" y="6006"/>
                  </a:cubicBezTo>
                  <a:cubicBezTo>
                    <a:pt x="9261" y="6006"/>
                    <a:pt x="9267" y="6006"/>
                    <a:pt x="9273" y="6006"/>
                  </a:cubicBezTo>
                  <a:cubicBezTo>
                    <a:pt x="9337" y="6007"/>
                    <a:pt x="9401" y="6007"/>
                    <a:pt x="9464" y="6007"/>
                  </a:cubicBezTo>
                  <a:cubicBezTo>
                    <a:pt x="9496" y="6007"/>
                    <a:pt x="9528" y="6007"/>
                    <a:pt x="9560" y="6007"/>
                  </a:cubicBezTo>
                  <a:cubicBezTo>
                    <a:pt x="9944" y="6007"/>
                    <a:pt x="10331" y="6010"/>
                    <a:pt x="10694" y="6101"/>
                  </a:cubicBezTo>
                  <a:cubicBezTo>
                    <a:pt x="11071" y="6199"/>
                    <a:pt x="11429" y="6246"/>
                    <a:pt x="11768" y="6246"/>
                  </a:cubicBezTo>
                  <a:cubicBezTo>
                    <a:pt x="13032" y="6246"/>
                    <a:pt x="14043" y="5595"/>
                    <a:pt x="14874" y="4511"/>
                  </a:cubicBezTo>
                  <a:cubicBezTo>
                    <a:pt x="15361" y="3872"/>
                    <a:pt x="15930" y="3585"/>
                    <a:pt x="16597" y="3585"/>
                  </a:cubicBezTo>
                  <a:cubicBezTo>
                    <a:pt x="16834" y="3585"/>
                    <a:pt x="17083" y="3621"/>
                    <a:pt x="17345" y="3691"/>
                  </a:cubicBezTo>
                  <a:cubicBezTo>
                    <a:pt x="17665" y="3778"/>
                    <a:pt x="17986" y="3856"/>
                    <a:pt x="18289" y="3989"/>
                  </a:cubicBezTo>
                  <a:cubicBezTo>
                    <a:pt x="18849" y="4240"/>
                    <a:pt x="19372" y="4367"/>
                    <a:pt x="19875" y="4367"/>
                  </a:cubicBezTo>
                  <a:cubicBezTo>
                    <a:pt x="20850" y="4367"/>
                    <a:pt x="21745" y="3887"/>
                    <a:pt x="22661" y="2898"/>
                  </a:cubicBezTo>
                  <a:cubicBezTo>
                    <a:pt x="22928" y="2614"/>
                    <a:pt x="23248" y="2376"/>
                    <a:pt x="23647" y="2027"/>
                  </a:cubicBezTo>
                  <a:cubicBezTo>
                    <a:pt x="23537" y="1404"/>
                    <a:pt x="23404" y="651"/>
                    <a:pt x="2329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5" name="Google Shape;1375;p43"/>
            <p:cNvSpPr/>
            <p:nvPr/>
          </p:nvSpPr>
          <p:spPr>
            <a:xfrm>
              <a:off x="6025090" y="887279"/>
              <a:ext cx="981220" cy="488942"/>
            </a:xfrm>
            <a:custGeom>
              <a:avLst/>
              <a:gdLst/>
              <a:ahLst/>
              <a:cxnLst/>
              <a:rect l="l" t="t" r="r" b="b"/>
              <a:pathLst>
                <a:path w="24413" h="12165" extrusionOk="0">
                  <a:moveTo>
                    <a:pt x="15355" y="1"/>
                  </a:moveTo>
                  <a:cubicBezTo>
                    <a:pt x="15061" y="1"/>
                    <a:pt x="14768" y="145"/>
                    <a:pt x="14393" y="443"/>
                  </a:cubicBezTo>
                  <a:cubicBezTo>
                    <a:pt x="13695" y="1003"/>
                    <a:pt x="13123" y="1709"/>
                    <a:pt x="12445" y="2291"/>
                  </a:cubicBezTo>
                  <a:cubicBezTo>
                    <a:pt x="10953" y="3586"/>
                    <a:pt x="10725" y="3893"/>
                    <a:pt x="9645" y="3893"/>
                  </a:cubicBezTo>
                  <a:cubicBezTo>
                    <a:pt x="9264" y="3893"/>
                    <a:pt x="8779" y="3855"/>
                    <a:pt x="8095" y="3809"/>
                  </a:cubicBezTo>
                  <a:cubicBezTo>
                    <a:pt x="7926" y="3798"/>
                    <a:pt x="7766" y="3792"/>
                    <a:pt x="7614" y="3792"/>
                  </a:cubicBezTo>
                  <a:cubicBezTo>
                    <a:pt x="5784" y="3792"/>
                    <a:pt x="5087" y="4585"/>
                    <a:pt x="4799" y="6261"/>
                  </a:cubicBezTo>
                  <a:cubicBezTo>
                    <a:pt x="4557" y="7654"/>
                    <a:pt x="4378" y="7764"/>
                    <a:pt x="3002" y="8052"/>
                  </a:cubicBezTo>
                  <a:cubicBezTo>
                    <a:pt x="1224" y="8428"/>
                    <a:pt x="0" y="10486"/>
                    <a:pt x="1229" y="12164"/>
                  </a:cubicBezTo>
                  <a:cubicBezTo>
                    <a:pt x="1476" y="11228"/>
                    <a:pt x="2118" y="10665"/>
                    <a:pt x="2961" y="10303"/>
                  </a:cubicBezTo>
                  <a:cubicBezTo>
                    <a:pt x="3465" y="10088"/>
                    <a:pt x="3988" y="9909"/>
                    <a:pt x="4492" y="9693"/>
                  </a:cubicBezTo>
                  <a:cubicBezTo>
                    <a:pt x="5495" y="9267"/>
                    <a:pt x="6307" y="8672"/>
                    <a:pt x="6495" y="7494"/>
                  </a:cubicBezTo>
                  <a:cubicBezTo>
                    <a:pt x="6545" y="7191"/>
                    <a:pt x="6698" y="6902"/>
                    <a:pt x="6793" y="6609"/>
                  </a:cubicBezTo>
                  <a:cubicBezTo>
                    <a:pt x="7074" y="5749"/>
                    <a:pt x="7680" y="5367"/>
                    <a:pt x="8552" y="5367"/>
                  </a:cubicBezTo>
                  <a:cubicBezTo>
                    <a:pt x="8563" y="5367"/>
                    <a:pt x="8574" y="5367"/>
                    <a:pt x="8585" y="5367"/>
                  </a:cubicBezTo>
                  <a:cubicBezTo>
                    <a:pt x="8767" y="5370"/>
                    <a:pt x="8949" y="5392"/>
                    <a:pt x="9128" y="5392"/>
                  </a:cubicBezTo>
                  <a:cubicBezTo>
                    <a:pt x="9184" y="5392"/>
                    <a:pt x="9240" y="5390"/>
                    <a:pt x="9296" y="5385"/>
                  </a:cubicBezTo>
                  <a:cubicBezTo>
                    <a:pt x="10184" y="5307"/>
                    <a:pt x="11088" y="5297"/>
                    <a:pt x="11949" y="5105"/>
                  </a:cubicBezTo>
                  <a:cubicBezTo>
                    <a:pt x="12940" y="4881"/>
                    <a:pt x="13590" y="4075"/>
                    <a:pt x="14223" y="3350"/>
                  </a:cubicBezTo>
                  <a:cubicBezTo>
                    <a:pt x="14920" y="2559"/>
                    <a:pt x="15745" y="2245"/>
                    <a:pt x="16674" y="2245"/>
                  </a:cubicBezTo>
                  <a:cubicBezTo>
                    <a:pt x="16874" y="2245"/>
                    <a:pt x="17080" y="2260"/>
                    <a:pt x="17290" y="2287"/>
                  </a:cubicBezTo>
                  <a:cubicBezTo>
                    <a:pt x="18435" y="2434"/>
                    <a:pt x="19563" y="2718"/>
                    <a:pt x="20708" y="2801"/>
                  </a:cubicBezTo>
                  <a:cubicBezTo>
                    <a:pt x="20901" y="2815"/>
                    <a:pt x="21093" y="2823"/>
                    <a:pt x="21283" y="2823"/>
                  </a:cubicBezTo>
                  <a:cubicBezTo>
                    <a:pt x="22421" y="2823"/>
                    <a:pt x="23484" y="2524"/>
                    <a:pt x="24210" y="1448"/>
                  </a:cubicBezTo>
                  <a:cubicBezTo>
                    <a:pt x="24330" y="1279"/>
                    <a:pt x="24412" y="967"/>
                    <a:pt x="24339" y="798"/>
                  </a:cubicBezTo>
                  <a:cubicBezTo>
                    <a:pt x="24222" y="534"/>
                    <a:pt x="24006" y="326"/>
                    <a:pt x="23704" y="326"/>
                  </a:cubicBezTo>
                  <a:cubicBezTo>
                    <a:pt x="23638" y="326"/>
                    <a:pt x="23569" y="336"/>
                    <a:pt x="23495" y="357"/>
                  </a:cubicBezTo>
                  <a:cubicBezTo>
                    <a:pt x="23234" y="430"/>
                    <a:pt x="22982" y="544"/>
                    <a:pt x="22716" y="622"/>
                  </a:cubicBezTo>
                  <a:cubicBezTo>
                    <a:pt x="21661" y="925"/>
                    <a:pt x="20617" y="1265"/>
                    <a:pt x="19549" y="1498"/>
                  </a:cubicBezTo>
                  <a:cubicBezTo>
                    <a:pt x="19337" y="1545"/>
                    <a:pt x="19132" y="1566"/>
                    <a:pt x="18933" y="1566"/>
                  </a:cubicBezTo>
                  <a:cubicBezTo>
                    <a:pt x="17972" y="1566"/>
                    <a:pt x="17154" y="1058"/>
                    <a:pt x="16368" y="462"/>
                  </a:cubicBezTo>
                  <a:cubicBezTo>
                    <a:pt x="15968" y="158"/>
                    <a:pt x="15661" y="1"/>
                    <a:pt x="1535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6" name="Google Shape;1376;p43"/>
            <p:cNvSpPr/>
            <p:nvPr/>
          </p:nvSpPr>
          <p:spPr>
            <a:xfrm>
              <a:off x="6866610" y="1580767"/>
              <a:ext cx="121462" cy="137941"/>
            </a:xfrm>
            <a:custGeom>
              <a:avLst/>
              <a:gdLst/>
              <a:ahLst/>
              <a:cxnLst/>
              <a:rect l="l" t="t" r="r" b="b"/>
              <a:pathLst>
                <a:path w="3022" h="3432" extrusionOk="0">
                  <a:moveTo>
                    <a:pt x="1470" y="0"/>
                  </a:moveTo>
                  <a:cubicBezTo>
                    <a:pt x="1271" y="0"/>
                    <a:pt x="1075" y="62"/>
                    <a:pt x="894" y="236"/>
                  </a:cubicBezTo>
                  <a:cubicBezTo>
                    <a:pt x="345" y="778"/>
                    <a:pt x="1" y="1437"/>
                    <a:pt x="28" y="2235"/>
                  </a:cubicBezTo>
                  <a:cubicBezTo>
                    <a:pt x="52" y="2950"/>
                    <a:pt x="571" y="3432"/>
                    <a:pt x="1235" y="3432"/>
                  </a:cubicBezTo>
                  <a:cubicBezTo>
                    <a:pt x="1332" y="3432"/>
                    <a:pt x="1433" y="3421"/>
                    <a:pt x="1536" y="3399"/>
                  </a:cubicBezTo>
                  <a:cubicBezTo>
                    <a:pt x="2380" y="3225"/>
                    <a:pt x="3012" y="2419"/>
                    <a:pt x="3012" y="1529"/>
                  </a:cubicBezTo>
                  <a:cubicBezTo>
                    <a:pt x="3021" y="934"/>
                    <a:pt x="2811" y="438"/>
                    <a:pt x="2237" y="204"/>
                  </a:cubicBezTo>
                  <a:cubicBezTo>
                    <a:pt x="1992" y="104"/>
                    <a:pt x="1728" y="0"/>
                    <a:pt x="1470"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7" name="Google Shape;1377;p43"/>
            <p:cNvSpPr/>
            <p:nvPr/>
          </p:nvSpPr>
          <p:spPr>
            <a:xfrm>
              <a:off x="5287268" y="3041054"/>
              <a:ext cx="1673294" cy="1500064"/>
            </a:xfrm>
            <a:custGeom>
              <a:avLst/>
              <a:gdLst/>
              <a:ahLst/>
              <a:cxnLst/>
              <a:rect l="l" t="t" r="r" b="b"/>
              <a:pathLst>
                <a:path w="41632" h="37322" extrusionOk="0">
                  <a:moveTo>
                    <a:pt x="6770" y="5302"/>
                  </a:moveTo>
                  <a:cubicBezTo>
                    <a:pt x="6864" y="5302"/>
                    <a:pt x="7000" y="5364"/>
                    <a:pt x="7045" y="5431"/>
                  </a:cubicBezTo>
                  <a:cubicBezTo>
                    <a:pt x="7095" y="5513"/>
                    <a:pt x="7085" y="5697"/>
                    <a:pt x="7026" y="5784"/>
                  </a:cubicBezTo>
                  <a:lnTo>
                    <a:pt x="7027" y="5784"/>
                  </a:lnTo>
                  <a:cubicBezTo>
                    <a:pt x="6158" y="6984"/>
                    <a:pt x="5285" y="8177"/>
                    <a:pt x="4408" y="9364"/>
                  </a:cubicBezTo>
                  <a:cubicBezTo>
                    <a:pt x="4363" y="9428"/>
                    <a:pt x="4275" y="9465"/>
                    <a:pt x="4207" y="9515"/>
                  </a:cubicBezTo>
                  <a:lnTo>
                    <a:pt x="4056" y="9460"/>
                  </a:lnTo>
                  <a:cubicBezTo>
                    <a:pt x="4144" y="9066"/>
                    <a:pt x="4148" y="8630"/>
                    <a:pt x="4336" y="8296"/>
                  </a:cubicBezTo>
                  <a:cubicBezTo>
                    <a:pt x="4817" y="7420"/>
                    <a:pt x="5347" y="6574"/>
                    <a:pt x="5922" y="5757"/>
                  </a:cubicBezTo>
                  <a:cubicBezTo>
                    <a:pt x="6078" y="5527"/>
                    <a:pt x="6435" y="5426"/>
                    <a:pt x="6715" y="5312"/>
                  </a:cubicBezTo>
                  <a:cubicBezTo>
                    <a:pt x="6730" y="5305"/>
                    <a:pt x="6749" y="5302"/>
                    <a:pt x="6770" y="5302"/>
                  </a:cubicBezTo>
                  <a:close/>
                  <a:moveTo>
                    <a:pt x="6657" y="8539"/>
                  </a:moveTo>
                  <a:cubicBezTo>
                    <a:pt x="6676" y="8539"/>
                    <a:pt x="6694" y="8542"/>
                    <a:pt x="6710" y="8548"/>
                  </a:cubicBezTo>
                  <a:cubicBezTo>
                    <a:pt x="6797" y="8580"/>
                    <a:pt x="6885" y="8787"/>
                    <a:pt x="6866" y="8897"/>
                  </a:cubicBezTo>
                  <a:cubicBezTo>
                    <a:pt x="6779" y="9343"/>
                    <a:pt x="6669" y="9785"/>
                    <a:pt x="6536" y="10221"/>
                  </a:cubicBezTo>
                  <a:cubicBezTo>
                    <a:pt x="6138" y="11504"/>
                    <a:pt x="5821" y="12787"/>
                    <a:pt x="6073" y="14148"/>
                  </a:cubicBezTo>
                  <a:cubicBezTo>
                    <a:pt x="6092" y="14236"/>
                    <a:pt x="6023" y="14341"/>
                    <a:pt x="5995" y="14437"/>
                  </a:cubicBezTo>
                  <a:cubicBezTo>
                    <a:pt x="5922" y="14451"/>
                    <a:pt x="5849" y="14470"/>
                    <a:pt x="5776" y="14483"/>
                  </a:cubicBezTo>
                  <a:cubicBezTo>
                    <a:pt x="5593" y="13969"/>
                    <a:pt x="5312" y="13466"/>
                    <a:pt x="5244" y="12938"/>
                  </a:cubicBezTo>
                  <a:cubicBezTo>
                    <a:pt x="5056" y="11508"/>
                    <a:pt x="5514" y="10198"/>
                    <a:pt x="6138" y="8937"/>
                  </a:cubicBezTo>
                  <a:cubicBezTo>
                    <a:pt x="6187" y="8841"/>
                    <a:pt x="6242" y="8726"/>
                    <a:pt x="6330" y="8671"/>
                  </a:cubicBezTo>
                  <a:cubicBezTo>
                    <a:pt x="6425" y="8610"/>
                    <a:pt x="6557" y="8539"/>
                    <a:pt x="6657" y="8539"/>
                  </a:cubicBezTo>
                  <a:close/>
                  <a:moveTo>
                    <a:pt x="3915" y="11449"/>
                  </a:moveTo>
                  <a:cubicBezTo>
                    <a:pt x="3974" y="11683"/>
                    <a:pt x="4098" y="11921"/>
                    <a:pt x="4079" y="12145"/>
                  </a:cubicBezTo>
                  <a:lnTo>
                    <a:pt x="4080" y="12147"/>
                  </a:lnTo>
                  <a:cubicBezTo>
                    <a:pt x="3997" y="13489"/>
                    <a:pt x="3883" y="14832"/>
                    <a:pt x="3776" y="16174"/>
                  </a:cubicBezTo>
                  <a:cubicBezTo>
                    <a:pt x="3754" y="16445"/>
                    <a:pt x="3713" y="16710"/>
                    <a:pt x="3681" y="16981"/>
                  </a:cubicBezTo>
                  <a:cubicBezTo>
                    <a:pt x="3616" y="17009"/>
                    <a:pt x="3557" y="17036"/>
                    <a:pt x="3493" y="17064"/>
                  </a:cubicBezTo>
                  <a:cubicBezTo>
                    <a:pt x="3342" y="16839"/>
                    <a:pt x="3107" y="16637"/>
                    <a:pt x="3052" y="16390"/>
                  </a:cubicBezTo>
                  <a:cubicBezTo>
                    <a:pt x="2714" y="14813"/>
                    <a:pt x="2888" y="13269"/>
                    <a:pt x="3479" y="11775"/>
                  </a:cubicBezTo>
                  <a:cubicBezTo>
                    <a:pt x="3534" y="11632"/>
                    <a:pt x="3764" y="11554"/>
                    <a:pt x="3915" y="11449"/>
                  </a:cubicBezTo>
                  <a:close/>
                  <a:moveTo>
                    <a:pt x="34652" y="22871"/>
                  </a:moveTo>
                  <a:lnTo>
                    <a:pt x="34858" y="22953"/>
                  </a:lnTo>
                  <a:lnTo>
                    <a:pt x="34858" y="22955"/>
                  </a:lnTo>
                  <a:cubicBezTo>
                    <a:pt x="34546" y="23866"/>
                    <a:pt x="34248" y="24787"/>
                    <a:pt x="33904" y="25690"/>
                  </a:cubicBezTo>
                  <a:cubicBezTo>
                    <a:pt x="33853" y="25818"/>
                    <a:pt x="33592" y="25911"/>
                    <a:pt x="33418" y="25934"/>
                  </a:cubicBezTo>
                  <a:cubicBezTo>
                    <a:pt x="33417" y="25934"/>
                    <a:pt x="33415" y="25934"/>
                    <a:pt x="33414" y="25934"/>
                  </a:cubicBezTo>
                  <a:cubicBezTo>
                    <a:pt x="33339" y="25934"/>
                    <a:pt x="33153" y="25693"/>
                    <a:pt x="33171" y="25599"/>
                  </a:cubicBezTo>
                  <a:cubicBezTo>
                    <a:pt x="33377" y="24531"/>
                    <a:pt x="33776" y="23563"/>
                    <a:pt x="34652" y="22871"/>
                  </a:cubicBezTo>
                  <a:close/>
                  <a:moveTo>
                    <a:pt x="37801" y="22793"/>
                  </a:moveTo>
                  <a:lnTo>
                    <a:pt x="37801" y="22793"/>
                  </a:lnTo>
                  <a:cubicBezTo>
                    <a:pt x="37641" y="23976"/>
                    <a:pt x="37374" y="25094"/>
                    <a:pt x="36540" y="25975"/>
                  </a:cubicBezTo>
                  <a:cubicBezTo>
                    <a:pt x="36430" y="26089"/>
                    <a:pt x="36192" y="26089"/>
                    <a:pt x="36013" y="26140"/>
                  </a:cubicBezTo>
                  <a:cubicBezTo>
                    <a:pt x="35985" y="25988"/>
                    <a:pt x="35880" y="25791"/>
                    <a:pt x="35939" y="25690"/>
                  </a:cubicBezTo>
                  <a:cubicBezTo>
                    <a:pt x="36457" y="24777"/>
                    <a:pt x="37003" y="23879"/>
                    <a:pt x="37548" y="22981"/>
                  </a:cubicBezTo>
                  <a:cubicBezTo>
                    <a:pt x="37599" y="22899"/>
                    <a:pt x="37713" y="22858"/>
                    <a:pt x="37801" y="22793"/>
                  </a:cubicBezTo>
                  <a:close/>
                  <a:moveTo>
                    <a:pt x="34776" y="28921"/>
                  </a:moveTo>
                  <a:cubicBezTo>
                    <a:pt x="34804" y="28921"/>
                    <a:pt x="34847" y="28933"/>
                    <a:pt x="34923" y="28940"/>
                  </a:cubicBezTo>
                  <a:cubicBezTo>
                    <a:pt x="34894" y="29096"/>
                    <a:pt x="34908" y="29270"/>
                    <a:pt x="34835" y="29394"/>
                  </a:cubicBezTo>
                  <a:cubicBezTo>
                    <a:pt x="34418" y="30141"/>
                    <a:pt x="34001" y="30883"/>
                    <a:pt x="33543" y="31603"/>
                  </a:cubicBezTo>
                  <a:cubicBezTo>
                    <a:pt x="33432" y="31777"/>
                    <a:pt x="33171" y="31906"/>
                    <a:pt x="32956" y="31956"/>
                  </a:cubicBezTo>
                  <a:cubicBezTo>
                    <a:pt x="32928" y="31963"/>
                    <a:pt x="32900" y="31966"/>
                    <a:pt x="32873" y="31966"/>
                  </a:cubicBezTo>
                  <a:cubicBezTo>
                    <a:pt x="32651" y="31966"/>
                    <a:pt x="32473" y="31763"/>
                    <a:pt x="32617" y="31571"/>
                  </a:cubicBezTo>
                  <a:cubicBezTo>
                    <a:pt x="33299" y="30667"/>
                    <a:pt x="33676" y="29508"/>
                    <a:pt x="34753" y="28926"/>
                  </a:cubicBezTo>
                  <a:cubicBezTo>
                    <a:pt x="34759" y="28922"/>
                    <a:pt x="34767" y="28921"/>
                    <a:pt x="34776" y="28921"/>
                  </a:cubicBezTo>
                  <a:close/>
                  <a:moveTo>
                    <a:pt x="13226" y="0"/>
                  </a:moveTo>
                  <a:cubicBezTo>
                    <a:pt x="12865" y="0"/>
                    <a:pt x="12500" y="17"/>
                    <a:pt x="12133" y="45"/>
                  </a:cubicBezTo>
                  <a:cubicBezTo>
                    <a:pt x="10721" y="151"/>
                    <a:pt x="9497" y="798"/>
                    <a:pt x="8282" y="1430"/>
                  </a:cubicBezTo>
                  <a:cubicBezTo>
                    <a:pt x="5821" y="2708"/>
                    <a:pt x="3782" y="4446"/>
                    <a:pt x="2535" y="6972"/>
                  </a:cubicBezTo>
                  <a:cubicBezTo>
                    <a:pt x="2068" y="7921"/>
                    <a:pt x="1710" y="8928"/>
                    <a:pt x="1343" y="9923"/>
                  </a:cubicBezTo>
                  <a:cubicBezTo>
                    <a:pt x="0" y="13604"/>
                    <a:pt x="793" y="17073"/>
                    <a:pt x="2627" y="20319"/>
                  </a:cubicBezTo>
                  <a:cubicBezTo>
                    <a:pt x="4162" y="23027"/>
                    <a:pt x="6458" y="25113"/>
                    <a:pt x="8906" y="27019"/>
                  </a:cubicBezTo>
                  <a:cubicBezTo>
                    <a:pt x="11738" y="29224"/>
                    <a:pt x="14828" y="31094"/>
                    <a:pt x="17417" y="33606"/>
                  </a:cubicBezTo>
                  <a:cubicBezTo>
                    <a:pt x="17472" y="33657"/>
                    <a:pt x="17541" y="33689"/>
                    <a:pt x="17592" y="33740"/>
                  </a:cubicBezTo>
                  <a:cubicBezTo>
                    <a:pt x="18210" y="34335"/>
                    <a:pt x="18825" y="34935"/>
                    <a:pt x="19443" y="35532"/>
                  </a:cubicBezTo>
                  <a:cubicBezTo>
                    <a:pt x="19801" y="35875"/>
                    <a:pt x="20131" y="36246"/>
                    <a:pt x="20520" y="36549"/>
                  </a:cubicBezTo>
                  <a:cubicBezTo>
                    <a:pt x="21139" y="37023"/>
                    <a:pt x="21867" y="37321"/>
                    <a:pt x="22584" y="37321"/>
                  </a:cubicBezTo>
                  <a:cubicBezTo>
                    <a:pt x="23434" y="37321"/>
                    <a:pt x="24269" y="36902"/>
                    <a:pt x="24893" y="35861"/>
                  </a:cubicBezTo>
                  <a:cubicBezTo>
                    <a:pt x="25163" y="35412"/>
                    <a:pt x="25630" y="35055"/>
                    <a:pt x="26076" y="34752"/>
                  </a:cubicBezTo>
                  <a:cubicBezTo>
                    <a:pt x="26291" y="34606"/>
                    <a:pt x="26490" y="34537"/>
                    <a:pt x="26680" y="34537"/>
                  </a:cubicBezTo>
                  <a:cubicBezTo>
                    <a:pt x="26966" y="34537"/>
                    <a:pt x="27229" y="34697"/>
                    <a:pt x="27483" y="34995"/>
                  </a:cubicBezTo>
                  <a:cubicBezTo>
                    <a:pt x="27671" y="35219"/>
                    <a:pt x="27817" y="35481"/>
                    <a:pt x="28009" y="35696"/>
                  </a:cubicBezTo>
                  <a:cubicBezTo>
                    <a:pt x="28239" y="35953"/>
                    <a:pt x="28464" y="36260"/>
                    <a:pt x="28756" y="36411"/>
                  </a:cubicBezTo>
                  <a:cubicBezTo>
                    <a:pt x="29679" y="36879"/>
                    <a:pt x="30674" y="37095"/>
                    <a:pt x="31718" y="37122"/>
                  </a:cubicBezTo>
                  <a:cubicBezTo>
                    <a:pt x="31745" y="37123"/>
                    <a:pt x="31772" y="37123"/>
                    <a:pt x="31798" y="37123"/>
                  </a:cubicBezTo>
                  <a:cubicBezTo>
                    <a:pt x="32941" y="37123"/>
                    <a:pt x="33517" y="36458"/>
                    <a:pt x="34023" y="35509"/>
                  </a:cubicBezTo>
                  <a:cubicBezTo>
                    <a:pt x="35083" y="33505"/>
                    <a:pt x="36219" y="31544"/>
                    <a:pt x="37356" y="29586"/>
                  </a:cubicBezTo>
                  <a:cubicBezTo>
                    <a:pt x="38264" y="28019"/>
                    <a:pt x="39235" y="26493"/>
                    <a:pt x="40147" y="24930"/>
                  </a:cubicBezTo>
                  <a:cubicBezTo>
                    <a:pt x="40473" y="24379"/>
                    <a:pt x="40596" y="23664"/>
                    <a:pt x="41023" y="23233"/>
                  </a:cubicBezTo>
                  <a:cubicBezTo>
                    <a:pt x="41527" y="22720"/>
                    <a:pt x="41454" y="22139"/>
                    <a:pt x="41632" y="21592"/>
                  </a:cubicBezTo>
                  <a:cubicBezTo>
                    <a:pt x="41252" y="21428"/>
                    <a:pt x="40904" y="21308"/>
                    <a:pt x="40591" y="21125"/>
                  </a:cubicBezTo>
                  <a:cubicBezTo>
                    <a:pt x="40444" y="21038"/>
                    <a:pt x="40289" y="20822"/>
                    <a:pt x="40280" y="20662"/>
                  </a:cubicBezTo>
                  <a:cubicBezTo>
                    <a:pt x="40256" y="20218"/>
                    <a:pt x="40334" y="19773"/>
                    <a:pt x="40330" y="19329"/>
                  </a:cubicBezTo>
                  <a:cubicBezTo>
                    <a:pt x="40294" y="15807"/>
                    <a:pt x="40258" y="12288"/>
                    <a:pt x="40220" y="8773"/>
                  </a:cubicBezTo>
                  <a:cubicBezTo>
                    <a:pt x="40220" y="8571"/>
                    <a:pt x="40220" y="8350"/>
                    <a:pt x="40303" y="8182"/>
                  </a:cubicBezTo>
                  <a:cubicBezTo>
                    <a:pt x="40350" y="8072"/>
                    <a:pt x="40464" y="7948"/>
                    <a:pt x="40569" y="7888"/>
                  </a:cubicBezTo>
                  <a:lnTo>
                    <a:pt x="40504" y="7595"/>
                  </a:lnTo>
                  <a:cubicBezTo>
                    <a:pt x="40036" y="7688"/>
                    <a:pt x="39566" y="7774"/>
                    <a:pt x="39097" y="7774"/>
                  </a:cubicBezTo>
                  <a:cubicBezTo>
                    <a:pt x="39062" y="7774"/>
                    <a:pt x="39027" y="7773"/>
                    <a:pt x="38992" y="7772"/>
                  </a:cubicBezTo>
                  <a:cubicBezTo>
                    <a:pt x="35862" y="7704"/>
                    <a:pt x="32721" y="7713"/>
                    <a:pt x="29605" y="7443"/>
                  </a:cubicBezTo>
                  <a:cubicBezTo>
                    <a:pt x="26131" y="7145"/>
                    <a:pt x="22977" y="5931"/>
                    <a:pt x="20548" y="3262"/>
                  </a:cubicBezTo>
                  <a:cubicBezTo>
                    <a:pt x="20489" y="3194"/>
                    <a:pt x="20411" y="3140"/>
                    <a:pt x="20333" y="3093"/>
                  </a:cubicBezTo>
                  <a:cubicBezTo>
                    <a:pt x="19246" y="2383"/>
                    <a:pt x="18164" y="1663"/>
                    <a:pt x="17064" y="980"/>
                  </a:cubicBezTo>
                  <a:cubicBezTo>
                    <a:pt x="15869" y="233"/>
                    <a:pt x="14569" y="0"/>
                    <a:pt x="132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8" name="Google Shape;1378;p43"/>
            <p:cNvSpPr/>
            <p:nvPr/>
          </p:nvSpPr>
          <p:spPr>
            <a:xfrm>
              <a:off x="6794785" y="1424939"/>
              <a:ext cx="81832" cy="122105"/>
            </a:xfrm>
            <a:custGeom>
              <a:avLst/>
              <a:gdLst/>
              <a:ahLst/>
              <a:cxnLst/>
              <a:rect l="l" t="t" r="r" b="b"/>
              <a:pathLst>
                <a:path w="2036" h="3038" extrusionOk="0">
                  <a:moveTo>
                    <a:pt x="720" y="0"/>
                  </a:moveTo>
                  <a:cubicBezTo>
                    <a:pt x="420" y="0"/>
                    <a:pt x="152" y="197"/>
                    <a:pt x="92" y="557"/>
                  </a:cubicBezTo>
                  <a:cubicBezTo>
                    <a:pt x="1" y="1079"/>
                    <a:pt x="18" y="1648"/>
                    <a:pt x="111" y="2171"/>
                  </a:cubicBezTo>
                  <a:cubicBezTo>
                    <a:pt x="213" y="2763"/>
                    <a:pt x="534" y="3038"/>
                    <a:pt x="1003" y="3038"/>
                  </a:cubicBezTo>
                  <a:cubicBezTo>
                    <a:pt x="1075" y="3038"/>
                    <a:pt x="1150" y="3031"/>
                    <a:pt x="1228" y="3019"/>
                  </a:cubicBezTo>
                  <a:cubicBezTo>
                    <a:pt x="1765" y="2931"/>
                    <a:pt x="2035" y="2550"/>
                    <a:pt x="2027" y="1735"/>
                  </a:cubicBezTo>
                  <a:cubicBezTo>
                    <a:pt x="2008" y="1217"/>
                    <a:pt x="1760" y="640"/>
                    <a:pt x="1242" y="204"/>
                  </a:cubicBezTo>
                  <a:cubicBezTo>
                    <a:pt x="1080" y="66"/>
                    <a:pt x="894" y="0"/>
                    <a:pt x="7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9" name="Google Shape;1379;p43"/>
            <p:cNvSpPr/>
            <p:nvPr/>
          </p:nvSpPr>
          <p:spPr>
            <a:xfrm>
              <a:off x="6647558" y="1750461"/>
              <a:ext cx="175239" cy="120055"/>
            </a:xfrm>
            <a:custGeom>
              <a:avLst/>
              <a:gdLst/>
              <a:ahLst/>
              <a:cxnLst/>
              <a:rect l="l" t="t" r="r" b="b"/>
              <a:pathLst>
                <a:path w="4360" h="2987" extrusionOk="0">
                  <a:moveTo>
                    <a:pt x="3768" y="1"/>
                  </a:moveTo>
                  <a:cubicBezTo>
                    <a:pt x="3629" y="1"/>
                    <a:pt x="3428" y="148"/>
                    <a:pt x="3333" y="278"/>
                  </a:cubicBezTo>
                  <a:cubicBezTo>
                    <a:pt x="3223" y="429"/>
                    <a:pt x="3242" y="677"/>
                    <a:pt x="3141" y="841"/>
                  </a:cubicBezTo>
                  <a:cubicBezTo>
                    <a:pt x="2716" y="1542"/>
                    <a:pt x="2329" y="2027"/>
                    <a:pt x="1856" y="2027"/>
                  </a:cubicBezTo>
                  <a:cubicBezTo>
                    <a:pt x="1552" y="2027"/>
                    <a:pt x="1214" y="1828"/>
                    <a:pt x="808" y="1359"/>
                  </a:cubicBezTo>
                  <a:cubicBezTo>
                    <a:pt x="770" y="1317"/>
                    <a:pt x="739" y="1254"/>
                    <a:pt x="693" y="1239"/>
                  </a:cubicBezTo>
                  <a:cubicBezTo>
                    <a:pt x="501" y="1189"/>
                    <a:pt x="308" y="1153"/>
                    <a:pt x="110" y="1111"/>
                  </a:cubicBezTo>
                  <a:cubicBezTo>
                    <a:pt x="88" y="1294"/>
                    <a:pt x="0" y="1500"/>
                    <a:pt x="55" y="1657"/>
                  </a:cubicBezTo>
                  <a:cubicBezTo>
                    <a:pt x="294" y="2340"/>
                    <a:pt x="1262" y="2987"/>
                    <a:pt x="1990" y="2987"/>
                  </a:cubicBezTo>
                  <a:cubicBezTo>
                    <a:pt x="2958" y="2987"/>
                    <a:pt x="4359" y="1327"/>
                    <a:pt x="4159" y="396"/>
                  </a:cubicBezTo>
                  <a:cubicBezTo>
                    <a:pt x="4121" y="241"/>
                    <a:pt x="3934" y="25"/>
                    <a:pt x="3791" y="2"/>
                  </a:cubicBezTo>
                  <a:cubicBezTo>
                    <a:pt x="3784" y="1"/>
                    <a:pt x="3776" y="1"/>
                    <a:pt x="3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0" name="Google Shape;1380;p43"/>
            <p:cNvSpPr/>
            <p:nvPr/>
          </p:nvSpPr>
          <p:spPr>
            <a:xfrm>
              <a:off x="6729391" y="3957170"/>
              <a:ext cx="77210" cy="134484"/>
            </a:xfrm>
            <a:custGeom>
              <a:avLst/>
              <a:gdLst/>
              <a:ahLst/>
              <a:cxnLst/>
              <a:rect l="l" t="t" r="r" b="b"/>
              <a:pathLst>
                <a:path w="1921" h="3346" extrusionOk="0">
                  <a:moveTo>
                    <a:pt x="1921" y="0"/>
                  </a:moveTo>
                  <a:lnTo>
                    <a:pt x="1921" y="0"/>
                  </a:lnTo>
                  <a:cubicBezTo>
                    <a:pt x="1833" y="65"/>
                    <a:pt x="1719" y="107"/>
                    <a:pt x="1668" y="189"/>
                  </a:cubicBezTo>
                  <a:cubicBezTo>
                    <a:pt x="1123" y="1087"/>
                    <a:pt x="577" y="1986"/>
                    <a:pt x="59" y="2897"/>
                  </a:cubicBezTo>
                  <a:cubicBezTo>
                    <a:pt x="0" y="2998"/>
                    <a:pt x="105" y="3195"/>
                    <a:pt x="133" y="3346"/>
                  </a:cubicBezTo>
                  <a:cubicBezTo>
                    <a:pt x="312" y="3296"/>
                    <a:pt x="551" y="3296"/>
                    <a:pt x="660" y="3181"/>
                  </a:cubicBezTo>
                  <a:cubicBezTo>
                    <a:pt x="1494" y="2301"/>
                    <a:pt x="1761" y="1183"/>
                    <a:pt x="19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1" name="Google Shape;1381;p43"/>
            <p:cNvSpPr/>
            <p:nvPr/>
          </p:nvSpPr>
          <p:spPr>
            <a:xfrm>
              <a:off x="6685500" y="1586755"/>
              <a:ext cx="93448" cy="122105"/>
            </a:xfrm>
            <a:custGeom>
              <a:avLst/>
              <a:gdLst/>
              <a:ahLst/>
              <a:cxnLst/>
              <a:rect l="l" t="t" r="r" b="b"/>
              <a:pathLst>
                <a:path w="2325" h="3038" extrusionOk="0">
                  <a:moveTo>
                    <a:pt x="391" y="0"/>
                  </a:moveTo>
                  <a:cubicBezTo>
                    <a:pt x="369" y="0"/>
                    <a:pt x="349" y="2"/>
                    <a:pt x="331" y="5"/>
                  </a:cubicBezTo>
                  <a:cubicBezTo>
                    <a:pt x="211" y="28"/>
                    <a:pt x="47" y="146"/>
                    <a:pt x="24" y="247"/>
                  </a:cubicBezTo>
                  <a:cubicBezTo>
                    <a:pt x="1" y="353"/>
                    <a:pt x="89" y="541"/>
                    <a:pt x="184" y="605"/>
                  </a:cubicBezTo>
                  <a:cubicBezTo>
                    <a:pt x="455" y="794"/>
                    <a:pt x="748" y="945"/>
                    <a:pt x="1042" y="1095"/>
                  </a:cubicBezTo>
                  <a:cubicBezTo>
                    <a:pt x="1339" y="1247"/>
                    <a:pt x="1362" y="1440"/>
                    <a:pt x="1197" y="1715"/>
                  </a:cubicBezTo>
                  <a:cubicBezTo>
                    <a:pt x="1046" y="1962"/>
                    <a:pt x="886" y="2223"/>
                    <a:pt x="821" y="2498"/>
                  </a:cubicBezTo>
                  <a:cubicBezTo>
                    <a:pt x="780" y="2654"/>
                    <a:pt x="872" y="2933"/>
                    <a:pt x="996" y="3007"/>
                  </a:cubicBezTo>
                  <a:cubicBezTo>
                    <a:pt x="1032" y="3028"/>
                    <a:pt x="1089" y="3038"/>
                    <a:pt x="1151" y="3038"/>
                  </a:cubicBezTo>
                  <a:cubicBezTo>
                    <a:pt x="1293" y="3038"/>
                    <a:pt x="1466" y="2989"/>
                    <a:pt x="1513" y="2915"/>
                  </a:cubicBezTo>
                  <a:cubicBezTo>
                    <a:pt x="1816" y="2448"/>
                    <a:pt x="2058" y="1943"/>
                    <a:pt x="2325" y="1453"/>
                  </a:cubicBezTo>
                  <a:cubicBezTo>
                    <a:pt x="2292" y="1435"/>
                    <a:pt x="2259" y="1415"/>
                    <a:pt x="2228" y="1394"/>
                  </a:cubicBezTo>
                  <a:cubicBezTo>
                    <a:pt x="2205" y="1288"/>
                    <a:pt x="2197" y="1179"/>
                    <a:pt x="2159" y="1078"/>
                  </a:cubicBezTo>
                  <a:cubicBezTo>
                    <a:pt x="2010" y="700"/>
                    <a:pt x="859" y="0"/>
                    <a:pt x="3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2" name="Google Shape;1382;p43"/>
            <p:cNvSpPr/>
            <p:nvPr/>
          </p:nvSpPr>
          <p:spPr>
            <a:xfrm>
              <a:off x="6592454" y="4203471"/>
              <a:ext cx="98472" cy="122386"/>
            </a:xfrm>
            <a:custGeom>
              <a:avLst/>
              <a:gdLst/>
              <a:ahLst/>
              <a:cxnLst/>
              <a:rect l="l" t="t" r="r" b="b"/>
              <a:pathLst>
                <a:path w="2450" h="3045" extrusionOk="0">
                  <a:moveTo>
                    <a:pt x="2305" y="1"/>
                  </a:moveTo>
                  <a:cubicBezTo>
                    <a:pt x="2295" y="1"/>
                    <a:pt x="2287" y="2"/>
                    <a:pt x="2280" y="6"/>
                  </a:cubicBezTo>
                  <a:cubicBezTo>
                    <a:pt x="1203" y="587"/>
                    <a:pt x="826" y="1747"/>
                    <a:pt x="144" y="2650"/>
                  </a:cubicBezTo>
                  <a:cubicBezTo>
                    <a:pt x="0" y="2842"/>
                    <a:pt x="178" y="3045"/>
                    <a:pt x="400" y="3045"/>
                  </a:cubicBezTo>
                  <a:cubicBezTo>
                    <a:pt x="427" y="3045"/>
                    <a:pt x="455" y="3042"/>
                    <a:pt x="483" y="3035"/>
                  </a:cubicBezTo>
                  <a:cubicBezTo>
                    <a:pt x="698" y="2985"/>
                    <a:pt x="960" y="2856"/>
                    <a:pt x="1070" y="2682"/>
                  </a:cubicBezTo>
                  <a:cubicBezTo>
                    <a:pt x="1528" y="1962"/>
                    <a:pt x="1945" y="1220"/>
                    <a:pt x="2362" y="473"/>
                  </a:cubicBezTo>
                  <a:cubicBezTo>
                    <a:pt x="2435" y="349"/>
                    <a:pt x="2422" y="175"/>
                    <a:pt x="2450" y="19"/>
                  </a:cubicBezTo>
                  <a:cubicBezTo>
                    <a:pt x="2375" y="12"/>
                    <a:pt x="2333" y="1"/>
                    <a:pt x="2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3" name="Google Shape;1383;p43"/>
            <p:cNvSpPr/>
            <p:nvPr/>
          </p:nvSpPr>
          <p:spPr>
            <a:xfrm>
              <a:off x="6619745" y="3960305"/>
              <a:ext cx="68568" cy="123110"/>
            </a:xfrm>
            <a:custGeom>
              <a:avLst/>
              <a:gdLst/>
              <a:ahLst/>
              <a:cxnLst/>
              <a:rect l="l" t="t" r="r" b="b"/>
              <a:pathLst>
                <a:path w="1706" h="3063" extrusionOk="0">
                  <a:moveTo>
                    <a:pt x="1500" y="0"/>
                  </a:moveTo>
                  <a:cubicBezTo>
                    <a:pt x="624" y="692"/>
                    <a:pt x="225" y="1660"/>
                    <a:pt x="20" y="2728"/>
                  </a:cubicBezTo>
                  <a:cubicBezTo>
                    <a:pt x="1" y="2822"/>
                    <a:pt x="187" y="3063"/>
                    <a:pt x="263" y="3063"/>
                  </a:cubicBezTo>
                  <a:cubicBezTo>
                    <a:pt x="264" y="3063"/>
                    <a:pt x="266" y="3063"/>
                    <a:pt x="267" y="3063"/>
                  </a:cubicBezTo>
                  <a:cubicBezTo>
                    <a:pt x="441" y="3040"/>
                    <a:pt x="702" y="2947"/>
                    <a:pt x="753" y="2819"/>
                  </a:cubicBezTo>
                  <a:cubicBezTo>
                    <a:pt x="1096" y="1916"/>
                    <a:pt x="1394" y="995"/>
                    <a:pt x="1706" y="82"/>
                  </a:cubicBezTo>
                  <a:lnTo>
                    <a:pt x="15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4" name="Google Shape;1384;p43"/>
            <p:cNvSpPr/>
            <p:nvPr/>
          </p:nvSpPr>
          <p:spPr>
            <a:xfrm>
              <a:off x="6610339" y="2287518"/>
              <a:ext cx="43006" cy="80666"/>
            </a:xfrm>
            <a:custGeom>
              <a:avLst/>
              <a:gdLst/>
              <a:ahLst/>
              <a:cxnLst/>
              <a:rect l="l" t="t" r="r" b="b"/>
              <a:pathLst>
                <a:path w="1070" h="2007" extrusionOk="0">
                  <a:moveTo>
                    <a:pt x="568" y="1"/>
                  </a:moveTo>
                  <a:cubicBezTo>
                    <a:pt x="564" y="1"/>
                    <a:pt x="560" y="1"/>
                    <a:pt x="556" y="2"/>
                  </a:cubicBezTo>
                  <a:cubicBezTo>
                    <a:pt x="377" y="33"/>
                    <a:pt x="148" y="235"/>
                    <a:pt x="89" y="414"/>
                  </a:cubicBezTo>
                  <a:cubicBezTo>
                    <a:pt x="1" y="679"/>
                    <a:pt x="24" y="991"/>
                    <a:pt x="47" y="1281"/>
                  </a:cubicBezTo>
                  <a:cubicBezTo>
                    <a:pt x="77" y="1618"/>
                    <a:pt x="155" y="2007"/>
                    <a:pt x="560" y="2007"/>
                  </a:cubicBezTo>
                  <a:cubicBezTo>
                    <a:pt x="578" y="2007"/>
                    <a:pt x="596" y="2006"/>
                    <a:pt x="615" y="2004"/>
                  </a:cubicBezTo>
                  <a:cubicBezTo>
                    <a:pt x="1069" y="1973"/>
                    <a:pt x="1005" y="1559"/>
                    <a:pt x="1010" y="1230"/>
                  </a:cubicBezTo>
                  <a:cubicBezTo>
                    <a:pt x="1014" y="1174"/>
                    <a:pt x="1010" y="1119"/>
                    <a:pt x="1010" y="995"/>
                  </a:cubicBezTo>
                  <a:cubicBezTo>
                    <a:pt x="1000" y="849"/>
                    <a:pt x="1037" y="610"/>
                    <a:pt x="959" y="418"/>
                  </a:cubicBezTo>
                  <a:cubicBezTo>
                    <a:pt x="888" y="246"/>
                    <a:pt x="685" y="1"/>
                    <a:pt x="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5" name="Google Shape;1385;p43"/>
            <p:cNvSpPr/>
            <p:nvPr/>
          </p:nvSpPr>
          <p:spPr>
            <a:xfrm>
              <a:off x="6562992" y="2685467"/>
              <a:ext cx="44573" cy="81470"/>
            </a:xfrm>
            <a:custGeom>
              <a:avLst/>
              <a:gdLst/>
              <a:ahLst/>
              <a:cxnLst/>
              <a:rect l="l" t="t" r="r" b="b"/>
              <a:pathLst>
                <a:path w="1109" h="2027" extrusionOk="0">
                  <a:moveTo>
                    <a:pt x="523" y="0"/>
                  </a:moveTo>
                  <a:cubicBezTo>
                    <a:pt x="386" y="0"/>
                    <a:pt x="180" y="198"/>
                    <a:pt x="120" y="354"/>
                  </a:cubicBezTo>
                  <a:cubicBezTo>
                    <a:pt x="28" y="583"/>
                    <a:pt x="10" y="854"/>
                    <a:pt x="15" y="1105"/>
                  </a:cubicBezTo>
                  <a:cubicBezTo>
                    <a:pt x="28" y="1495"/>
                    <a:pt x="1" y="2022"/>
                    <a:pt x="537" y="2026"/>
                  </a:cubicBezTo>
                  <a:cubicBezTo>
                    <a:pt x="540" y="2026"/>
                    <a:pt x="543" y="2026"/>
                    <a:pt x="545" y="2026"/>
                  </a:cubicBezTo>
                  <a:cubicBezTo>
                    <a:pt x="1108" y="2026"/>
                    <a:pt x="969" y="1466"/>
                    <a:pt x="1059" y="1087"/>
                  </a:cubicBezTo>
                  <a:cubicBezTo>
                    <a:pt x="1023" y="848"/>
                    <a:pt x="1032" y="579"/>
                    <a:pt x="936" y="354"/>
                  </a:cubicBezTo>
                  <a:cubicBezTo>
                    <a:pt x="872" y="198"/>
                    <a:pt x="670" y="5"/>
                    <a:pt x="5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6" name="Google Shape;1386;p43"/>
            <p:cNvSpPr/>
            <p:nvPr/>
          </p:nvSpPr>
          <p:spPr>
            <a:xfrm>
              <a:off x="6548643" y="2372245"/>
              <a:ext cx="47186" cy="69935"/>
            </a:xfrm>
            <a:custGeom>
              <a:avLst/>
              <a:gdLst/>
              <a:ahLst/>
              <a:cxnLst/>
              <a:rect l="l" t="t" r="r" b="b"/>
              <a:pathLst>
                <a:path w="1174" h="1740" extrusionOk="0">
                  <a:moveTo>
                    <a:pt x="589" y="1"/>
                  </a:moveTo>
                  <a:cubicBezTo>
                    <a:pt x="579" y="1"/>
                    <a:pt x="570" y="1"/>
                    <a:pt x="560" y="2"/>
                  </a:cubicBezTo>
                  <a:cubicBezTo>
                    <a:pt x="362" y="10"/>
                    <a:pt x="184" y="492"/>
                    <a:pt x="0" y="757"/>
                  </a:cubicBezTo>
                  <a:cubicBezTo>
                    <a:pt x="146" y="1218"/>
                    <a:pt x="52" y="1739"/>
                    <a:pt x="574" y="1739"/>
                  </a:cubicBezTo>
                  <a:cubicBezTo>
                    <a:pt x="578" y="1739"/>
                    <a:pt x="583" y="1739"/>
                    <a:pt x="587" y="1739"/>
                  </a:cubicBezTo>
                  <a:cubicBezTo>
                    <a:pt x="1174" y="1729"/>
                    <a:pt x="1050" y="1188"/>
                    <a:pt x="1014" y="799"/>
                  </a:cubicBezTo>
                  <a:cubicBezTo>
                    <a:pt x="983" y="476"/>
                    <a:pt x="999" y="1"/>
                    <a:pt x="5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7" name="Google Shape;1387;p43"/>
            <p:cNvSpPr/>
            <p:nvPr/>
          </p:nvSpPr>
          <p:spPr>
            <a:xfrm>
              <a:off x="6519021" y="2166658"/>
              <a:ext cx="49397" cy="79862"/>
            </a:xfrm>
            <a:custGeom>
              <a:avLst/>
              <a:gdLst/>
              <a:ahLst/>
              <a:cxnLst/>
              <a:rect l="l" t="t" r="r" b="b"/>
              <a:pathLst>
                <a:path w="1229" h="1987" extrusionOk="0">
                  <a:moveTo>
                    <a:pt x="301" y="1"/>
                  </a:moveTo>
                  <a:cubicBezTo>
                    <a:pt x="205" y="1"/>
                    <a:pt x="0" y="182"/>
                    <a:pt x="14" y="249"/>
                  </a:cubicBezTo>
                  <a:cubicBezTo>
                    <a:pt x="115" y="790"/>
                    <a:pt x="234" y="1335"/>
                    <a:pt x="408" y="1858"/>
                  </a:cubicBezTo>
                  <a:cubicBezTo>
                    <a:pt x="433" y="1929"/>
                    <a:pt x="640" y="1987"/>
                    <a:pt x="805" y="1987"/>
                  </a:cubicBezTo>
                  <a:cubicBezTo>
                    <a:pt x="852" y="1987"/>
                    <a:pt x="895" y="1982"/>
                    <a:pt x="930" y="1972"/>
                  </a:cubicBezTo>
                  <a:cubicBezTo>
                    <a:pt x="1054" y="1936"/>
                    <a:pt x="1128" y="1711"/>
                    <a:pt x="1229" y="1564"/>
                  </a:cubicBezTo>
                  <a:cubicBezTo>
                    <a:pt x="1063" y="1092"/>
                    <a:pt x="939" y="653"/>
                    <a:pt x="751" y="240"/>
                  </a:cubicBezTo>
                  <a:cubicBezTo>
                    <a:pt x="697" y="111"/>
                    <a:pt x="467" y="20"/>
                    <a:pt x="307" y="1"/>
                  </a:cubicBezTo>
                  <a:cubicBezTo>
                    <a:pt x="305" y="1"/>
                    <a:pt x="303"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8" name="Google Shape;1388;p43"/>
            <p:cNvSpPr/>
            <p:nvPr/>
          </p:nvSpPr>
          <p:spPr>
            <a:xfrm>
              <a:off x="6449166" y="1511112"/>
              <a:ext cx="111494" cy="137338"/>
            </a:xfrm>
            <a:custGeom>
              <a:avLst/>
              <a:gdLst/>
              <a:ahLst/>
              <a:cxnLst/>
              <a:rect l="l" t="t" r="r" b="b"/>
              <a:pathLst>
                <a:path w="2774" h="3417" extrusionOk="0">
                  <a:moveTo>
                    <a:pt x="998" y="1"/>
                  </a:moveTo>
                  <a:cubicBezTo>
                    <a:pt x="630" y="1"/>
                    <a:pt x="327" y="249"/>
                    <a:pt x="184" y="722"/>
                  </a:cubicBezTo>
                  <a:cubicBezTo>
                    <a:pt x="102" y="979"/>
                    <a:pt x="74" y="1254"/>
                    <a:pt x="24" y="1525"/>
                  </a:cubicBezTo>
                  <a:cubicBezTo>
                    <a:pt x="1" y="2190"/>
                    <a:pt x="317" y="2674"/>
                    <a:pt x="761" y="3124"/>
                  </a:cubicBezTo>
                  <a:cubicBezTo>
                    <a:pt x="955" y="3325"/>
                    <a:pt x="1144" y="3417"/>
                    <a:pt x="1340" y="3417"/>
                  </a:cubicBezTo>
                  <a:cubicBezTo>
                    <a:pt x="1512" y="3417"/>
                    <a:pt x="1689" y="3346"/>
                    <a:pt x="1880" y="3216"/>
                  </a:cubicBezTo>
                  <a:cubicBezTo>
                    <a:pt x="2774" y="2598"/>
                    <a:pt x="2604" y="819"/>
                    <a:pt x="1591" y="191"/>
                  </a:cubicBezTo>
                  <a:cubicBezTo>
                    <a:pt x="1385" y="63"/>
                    <a:pt x="118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9" name="Google Shape;1389;p43"/>
            <p:cNvSpPr/>
            <p:nvPr/>
          </p:nvSpPr>
          <p:spPr>
            <a:xfrm>
              <a:off x="6407526" y="1701667"/>
              <a:ext cx="132675" cy="129983"/>
            </a:xfrm>
            <a:custGeom>
              <a:avLst/>
              <a:gdLst/>
              <a:ahLst/>
              <a:cxnLst/>
              <a:rect l="l" t="t" r="r" b="b"/>
              <a:pathLst>
                <a:path w="3301" h="3234" extrusionOk="0">
                  <a:moveTo>
                    <a:pt x="1563" y="1"/>
                  </a:moveTo>
                  <a:cubicBezTo>
                    <a:pt x="652" y="1"/>
                    <a:pt x="0" y="644"/>
                    <a:pt x="15" y="1536"/>
                  </a:cubicBezTo>
                  <a:cubicBezTo>
                    <a:pt x="28" y="2573"/>
                    <a:pt x="629" y="3233"/>
                    <a:pt x="1555" y="3233"/>
                  </a:cubicBezTo>
                  <a:cubicBezTo>
                    <a:pt x="2567" y="3229"/>
                    <a:pt x="3301" y="2476"/>
                    <a:pt x="3301" y="1437"/>
                  </a:cubicBezTo>
                  <a:cubicBezTo>
                    <a:pt x="3301" y="661"/>
                    <a:pt x="2518" y="11"/>
                    <a:pt x="1582" y="1"/>
                  </a:cubicBezTo>
                  <a:cubicBezTo>
                    <a:pt x="1576" y="1"/>
                    <a:pt x="1570" y="1"/>
                    <a:pt x="1563"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0" name="Google Shape;1390;p43"/>
            <p:cNvSpPr/>
            <p:nvPr/>
          </p:nvSpPr>
          <p:spPr>
            <a:xfrm>
              <a:off x="6479029" y="2283659"/>
              <a:ext cx="46463" cy="84806"/>
            </a:xfrm>
            <a:custGeom>
              <a:avLst/>
              <a:gdLst/>
              <a:ahLst/>
              <a:cxnLst/>
              <a:rect l="l" t="t" r="r" b="b"/>
              <a:pathLst>
                <a:path w="1156" h="2110" extrusionOk="0">
                  <a:moveTo>
                    <a:pt x="471" y="0"/>
                  </a:moveTo>
                  <a:cubicBezTo>
                    <a:pt x="349" y="0"/>
                    <a:pt x="144" y="209"/>
                    <a:pt x="97" y="363"/>
                  </a:cubicBezTo>
                  <a:cubicBezTo>
                    <a:pt x="9" y="611"/>
                    <a:pt x="0" y="895"/>
                    <a:pt x="9" y="1165"/>
                  </a:cubicBezTo>
                  <a:cubicBezTo>
                    <a:pt x="14" y="1581"/>
                    <a:pt x="5" y="2109"/>
                    <a:pt x="566" y="2109"/>
                  </a:cubicBezTo>
                  <a:cubicBezTo>
                    <a:pt x="568" y="2109"/>
                    <a:pt x="571" y="2109"/>
                    <a:pt x="573" y="2109"/>
                  </a:cubicBezTo>
                  <a:cubicBezTo>
                    <a:pt x="1155" y="2100"/>
                    <a:pt x="990" y="1545"/>
                    <a:pt x="1050" y="1188"/>
                  </a:cubicBezTo>
                  <a:cubicBezTo>
                    <a:pt x="1017" y="905"/>
                    <a:pt x="1036" y="611"/>
                    <a:pt x="939" y="367"/>
                  </a:cubicBezTo>
                  <a:cubicBezTo>
                    <a:pt x="871" y="203"/>
                    <a:pt x="655" y="20"/>
                    <a:pt x="486" y="1"/>
                  </a:cubicBezTo>
                  <a:cubicBezTo>
                    <a:pt x="481" y="0"/>
                    <a:pt x="477" y="0"/>
                    <a:pt x="4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1" name="Google Shape;1391;p43"/>
            <p:cNvSpPr/>
            <p:nvPr/>
          </p:nvSpPr>
          <p:spPr>
            <a:xfrm>
              <a:off x="6468700" y="2775339"/>
              <a:ext cx="42765" cy="114669"/>
            </a:xfrm>
            <a:custGeom>
              <a:avLst/>
              <a:gdLst/>
              <a:ahLst/>
              <a:cxnLst/>
              <a:rect l="l" t="t" r="r" b="b"/>
              <a:pathLst>
                <a:path w="1064" h="2853" extrusionOk="0">
                  <a:moveTo>
                    <a:pt x="454" y="1"/>
                  </a:moveTo>
                  <a:cubicBezTo>
                    <a:pt x="449" y="1"/>
                    <a:pt x="445" y="1"/>
                    <a:pt x="441" y="1"/>
                  </a:cubicBezTo>
                  <a:cubicBezTo>
                    <a:pt x="308" y="15"/>
                    <a:pt x="92" y="204"/>
                    <a:pt x="79" y="327"/>
                  </a:cubicBezTo>
                  <a:cubicBezTo>
                    <a:pt x="28" y="1033"/>
                    <a:pt x="1" y="1743"/>
                    <a:pt x="18" y="2453"/>
                  </a:cubicBezTo>
                  <a:cubicBezTo>
                    <a:pt x="24" y="2594"/>
                    <a:pt x="250" y="2853"/>
                    <a:pt x="357" y="2853"/>
                  </a:cubicBezTo>
                  <a:cubicBezTo>
                    <a:pt x="359" y="2853"/>
                    <a:pt x="361" y="2853"/>
                    <a:pt x="363" y="2853"/>
                  </a:cubicBezTo>
                  <a:cubicBezTo>
                    <a:pt x="537" y="2838"/>
                    <a:pt x="779" y="2664"/>
                    <a:pt x="830" y="2508"/>
                  </a:cubicBezTo>
                  <a:cubicBezTo>
                    <a:pt x="958" y="2114"/>
                    <a:pt x="990" y="1688"/>
                    <a:pt x="1064" y="1262"/>
                  </a:cubicBezTo>
                  <a:cubicBezTo>
                    <a:pt x="1004" y="922"/>
                    <a:pt x="977" y="575"/>
                    <a:pt x="867" y="253"/>
                  </a:cubicBezTo>
                  <a:cubicBezTo>
                    <a:pt x="823" y="133"/>
                    <a:pt x="596" y="1"/>
                    <a:pt x="4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2" name="Google Shape;1392;p43"/>
            <p:cNvSpPr/>
            <p:nvPr/>
          </p:nvSpPr>
          <p:spPr>
            <a:xfrm>
              <a:off x="6410701" y="2177470"/>
              <a:ext cx="39268" cy="77692"/>
            </a:xfrm>
            <a:custGeom>
              <a:avLst/>
              <a:gdLst/>
              <a:ahLst/>
              <a:cxnLst/>
              <a:rect l="l" t="t" r="r" b="b"/>
              <a:pathLst>
                <a:path w="977" h="1933" extrusionOk="0">
                  <a:moveTo>
                    <a:pt x="478" y="1"/>
                  </a:moveTo>
                  <a:cubicBezTo>
                    <a:pt x="460" y="1"/>
                    <a:pt x="441" y="1"/>
                    <a:pt x="421" y="3"/>
                  </a:cubicBezTo>
                  <a:cubicBezTo>
                    <a:pt x="0" y="35"/>
                    <a:pt x="78" y="443"/>
                    <a:pt x="60" y="741"/>
                  </a:cubicBezTo>
                  <a:cubicBezTo>
                    <a:pt x="55" y="796"/>
                    <a:pt x="60" y="851"/>
                    <a:pt x="60" y="906"/>
                  </a:cubicBezTo>
                  <a:lnTo>
                    <a:pt x="46" y="906"/>
                  </a:lnTo>
                  <a:cubicBezTo>
                    <a:pt x="60" y="1103"/>
                    <a:pt x="19" y="1332"/>
                    <a:pt x="101" y="1497"/>
                  </a:cubicBezTo>
                  <a:cubicBezTo>
                    <a:pt x="197" y="1671"/>
                    <a:pt x="403" y="1791"/>
                    <a:pt x="564" y="1932"/>
                  </a:cubicBezTo>
                  <a:cubicBezTo>
                    <a:pt x="687" y="1777"/>
                    <a:pt x="871" y="1634"/>
                    <a:pt x="916" y="1456"/>
                  </a:cubicBezTo>
                  <a:cubicBezTo>
                    <a:pt x="976" y="1217"/>
                    <a:pt x="944" y="952"/>
                    <a:pt x="922" y="700"/>
                  </a:cubicBezTo>
                  <a:cubicBezTo>
                    <a:pt x="895" y="384"/>
                    <a:pt x="872" y="1"/>
                    <a:pt x="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3" name="Google Shape;1393;p43"/>
            <p:cNvSpPr/>
            <p:nvPr/>
          </p:nvSpPr>
          <p:spPr>
            <a:xfrm>
              <a:off x="6364640" y="2643627"/>
              <a:ext cx="41479" cy="104742"/>
            </a:xfrm>
            <a:custGeom>
              <a:avLst/>
              <a:gdLst/>
              <a:ahLst/>
              <a:cxnLst/>
              <a:rect l="l" t="t" r="r" b="b"/>
              <a:pathLst>
                <a:path w="1032" h="2606" extrusionOk="0">
                  <a:moveTo>
                    <a:pt x="515" y="0"/>
                  </a:moveTo>
                  <a:cubicBezTo>
                    <a:pt x="390" y="0"/>
                    <a:pt x="173" y="140"/>
                    <a:pt x="160" y="235"/>
                  </a:cubicBezTo>
                  <a:cubicBezTo>
                    <a:pt x="73" y="909"/>
                    <a:pt x="13" y="1592"/>
                    <a:pt x="0" y="2274"/>
                  </a:cubicBezTo>
                  <a:cubicBezTo>
                    <a:pt x="0" y="2389"/>
                    <a:pt x="261" y="2586"/>
                    <a:pt x="417" y="2604"/>
                  </a:cubicBezTo>
                  <a:cubicBezTo>
                    <a:pt x="422" y="2605"/>
                    <a:pt x="427" y="2606"/>
                    <a:pt x="433" y="2606"/>
                  </a:cubicBezTo>
                  <a:cubicBezTo>
                    <a:pt x="551" y="2606"/>
                    <a:pt x="753" y="2424"/>
                    <a:pt x="792" y="2293"/>
                  </a:cubicBezTo>
                  <a:cubicBezTo>
                    <a:pt x="912" y="1912"/>
                    <a:pt x="962" y="1514"/>
                    <a:pt x="1031" y="1161"/>
                  </a:cubicBezTo>
                  <a:cubicBezTo>
                    <a:pt x="999" y="840"/>
                    <a:pt x="1008" y="556"/>
                    <a:pt x="926" y="303"/>
                  </a:cubicBezTo>
                  <a:cubicBezTo>
                    <a:pt x="880" y="166"/>
                    <a:pt x="682" y="24"/>
                    <a:pt x="536" y="2"/>
                  </a:cubicBezTo>
                  <a:cubicBezTo>
                    <a:pt x="530" y="1"/>
                    <a:pt x="522" y="0"/>
                    <a:pt x="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4" name="Google Shape;1394;p43"/>
            <p:cNvSpPr/>
            <p:nvPr/>
          </p:nvSpPr>
          <p:spPr>
            <a:xfrm>
              <a:off x="6161224" y="1403436"/>
              <a:ext cx="201405" cy="323389"/>
            </a:xfrm>
            <a:custGeom>
              <a:avLst/>
              <a:gdLst/>
              <a:ahLst/>
              <a:cxnLst/>
              <a:rect l="l" t="t" r="r" b="b"/>
              <a:pathLst>
                <a:path w="5011" h="8046" extrusionOk="0">
                  <a:moveTo>
                    <a:pt x="4319" y="1"/>
                  </a:moveTo>
                  <a:cubicBezTo>
                    <a:pt x="3851" y="405"/>
                    <a:pt x="3269" y="638"/>
                    <a:pt x="2558" y="716"/>
                  </a:cubicBezTo>
                  <a:cubicBezTo>
                    <a:pt x="1990" y="785"/>
                    <a:pt x="1462" y="927"/>
                    <a:pt x="1041" y="1385"/>
                  </a:cubicBezTo>
                  <a:cubicBezTo>
                    <a:pt x="166" y="2330"/>
                    <a:pt x="0" y="3384"/>
                    <a:pt x="505" y="4539"/>
                  </a:cubicBezTo>
                  <a:cubicBezTo>
                    <a:pt x="743" y="5084"/>
                    <a:pt x="986" y="5666"/>
                    <a:pt x="1380" y="6097"/>
                  </a:cubicBezTo>
                  <a:cubicBezTo>
                    <a:pt x="1917" y="6684"/>
                    <a:pt x="2595" y="7147"/>
                    <a:pt x="3227" y="7641"/>
                  </a:cubicBezTo>
                  <a:cubicBezTo>
                    <a:pt x="3402" y="7780"/>
                    <a:pt x="3631" y="7853"/>
                    <a:pt x="4003" y="8045"/>
                  </a:cubicBezTo>
                  <a:cubicBezTo>
                    <a:pt x="4052" y="7147"/>
                    <a:pt x="4157" y="6386"/>
                    <a:pt x="4126" y="5634"/>
                  </a:cubicBezTo>
                  <a:cubicBezTo>
                    <a:pt x="4066" y="4195"/>
                    <a:pt x="3928" y="2761"/>
                    <a:pt x="4359" y="1358"/>
                  </a:cubicBezTo>
                  <a:cubicBezTo>
                    <a:pt x="4497" y="904"/>
                    <a:pt x="4681" y="395"/>
                    <a:pt x="5011" y="79"/>
                  </a:cubicBezTo>
                  <a:lnTo>
                    <a:pt x="4319" y="1"/>
                  </a:ln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5" name="Google Shape;1395;p43"/>
            <p:cNvSpPr/>
            <p:nvPr/>
          </p:nvSpPr>
          <p:spPr>
            <a:xfrm>
              <a:off x="6253265" y="2785829"/>
              <a:ext cx="42082" cy="97909"/>
            </a:xfrm>
            <a:custGeom>
              <a:avLst/>
              <a:gdLst/>
              <a:ahLst/>
              <a:cxnLst/>
              <a:rect l="l" t="t" r="r" b="b"/>
              <a:pathLst>
                <a:path w="1047" h="2436" extrusionOk="0">
                  <a:moveTo>
                    <a:pt x="593" y="1"/>
                  </a:moveTo>
                  <a:cubicBezTo>
                    <a:pt x="437" y="157"/>
                    <a:pt x="190" y="291"/>
                    <a:pt x="153" y="468"/>
                  </a:cubicBezTo>
                  <a:cubicBezTo>
                    <a:pt x="49" y="932"/>
                    <a:pt x="1" y="1406"/>
                    <a:pt x="12" y="1881"/>
                  </a:cubicBezTo>
                  <a:cubicBezTo>
                    <a:pt x="16" y="2068"/>
                    <a:pt x="222" y="2252"/>
                    <a:pt x="337" y="2436"/>
                  </a:cubicBezTo>
                  <a:cubicBezTo>
                    <a:pt x="520" y="2289"/>
                    <a:pt x="773" y="2174"/>
                    <a:pt x="859" y="1986"/>
                  </a:cubicBezTo>
                  <a:cubicBezTo>
                    <a:pt x="983" y="1711"/>
                    <a:pt x="983" y="1385"/>
                    <a:pt x="1020" y="1166"/>
                  </a:cubicBezTo>
                  <a:cubicBezTo>
                    <a:pt x="1011" y="890"/>
                    <a:pt x="1047" y="690"/>
                    <a:pt x="979" y="533"/>
                  </a:cubicBezTo>
                  <a:cubicBezTo>
                    <a:pt x="896" y="337"/>
                    <a:pt x="727" y="175"/>
                    <a:pt x="5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6" name="Google Shape;1396;p43"/>
            <p:cNvSpPr/>
            <p:nvPr/>
          </p:nvSpPr>
          <p:spPr>
            <a:xfrm>
              <a:off x="6188675" y="2600178"/>
              <a:ext cx="54742" cy="117764"/>
            </a:xfrm>
            <a:custGeom>
              <a:avLst/>
              <a:gdLst/>
              <a:ahLst/>
              <a:cxnLst/>
              <a:rect l="l" t="t" r="r" b="b"/>
              <a:pathLst>
                <a:path w="1362" h="2930" extrusionOk="0">
                  <a:moveTo>
                    <a:pt x="918" y="0"/>
                  </a:moveTo>
                  <a:cubicBezTo>
                    <a:pt x="752" y="193"/>
                    <a:pt x="509" y="358"/>
                    <a:pt x="441" y="578"/>
                  </a:cubicBezTo>
                  <a:cubicBezTo>
                    <a:pt x="257" y="1153"/>
                    <a:pt x="119" y="1742"/>
                    <a:pt x="28" y="2339"/>
                  </a:cubicBezTo>
                  <a:cubicBezTo>
                    <a:pt x="1" y="2516"/>
                    <a:pt x="193" y="2732"/>
                    <a:pt x="285" y="2930"/>
                  </a:cubicBezTo>
                  <a:cubicBezTo>
                    <a:pt x="468" y="2810"/>
                    <a:pt x="756" y="2732"/>
                    <a:pt x="811" y="2572"/>
                  </a:cubicBezTo>
                  <a:cubicBezTo>
                    <a:pt x="1027" y="1971"/>
                    <a:pt x="1164" y="1348"/>
                    <a:pt x="1362" y="623"/>
                  </a:cubicBezTo>
                  <a:cubicBezTo>
                    <a:pt x="1219" y="427"/>
                    <a:pt x="1068" y="216"/>
                    <a:pt x="9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7" name="Google Shape;1397;p43"/>
            <p:cNvSpPr/>
            <p:nvPr/>
          </p:nvSpPr>
          <p:spPr>
            <a:xfrm>
              <a:off x="6111505" y="2794109"/>
              <a:ext cx="57274" cy="76768"/>
            </a:xfrm>
            <a:custGeom>
              <a:avLst/>
              <a:gdLst/>
              <a:ahLst/>
              <a:cxnLst/>
              <a:rect l="l" t="t" r="r" b="b"/>
              <a:pathLst>
                <a:path w="1425" h="1910" extrusionOk="0">
                  <a:moveTo>
                    <a:pt x="1075" y="1"/>
                  </a:moveTo>
                  <a:cubicBezTo>
                    <a:pt x="986" y="1"/>
                    <a:pt x="871" y="30"/>
                    <a:pt x="844" y="76"/>
                  </a:cubicBezTo>
                  <a:cubicBezTo>
                    <a:pt x="554" y="547"/>
                    <a:pt x="280" y="1038"/>
                    <a:pt x="36" y="1538"/>
                  </a:cubicBezTo>
                  <a:cubicBezTo>
                    <a:pt x="0" y="1611"/>
                    <a:pt x="114" y="1836"/>
                    <a:pt x="211" y="1885"/>
                  </a:cubicBezTo>
                  <a:cubicBezTo>
                    <a:pt x="243" y="1902"/>
                    <a:pt x="290" y="1910"/>
                    <a:pt x="340" y="1910"/>
                  </a:cubicBezTo>
                  <a:cubicBezTo>
                    <a:pt x="443" y="1910"/>
                    <a:pt x="561" y="1878"/>
                    <a:pt x="600" y="1826"/>
                  </a:cubicBezTo>
                  <a:cubicBezTo>
                    <a:pt x="903" y="1409"/>
                    <a:pt x="1168" y="964"/>
                    <a:pt x="1425" y="566"/>
                  </a:cubicBezTo>
                  <a:cubicBezTo>
                    <a:pt x="1311" y="299"/>
                    <a:pt x="1275" y="131"/>
                    <a:pt x="1174" y="25"/>
                  </a:cubicBezTo>
                  <a:cubicBezTo>
                    <a:pt x="1158" y="8"/>
                    <a:pt x="1120" y="1"/>
                    <a:pt x="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8" name="Google Shape;1398;p43"/>
            <p:cNvSpPr/>
            <p:nvPr/>
          </p:nvSpPr>
          <p:spPr>
            <a:xfrm>
              <a:off x="5450331" y="3254156"/>
              <a:ext cx="122145" cy="169371"/>
            </a:xfrm>
            <a:custGeom>
              <a:avLst/>
              <a:gdLst/>
              <a:ahLst/>
              <a:cxnLst/>
              <a:rect l="l" t="t" r="r" b="b"/>
              <a:pathLst>
                <a:path w="3039" h="4214" extrusionOk="0">
                  <a:moveTo>
                    <a:pt x="2714" y="0"/>
                  </a:moveTo>
                  <a:cubicBezTo>
                    <a:pt x="2693" y="0"/>
                    <a:pt x="2674" y="3"/>
                    <a:pt x="2659" y="10"/>
                  </a:cubicBezTo>
                  <a:cubicBezTo>
                    <a:pt x="2379" y="124"/>
                    <a:pt x="2022" y="225"/>
                    <a:pt x="1866" y="455"/>
                  </a:cubicBezTo>
                  <a:cubicBezTo>
                    <a:pt x="1291" y="1272"/>
                    <a:pt x="762" y="2118"/>
                    <a:pt x="280" y="2994"/>
                  </a:cubicBezTo>
                  <a:cubicBezTo>
                    <a:pt x="92" y="3328"/>
                    <a:pt x="88" y="3764"/>
                    <a:pt x="0" y="4158"/>
                  </a:cubicBezTo>
                  <a:lnTo>
                    <a:pt x="152" y="4213"/>
                  </a:lnTo>
                  <a:cubicBezTo>
                    <a:pt x="221" y="4163"/>
                    <a:pt x="307" y="4127"/>
                    <a:pt x="353" y="4062"/>
                  </a:cubicBezTo>
                  <a:cubicBezTo>
                    <a:pt x="1232" y="2876"/>
                    <a:pt x="2104" y="1683"/>
                    <a:pt x="2970" y="482"/>
                  </a:cubicBezTo>
                  <a:cubicBezTo>
                    <a:pt x="3030" y="395"/>
                    <a:pt x="3038" y="212"/>
                    <a:pt x="2989" y="130"/>
                  </a:cubicBezTo>
                  <a:cubicBezTo>
                    <a:pt x="2944" y="62"/>
                    <a:pt x="2807" y="0"/>
                    <a:pt x="2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9" name="Google Shape;1399;p43"/>
            <p:cNvSpPr/>
            <p:nvPr/>
          </p:nvSpPr>
          <p:spPr>
            <a:xfrm>
              <a:off x="5490484" y="3384301"/>
              <a:ext cx="73512" cy="238904"/>
            </a:xfrm>
            <a:custGeom>
              <a:avLst/>
              <a:gdLst/>
              <a:ahLst/>
              <a:cxnLst/>
              <a:rect l="l" t="t" r="r" b="b"/>
              <a:pathLst>
                <a:path w="1829" h="5944" extrusionOk="0">
                  <a:moveTo>
                    <a:pt x="1600" y="0"/>
                  </a:moveTo>
                  <a:cubicBezTo>
                    <a:pt x="1500" y="0"/>
                    <a:pt x="1370" y="71"/>
                    <a:pt x="1274" y="132"/>
                  </a:cubicBezTo>
                  <a:cubicBezTo>
                    <a:pt x="1187" y="188"/>
                    <a:pt x="1132" y="302"/>
                    <a:pt x="1082" y="398"/>
                  </a:cubicBezTo>
                  <a:cubicBezTo>
                    <a:pt x="458" y="1659"/>
                    <a:pt x="0" y="2969"/>
                    <a:pt x="188" y="4400"/>
                  </a:cubicBezTo>
                  <a:cubicBezTo>
                    <a:pt x="257" y="4927"/>
                    <a:pt x="537" y="5431"/>
                    <a:pt x="720" y="5944"/>
                  </a:cubicBezTo>
                  <a:cubicBezTo>
                    <a:pt x="792" y="5931"/>
                    <a:pt x="866" y="5912"/>
                    <a:pt x="939" y="5898"/>
                  </a:cubicBezTo>
                  <a:cubicBezTo>
                    <a:pt x="967" y="5801"/>
                    <a:pt x="1036" y="5697"/>
                    <a:pt x="1017" y="5609"/>
                  </a:cubicBezTo>
                  <a:cubicBezTo>
                    <a:pt x="765" y="4248"/>
                    <a:pt x="1082" y="2965"/>
                    <a:pt x="1480" y="1682"/>
                  </a:cubicBezTo>
                  <a:cubicBezTo>
                    <a:pt x="1613" y="1246"/>
                    <a:pt x="1723" y="804"/>
                    <a:pt x="1810" y="357"/>
                  </a:cubicBezTo>
                  <a:cubicBezTo>
                    <a:pt x="1829" y="247"/>
                    <a:pt x="1742" y="41"/>
                    <a:pt x="1654" y="9"/>
                  </a:cubicBezTo>
                  <a:cubicBezTo>
                    <a:pt x="1638" y="3"/>
                    <a:pt x="1619" y="0"/>
                    <a:pt x="16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00" name="Google Shape;1400;p43"/>
            <p:cNvSpPr/>
            <p:nvPr/>
          </p:nvSpPr>
          <p:spPr>
            <a:xfrm>
              <a:off x="5396312" y="3501182"/>
              <a:ext cx="55667" cy="225721"/>
            </a:xfrm>
            <a:custGeom>
              <a:avLst/>
              <a:gdLst/>
              <a:ahLst/>
              <a:cxnLst/>
              <a:rect l="l" t="t" r="r" b="b"/>
              <a:pathLst>
                <a:path w="1385" h="5616" extrusionOk="0">
                  <a:moveTo>
                    <a:pt x="1202" y="1"/>
                  </a:moveTo>
                  <a:cubicBezTo>
                    <a:pt x="1050" y="107"/>
                    <a:pt x="821" y="185"/>
                    <a:pt x="766" y="327"/>
                  </a:cubicBezTo>
                  <a:cubicBezTo>
                    <a:pt x="175" y="1821"/>
                    <a:pt x="1" y="3366"/>
                    <a:pt x="339" y="4942"/>
                  </a:cubicBezTo>
                  <a:cubicBezTo>
                    <a:pt x="394" y="5190"/>
                    <a:pt x="629" y="5392"/>
                    <a:pt x="779" y="5616"/>
                  </a:cubicBezTo>
                  <a:cubicBezTo>
                    <a:pt x="844" y="5588"/>
                    <a:pt x="903" y="5561"/>
                    <a:pt x="968" y="5533"/>
                  </a:cubicBezTo>
                  <a:cubicBezTo>
                    <a:pt x="1000" y="5264"/>
                    <a:pt x="1040" y="4997"/>
                    <a:pt x="1063" y="4727"/>
                  </a:cubicBezTo>
                  <a:cubicBezTo>
                    <a:pt x="1169" y="3384"/>
                    <a:pt x="1284" y="2042"/>
                    <a:pt x="1366" y="699"/>
                  </a:cubicBezTo>
                  <a:cubicBezTo>
                    <a:pt x="1385" y="474"/>
                    <a:pt x="1261" y="23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1895" name="Google Shape;1895;p44"/>
          <p:cNvGrpSpPr/>
          <p:nvPr/>
        </p:nvGrpSpPr>
        <p:grpSpPr>
          <a:xfrm>
            <a:off x="-1205865" y="-1123315"/>
            <a:ext cx="779780" cy="993775"/>
            <a:chOff x="134650" y="1451605"/>
            <a:chExt cx="575649" cy="734269"/>
          </a:xfrm>
        </p:grpSpPr>
        <p:sp>
          <p:nvSpPr>
            <p:cNvPr id="1896" name="Google Shape;1896;p44"/>
            <p:cNvSpPr/>
            <p:nvPr/>
          </p:nvSpPr>
          <p:spPr>
            <a:xfrm>
              <a:off x="242973" y="1656528"/>
              <a:ext cx="383749" cy="356368"/>
            </a:xfrm>
            <a:custGeom>
              <a:avLst/>
              <a:gdLst/>
              <a:ahLst/>
              <a:cxnLst/>
              <a:rect l="l" t="t" r="r" b="b"/>
              <a:pathLst>
                <a:path w="18514" h="17193" extrusionOk="0">
                  <a:moveTo>
                    <a:pt x="8062" y="1"/>
                  </a:moveTo>
                  <a:cubicBezTo>
                    <a:pt x="8055" y="1"/>
                    <a:pt x="8048" y="1"/>
                    <a:pt x="8041" y="2"/>
                  </a:cubicBezTo>
                  <a:cubicBezTo>
                    <a:pt x="3105" y="614"/>
                    <a:pt x="1" y="6884"/>
                    <a:pt x="993" y="11527"/>
                  </a:cubicBezTo>
                  <a:cubicBezTo>
                    <a:pt x="1782" y="15222"/>
                    <a:pt x="5789" y="17192"/>
                    <a:pt x="9381" y="17192"/>
                  </a:cubicBezTo>
                  <a:cubicBezTo>
                    <a:pt x="9868" y="17192"/>
                    <a:pt x="10348" y="17156"/>
                    <a:pt x="10812" y="17083"/>
                  </a:cubicBezTo>
                  <a:cubicBezTo>
                    <a:pt x="15282" y="16376"/>
                    <a:pt x="18513" y="12130"/>
                    <a:pt x="18230" y="7586"/>
                  </a:cubicBezTo>
                  <a:cubicBezTo>
                    <a:pt x="17941" y="2955"/>
                    <a:pt x="13757" y="269"/>
                    <a:pt x="9550" y="269"/>
                  </a:cubicBezTo>
                  <a:cubicBezTo>
                    <a:pt x="9083" y="269"/>
                    <a:pt x="8616" y="302"/>
                    <a:pt x="8154" y="369"/>
                  </a:cubicBezTo>
                  <a:cubicBezTo>
                    <a:pt x="7588" y="451"/>
                    <a:pt x="7610" y="1375"/>
                    <a:pt x="8199" y="1384"/>
                  </a:cubicBezTo>
                  <a:cubicBezTo>
                    <a:pt x="10478" y="1426"/>
                    <a:pt x="12470" y="1506"/>
                    <a:pt x="14333" y="3002"/>
                  </a:cubicBezTo>
                  <a:cubicBezTo>
                    <a:pt x="16013" y="4352"/>
                    <a:pt x="16930" y="6297"/>
                    <a:pt x="16925" y="8451"/>
                  </a:cubicBezTo>
                  <a:cubicBezTo>
                    <a:pt x="16916" y="12550"/>
                    <a:pt x="13458" y="15814"/>
                    <a:pt x="9534" y="16036"/>
                  </a:cubicBezTo>
                  <a:cubicBezTo>
                    <a:pt x="9383" y="16045"/>
                    <a:pt x="9231" y="16049"/>
                    <a:pt x="9078" y="16049"/>
                  </a:cubicBezTo>
                  <a:cubicBezTo>
                    <a:pt x="5781" y="16049"/>
                    <a:pt x="2218" y="14075"/>
                    <a:pt x="1560" y="10624"/>
                  </a:cubicBezTo>
                  <a:cubicBezTo>
                    <a:pt x="681" y="6014"/>
                    <a:pt x="3927" y="1659"/>
                    <a:pt x="8142" y="342"/>
                  </a:cubicBezTo>
                  <a:cubicBezTo>
                    <a:pt x="8333" y="283"/>
                    <a:pt x="8241" y="1"/>
                    <a:pt x="806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97" name="Google Shape;1897;p44"/>
            <p:cNvSpPr/>
            <p:nvPr/>
          </p:nvSpPr>
          <p:spPr>
            <a:xfrm>
              <a:off x="409354" y="1804613"/>
              <a:ext cx="69437" cy="68028"/>
            </a:xfrm>
            <a:custGeom>
              <a:avLst/>
              <a:gdLst/>
              <a:ahLst/>
              <a:cxnLst/>
              <a:rect l="l" t="t" r="r" b="b"/>
              <a:pathLst>
                <a:path w="3350" h="3282" extrusionOk="0">
                  <a:moveTo>
                    <a:pt x="1771" y="958"/>
                  </a:moveTo>
                  <a:cubicBezTo>
                    <a:pt x="1904" y="970"/>
                    <a:pt x="2035" y="983"/>
                    <a:pt x="2134" y="1051"/>
                  </a:cubicBezTo>
                  <a:cubicBezTo>
                    <a:pt x="2324" y="1182"/>
                    <a:pt x="2324" y="1491"/>
                    <a:pt x="2206" y="1767"/>
                  </a:cubicBezTo>
                  <a:cubicBezTo>
                    <a:pt x="2085" y="2051"/>
                    <a:pt x="1872" y="2281"/>
                    <a:pt x="1577" y="2281"/>
                  </a:cubicBezTo>
                  <a:cubicBezTo>
                    <a:pt x="1536" y="2281"/>
                    <a:pt x="1493" y="2277"/>
                    <a:pt x="1449" y="2267"/>
                  </a:cubicBezTo>
                  <a:cubicBezTo>
                    <a:pt x="1121" y="2198"/>
                    <a:pt x="982" y="1935"/>
                    <a:pt x="987" y="1608"/>
                  </a:cubicBezTo>
                  <a:cubicBezTo>
                    <a:pt x="993" y="1209"/>
                    <a:pt x="1282" y="1162"/>
                    <a:pt x="1647" y="1051"/>
                  </a:cubicBezTo>
                  <a:cubicBezTo>
                    <a:pt x="1700" y="1035"/>
                    <a:pt x="1742" y="1001"/>
                    <a:pt x="1771" y="958"/>
                  </a:cubicBezTo>
                  <a:close/>
                  <a:moveTo>
                    <a:pt x="1917" y="1"/>
                  </a:moveTo>
                  <a:cubicBezTo>
                    <a:pt x="1777" y="1"/>
                    <a:pt x="1629" y="27"/>
                    <a:pt x="1476" y="85"/>
                  </a:cubicBezTo>
                  <a:cubicBezTo>
                    <a:pt x="1274" y="162"/>
                    <a:pt x="1164" y="360"/>
                    <a:pt x="1178" y="547"/>
                  </a:cubicBezTo>
                  <a:lnTo>
                    <a:pt x="1178" y="547"/>
                  </a:lnTo>
                  <a:cubicBezTo>
                    <a:pt x="1136" y="544"/>
                    <a:pt x="1094" y="542"/>
                    <a:pt x="1053" y="542"/>
                  </a:cubicBezTo>
                  <a:cubicBezTo>
                    <a:pt x="778" y="542"/>
                    <a:pt x="514" y="621"/>
                    <a:pt x="303" y="853"/>
                  </a:cubicBezTo>
                  <a:cubicBezTo>
                    <a:pt x="80" y="1099"/>
                    <a:pt x="1" y="1477"/>
                    <a:pt x="1" y="1798"/>
                  </a:cubicBezTo>
                  <a:cubicBezTo>
                    <a:pt x="1" y="2504"/>
                    <a:pt x="490" y="3056"/>
                    <a:pt x="1159" y="3230"/>
                  </a:cubicBezTo>
                  <a:cubicBezTo>
                    <a:pt x="1293" y="3265"/>
                    <a:pt x="1425" y="3281"/>
                    <a:pt x="1554" y="3281"/>
                  </a:cubicBezTo>
                  <a:cubicBezTo>
                    <a:pt x="2375" y="3281"/>
                    <a:pt x="3054" y="2614"/>
                    <a:pt x="3203" y="1786"/>
                  </a:cubicBezTo>
                  <a:cubicBezTo>
                    <a:pt x="3349" y="966"/>
                    <a:pt x="2767" y="1"/>
                    <a:pt x="191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98" name="Google Shape;1898;p44"/>
            <p:cNvSpPr/>
            <p:nvPr/>
          </p:nvSpPr>
          <p:spPr>
            <a:xfrm>
              <a:off x="401685" y="1727606"/>
              <a:ext cx="54451" cy="105130"/>
            </a:xfrm>
            <a:custGeom>
              <a:avLst/>
              <a:gdLst/>
              <a:ahLst/>
              <a:cxnLst/>
              <a:rect l="l" t="t" r="r" b="b"/>
              <a:pathLst>
                <a:path w="2627" h="5072" extrusionOk="0">
                  <a:moveTo>
                    <a:pt x="1075" y="1"/>
                  </a:moveTo>
                  <a:cubicBezTo>
                    <a:pt x="1030" y="1"/>
                    <a:pt x="985" y="4"/>
                    <a:pt x="938" y="9"/>
                  </a:cubicBezTo>
                  <a:cubicBezTo>
                    <a:pt x="0" y="118"/>
                    <a:pt x="24" y="1384"/>
                    <a:pt x="50" y="2081"/>
                  </a:cubicBezTo>
                  <a:cubicBezTo>
                    <a:pt x="86" y="3055"/>
                    <a:pt x="329" y="4492"/>
                    <a:pt x="1253" y="5020"/>
                  </a:cubicBezTo>
                  <a:cubicBezTo>
                    <a:pt x="1315" y="5056"/>
                    <a:pt x="1380" y="5072"/>
                    <a:pt x="1444" y="5072"/>
                  </a:cubicBezTo>
                  <a:cubicBezTo>
                    <a:pt x="1680" y="5072"/>
                    <a:pt x="1886" y="4850"/>
                    <a:pt x="1769" y="4586"/>
                  </a:cubicBezTo>
                  <a:lnTo>
                    <a:pt x="1770" y="4586"/>
                  </a:lnTo>
                  <a:cubicBezTo>
                    <a:pt x="1314" y="3546"/>
                    <a:pt x="926" y="2513"/>
                    <a:pt x="1129" y="1360"/>
                  </a:cubicBezTo>
                  <a:cubicBezTo>
                    <a:pt x="1158" y="1198"/>
                    <a:pt x="1179" y="1136"/>
                    <a:pt x="1201" y="1136"/>
                  </a:cubicBezTo>
                  <a:cubicBezTo>
                    <a:pt x="1236" y="1136"/>
                    <a:pt x="1269" y="1303"/>
                    <a:pt x="1328" y="1473"/>
                  </a:cubicBezTo>
                  <a:cubicBezTo>
                    <a:pt x="1414" y="1720"/>
                    <a:pt x="1504" y="1948"/>
                    <a:pt x="1544" y="2212"/>
                  </a:cubicBezTo>
                  <a:cubicBezTo>
                    <a:pt x="1628" y="2757"/>
                    <a:pt x="1576" y="3298"/>
                    <a:pt x="1543" y="3845"/>
                  </a:cubicBezTo>
                  <a:cubicBezTo>
                    <a:pt x="1523" y="4175"/>
                    <a:pt x="1768" y="4368"/>
                    <a:pt x="2010" y="4368"/>
                  </a:cubicBezTo>
                  <a:cubicBezTo>
                    <a:pt x="2083" y="4368"/>
                    <a:pt x="2156" y="4351"/>
                    <a:pt x="2221" y="4315"/>
                  </a:cubicBezTo>
                  <a:lnTo>
                    <a:pt x="2221" y="4315"/>
                  </a:lnTo>
                  <a:cubicBezTo>
                    <a:pt x="2197" y="4351"/>
                    <a:pt x="2182" y="4376"/>
                    <a:pt x="2187" y="4376"/>
                  </a:cubicBezTo>
                  <a:cubicBezTo>
                    <a:pt x="2191" y="4376"/>
                    <a:pt x="2213" y="4354"/>
                    <a:pt x="2259" y="4299"/>
                  </a:cubicBezTo>
                  <a:cubicBezTo>
                    <a:pt x="2266" y="4291"/>
                    <a:pt x="2272" y="4284"/>
                    <a:pt x="2278" y="4277"/>
                  </a:cubicBezTo>
                  <a:lnTo>
                    <a:pt x="2278" y="4277"/>
                  </a:lnTo>
                  <a:cubicBezTo>
                    <a:pt x="2343" y="4226"/>
                    <a:pt x="2397" y="4152"/>
                    <a:pt x="2431" y="4054"/>
                  </a:cubicBezTo>
                  <a:lnTo>
                    <a:pt x="2431" y="4054"/>
                  </a:lnTo>
                  <a:cubicBezTo>
                    <a:pt x="2523" y="3867"/>
                    <a:pt x="2532" y="3606"/>
                    <a:pt x="2557" y="3405"/>
                  </a:cubicBezTo>
                  <a:cubicBezTo>
                    <a:pt x="2616" y="2911"/>
                    <a:pt x="2626" y="2407"/>
                    <a:pt x="2567" y="1914"/>
                  </a:cubicBezTo>
                  <a:cubicBezTo>
                    <a:pt x="2472" y="1140"/>
                    <a:pt x="2004" y="1"/>
                    <a:pt x="107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99" name="Google Shape;1899;p44"/>
            <p:cNvSpPr/>
            <p:nvPr/>
          </p:nvSpPr>
          <p:spPr>
            <a:xfrm>
              <a:off x="453774" y="1800136"/>
              <a:ext cx="74743" cy="52275"/>
            </a:xfrm>
            <a:custGeom>
              <a:avLst/>
              <a:gdLst/>
              <a:ahLst/>
              <a:cxnLst/>
              <a:rect l="l" t="t" r="r" b="b"/>
              <a:pathLst>
                <a:path w="3606" h="2522" extrusionOk="0">
                  <a:moveTo>
                    <a:pt x="2249" y="0"/>
                  </a:moveTo>
                  <a:cubicBezTo>
                    <a:pt x="1717" y="0"/>
                    <a:pt x="1121" y="194"/>
                    <a:pt x="781" y="383"/>
                  </a:cubicBezTo>
                  <a:cubicBezTo>
                    <a:pt x="613" y="476"/>
                    <a:pt x="684" y="711"/>
                    <a:pt x="846" y="711"/>
                  </a:cubicBezTo>
                  <a:cubicBezTo>
                    <a:pt x="868" y="711"/>
                    <a:pt x="892" y="706"/>
                    <a:pt x="916" y="697"/>
                  </a:cubicBezTo>
                  <a:lnTo>
                    <a:pt x="918" y="697"/>
                  </a:lnTo>
                  <a:cubicBezTo>
                    <a:pt x="1171" y="600"/>
                    <a:pt x="1463" y="565"/>
                    <a:pt x="1732" y="562"/>
                  </a:cubicBezTo>
                  <a:cubicBezTo>
                    <a:pt x="1761" y="562"/>
                    <a:pt x="1803" y="561"/>
                    <a:pt x="1855" y="561"/>
                  </a:cubicBezTo>
                  <a:cubicBezTo>
                    <a:pt x="2092" y="561"/>
                    <a:pt x="2515" y="581"/>
                    <a:pt x="2554" y="767"/>
                  </a:cubicBezTo>
                  <a:cubicBezTo>
                    <a:pt x="2664" y="1286"/>
                    <a:pt x="1073" y="1294"/>
                    <a:pt x="819" y="1335"/>
                  </a:cubicBezTo>
                  <a:cubicBezTo>
                    <a:pt x="212" y="1432"/>
                    <a:pt x="0" y="2418"/>
                    <a:pt x="727" y="2509"/>
                  </a:cubicBezTo>
                  <a:cubicBezTo>
                    <a:pt x="794" y="2518"/>
                    <a:pt x="867" y="2522"/>
                    <a:pt x="943" y="2522"/>
                  </a:cubicBezTo>
                  <a:cubicBezTo>
                    <a:pt x="1929" y="2522"/>
                    <a:pt x="3606" y="1829"/>
                    <a:pt x="3311" y="667"/>
                  </a:cubicBezTo>
                  <a:cubicBezTo>
                    <a:pt x="3186" y="169"/>
                    <a:pt x="2745" y="0"/>
                    <a:pt x="224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0" name="Google Shape;1900;p44"/>
            <p:cNvSpPr/>
            <p:nvPr/>
          </p:nvSpPr>
          <p:spPr>
            <a:xfrm>
              <a:off x="449649" y="1939474"/>
              <a:ext cx="36418" cy="65105"/>
            </a:xfrm>
            <a:custGeom>
              <a:avLst/>
              <a:gdLst/>
              <a:ahLst/>
              <a:cxnLst/>
              <a:rect l="l" t="t" r="r" b="b"/>
              <a:pathLst>
                <a:path w="1757" h="3141" extrusionOk="0">
                  <a:moveTo>
                    <a:pt x="544" y="1"/>
                  </a:moveTo>
                  <a:cubicBezTo>
                    <a:pt x="276" y="1"/>
                    <a:pt x="1" y="229"/>
                    <a:pt x="121" y="531"/>
                  </a:cubicBezTo>
                  <a:cubicBezTo>
                    <a:pt x="217" y="770"/>
                    <a:pt x="311" y="1009"/>
                    <a:pt x="393" y="1253"/>
                  </a:cubicBezTo>
                  <a:cubicBezTo>
                    <a:pt x="425" y="1351"/>
                    <a:pt x="492" y="1494"/>
                    <a:pt x="506" y="1580"/>
                  </a:cubicBezTo>
                  <a:cubicBezTo>
                    <a:pt x="522" y="1689"/>
                    <a:pt x="470" y="1831"/>
                    <a:pt x="457" y="1955"/>
                  </a:cubicBezTo>
                  <a:cubicBezTo>
                    <a:pt x="404" y="2444"/>
                    <a:pt x="573" y="2893"/>
                    <a:pt x="1034" y="3102"/>
                  </a:cubicBezTo>
                  <a:cubicBezTo>
                    <a:pt x="1091" y="3128"/>
                    <a:pt x="1152" y="3140"/>
                    <a:pt x="1212" y="3140"/>
                  </a:cubicBezTo>
                  <a:cubicBezTo>
                    <a:pt x="1293" y="3140"/>
                    <a:pt x="1373" y="3118"/>
                    <a:pt x="1446" y="3078"/>
                  </a:cubicBezTo>
                  <a:cubicBezTo>
                    <a:pt x="1479" y="3060"/>
                    <a:pt x="1757" y="2751"/>
                    <a:pt x="1687" y="2739"/>
                  </a:cubicBezTo>
                  <a:cubicBezTo>
                    <a:pt x="1655" y="2734"/>
                    <a:pt x="1561" y="2081"/>
                    <a:pt x="1562" y="1941"/>
                  </a:cubicBezTo>
                  <a:cubicBezTo>
                    <a:pt x="1564" y="1774"/>
                    <a:pt x="1586" y="1624"/>
                    <a:pt x="1542" y="1460"/>
                  </a:cubicBezTo>
                  <a:cubicBezTo>
                    <a:pt x="1422" y="1015"/>
                    <a:pt x="1122" y="582"/>
                    <a:pt x="886" y="189"/>
                  </a:cubicBezTo>
                  <a:cubicBezTo>
                    <a:pt x="807" y="57"/>
                    <a:pt x="676" y="1"/>
                    <a:pt x="5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1" name="Google Shape;1901;p44"/>
            <p:cNvSpPr/>
            <p:nvPr/>
          </p:nvSpPr>
          <p:spPr>
            <a:xfrm>
              <a:off x="545950" y="1817506"/>
              <a:ext cx="60711" cy="27381"/>
            </a:xfrm>
            <a:custGeom>
              <a:avLst/>
              <a:gdLst/>
              <a:ahLst/>
              <a:cxnLst/>
              <a:rect l="l" t="t" r="r" b="b"/>
              <a:pathLst>
                <a:path w="2929" h="1321" extrusionOk="0">
                  <a:moveTo>
                    <a:pt x="2244" y="1"/>
                  </a:moveTo>
                  <a:cubicBezTo>
                    <a:pt x="2113" y="1"/>
                    <a:pt x="1980" y="20"/>
                    <a:pt x="1859" y="48"/>
                  </a:cubicBezTo>
                  <a:cubicBezTo>
                    <a:pt x="1450" y="141"/>
                    <a:pt x="1044" y="183"/>
                    <a:pt x="627" y="218"/>
                  </a:cubicBezTo>
                  <a:cubicBezTo>
                    <a:pt x="1" y="272"/>
                    <a:pt x="133" y="1237"/>
                    <a:pt x="717" y="1280"/>
                  </a:cubicBezTo>
                  <a:cubicBezTo>
                    <a:pt x="903" y="1294"/>
                    <a:pt x="1196" y="1321"/>
                    <a:pt x="1506" y="1321"/>
                  </a:cubicBezTo>
                  <a:cubicBezTo>
                    <a:pt x="2175" y="1321"/>
                    <a:pt x="2928" y="1195"/>
                    <a:pt x="2896" y="540"/>
                  </a:cubicBezTo>
                  <a:cubicBezTo>
                    <a:pt x="2874" y="122"/>
                    <a:pt x="2570" y="1"/>
                    <a:pt x="22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2" name="Google Shape;1902;p44"/>
            <p:cNvSpPr/>
            <p:nvPr/>
          </p:nvSpPr>
          <p:spPr>
            <a:xfrm>
              <a:off x="398389" y="1666560"/>
              <a:ext cx="24396" cy="45559"/>
            </a:xfrm>
            <a:custGeom>
              <a:avLst/>
              <a:gdLst/>
              <a:ahLst/>
              <a:cxnLst/>
              <a:rect l="l" t="t" r="r" b="b"/>
              <a:pathLst>
                <a:path w="1177" h="2198" extrusionOk="0">
                  <a:moveTo>
                    <a:pt x="615" y="1"/>
                  </a:moveTo>
                  <a:cubicBezTo>
                    <a:pt x="441" y="1"/>
                    <a:pt x="253" y="115"/>
                    <a:pt x="196" y="280"/>
                  </a:cubicBezTo>
                  <a:cubicBezTo>
                    <a:pt x="0" y="846"/>
                    <a:pt x="11" y="1514"/>
                    <a:pt x="381" y="2010"/>
                  </a:cubicBezTo>
                  <a:cubicBezTo>
                    <a:pt x="476" y="2138"/>
                    <a:pt x="613" y="2197"/>
                    <a:pt x="747" y="2197"/>
                  </a:cubicBezTo>
                  <a:cubicBezTo>
                    <a:pt x="967" y="2197"/>
                    <a:pt x="1176" y="2037"/>
                    <a:pt x="1175" y="1761"/>
                  </a:cubicBezTo>
                  <a:cubicBezTo>
                    <a:pt x="1173" y="1247"/>
                    <a:pt x="1101" y="682"/>
                    <a:pt x="913" y="202"/>
                  </a:cubicBezTo>
                  <a:cubicBezTo>
                    <a:pt x="857" y="60"/>
                    <a:pt x="740" y="1"/>
                    <a:pt x="61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3" name="Google Shape;1903;p44"/>
            <p:cNvSpPr/>
            <p:nvPr/>
          </p:nvSpPr>
          <p:spPr>
            <a:xfrm>
              <a:off x="259099" y="1849345"/>
              <a:ext cx="38595" cy="26241"/>
            </a:xfrm>
            <a:custGeom>
              <a:avLst/>
              <a:gdLst/>
              <a:ahLst/>
              <a:cxnLst/>
              <a:rect l="l" t="t" r="r" b="b"/>
              <a:pathLst>
                <a:path w="1862" h="1266" extrusionOk="0">
                  <a:moveTo>
                    <a:pt x="1387" y="1"/>
                  </a:moveTo>
                  <a:cubicBezTo>
                    <a:pt x="1349" y="1"/>
                    <a:pt x="1310" y="6"/>
                    <a:pt x="1271" y="17"/>
                  </a:cubicBezTo>
                  <a:cubicBezTo>
                    <a:pt x="1184" y="42"/>
                    <a:pt x="1180" y="51"/>
                    <a:pt x="1170" y="51"/>
                  </a:cubicBezTo>
                  <a:cubicBezTo>
                    <a:pt x="1162" y="51"/>
                    <a:pt x="1151" y="46"/>
                    <a:pt x="1099" y="41"/>
                  </a:cubicBezTo>
                  <a:cubicBezTo>
                    <a:pt x="1084" y="39"/>
                    <a:pt x="1069" y="38"/>
                    <a:pt x="1054" y="38"/>
                  </a:cubicBezTo>
                  <a:cubicBezTo>
                    <a:pt x="908" y="38"/>
                    <a:pt x="750" y="108"/>
                    <a:pt x="624" y="170"/>
                  </a:cubicBezTo>
                  <a:cubicBezTo>
                    <a:pt x="310" y="325"/>
                    <a:pt x="72" y="535"/>
                    <a:pt x="26" y="899"/>
                  </a:cubicBezTo>
                  <a:cubicBezTo>
                    <a:pt x="0" y="1108"/>
                    <a:pt x="173" y="1265"/>
                    <a:pt x="356" y="1265"/>
                  </a:cubicBezTo>
                  <a:cubicBezTo>
                    <a:pt x="422" y="1265"/>
                    <a:pt x="489" y="1245"/>
                    <a:pt x="549" y="1199"/>
                  </a:cubicBezTo>
                  <a:lnTo>
                    <a:pt x="550" y="1199"/>
                  </a:lnTo>
                  <a:cubicBezTo>
                    <a:pt x="638" y="1133"/>
                    <a:pt x="793" y="1112"/>
                    <a:pt x="900" y="1090"/>
                  </a:cubicBezTo>
                  <a:cubicBezTo>
                    <a:pt x="1052" y="1059"/>
                    <a:pt x="1187" y="1026"/>
                    <a:pt x="1327" y="958"/>
                  </a:cubicBezTo>
                  <a:cubicBezTo>
                    <a:pt x="1518" y="864"/>
                    <a:pt x="1749" y="745"/>
                    <a:pt x="1803" y="519"/>
                  </a:cubicBezTo>
                  <a:cubicBezTo>
                    <a:pt x="1861" y="244"/>
                    <a:pt x="1648" y="1"/>
                    <a:pt x="138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4" name="Google Shape;1904;p44"/>
            <p:cNvSpPr/>
            <p:nvPr/>
          </p:nvSpPr>
          <p:spPr>
            <a:xfrm>
              <a:off x="296222" y="1730488"/>
              <a:ext cx="43279" cy="27816"/>
            </a:xfrm>
            <a:custGeom>
              <a:avLst/>
              <a:gdLst/>
              <a:ahLst/>
              <a:cxnLst/>
              <a:rect l="l" t="t" r="r" b="b"/>
              <a:pathLst>
                <a:path w="2088" h="1342" extrusionOk="0">
                  <a:moveTo>
                    <a:pt x="463" y="0"/>
                  </a:moveTo>
                  <a:cubicBezTo>
                    <a:pt x="296" y="0"/>
                    <a:pt x="127" y="135"/>
                    <a:pt x="75" y="282"/>
                  </a:cubicBezTo>
                  <a:cubicBezTo>
                    <a:pt x="1" y="490"/>
                    <a:pt x="86" y="687"/>
                    <a:pt x="270" y="803"/>
                  </a:cubicBezTo>
                  <a:cubicBezTo>
                    <a:pt x="643" y="1039"/>
                    <a:pt x="964" y="1248"/>
                    <a:pt x="1402" y="1334"/>
                  </a:cubicBezTo>
                  <a:cubicBezTo>
                    <a:pt x="1428" y="1339"/>
                    <a:pt x="1454" y="1341"/>
                    <a:pt x="1480" y="1341"/>
                  </a:cubicBezTo>
                  <a:cubicBezTo>
                    <a:pt x="1809" y="1341"/>
                    <a:pt x="2088" y="933"/>
                    <a:pt x="1791" y="669"/>
                  </a:cubicBezTo>
                  <a:cubicBezTo>
                    <a:pt x="1609" y="506"/>
                    <a:pt x="1439" y="360"/>
                    <a:pt x="1212" y="259"/>
                  </a:cubicBezTo>
                  <a:cubicBezTo>
                    <a:pt x="1002" y="167"/>
                    <a:pt x="779" y="96"/>
                    <a:pt x="564" y="18"/>
                  </a:cubicBezTo>
                  <a:cubicBezTo>
                    <a:pt x="531" y="6"/>
                    <a:pt x="497" y="0"/>
                    <a:pt x="46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5" name="Google Shape;1905;p44"/>
            <p:cNvSpPr/>
            <p:nvPr/>
          </p:nvSpPr>
          <p:spPr>
            <a:xfrm>
              <a:off x="499105" y="1709116"/>
              <a:ext cx="35776" cy="29392"/>
            </a:xfrm>
            <a:custGeom>
              <a:avLst/>
              <a:gdLst/>
              <a:ahLst/>
              <a:cxnLst/>
              <a:rect l="l" t="t" r="r" b="b"/>
              <a:pathLst>
                <a:path w="1726" h="1418" extrusionOk="0">
                  <a:moveTo>
                    <a:pt x="1464" y="0"/>
                  </a:moveTo>
                  <a:cubicBezTo>
                    <a:pt x="1456" y="0"/>
                    <a:pt x="1449" y="1"/>
                    <a:pt x="1441" y="1"/>
                  </a:cubicBezTo>
                  <a:cubicBezTo>
                    <a:pt x="880" y="55"/>
                    <a:pt x="526" y="535"/>
                    <a:pt x="174" y="924"/>
                  </a:cubicBezTo>
                  <a:cubicBezTo>
                    <a:pt x="0" y="1115"/>
                    <a:pt x="193" y="1418"/>
                    <a:pt x="405" y="1418"/>
                  </a:cubicBezTo>
                  <a:cubicBezTo>
                    <a:pt x="459" y="1418"/>
                    <a:pt x="514" y="1398"/>
                    <a:pt x="565" y="1353"/>
                  </a:cubicBezTo>
                  <a:cubicBezTo>
                    <a:pt x="909" y="1046"/>
                    <a:pt x="1319" y="775"/>
                    <a:pt x="1612" y="417"/>
                  </a:cubicBezTo>
                  <a:cubicBezTo>
                    <a:pt x="1725" y="279"/>
                    <a:pt x="1674" y="0"/>
                    <a:pt x="14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6" name="Google Shape;1906;p44"/>
            <p:cNvSpPr/>
            <p:nvPr/>
          </p:nvSpPr>
          <p:spPr>
            <a:xfrm>
              <a:off x="323313" y="1942728"/>
              <a:ext cx="40999" cy="38491"/>
            </a:xfrm>
            <a:custGeom>
              <a:avLst/>
              <a:gdLst/>
              <a:ahLst/>
              <a:cxnLst/>
              <a:rect l="l" t="t" r="r" b="b"/>
              <a:pathLst>
                <a:path w="1978" h="1857" extrusionOk="0">
                  <a:moveTo>
                    <a:pt x="1395" y="0"/>
                  </a:moveTo>
                  <a:cubicBezTo>
                    <a:pt x="1252" y="0"/>
                    <a:pt x="1109" y="69"/>
                    <a:pt x="1021" y="234"/>
                  </a:cubicBezTo>
                  <a:cubicBezTo>
                    <a:pt x="860" y="538"/>
                    <a:pt x="651" y="937"/>
                    <a:pt x="359" y="1128"/>
                  </a:cubicBezTo>
                  <a:cubicBezTo>
                    <a:pt x="0" y="1364"/>
                    <a:pt x="196" y="1857"/>
                    <a:pt x="549" y="1857"/>
                  </a:cubicBezTo>
                  <a:cubicBezTo>
                    <a:pt x="608" y="1857"/>
                    <a:pt x="670" y="1843"/>
                    <a:pt x="735" y="1813"/>
                  </a:cubicBezTo>
                  <a:lnTo>
                    <a:pt x="736" y="1813"/>
                  </a:lnTo>
                  <a:cubicBezTo>
                    <a:pt x="1236" y="1580"/>
                    <a:pt x="1572" y="1103"/>
                    <a:pt x="1809" y="624"/>
                  </a:cubicBezTo>
                  <a:cubicBezTo>
                    <a:pt x="1978" y="284"/>
                    <a:pt x="1686" y="0"/>
                    <a:pt x="13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7" name="Google Shape;1907;p44"/>
            <p:cNvSpPr/>
            <p:nvPr/>
          </p:nvSpPr>
          <p:spPr>
            <a:xfrm>
              <a:off x="528787" y="1914226"/>
              <a:ext cx="35175" cy="34408"/>
            </a:xfrm>
            <a:custGeom>
              <a:avLst/>
              <a:gdLst/>
              <a:ahLst/>
              <a:cxnLst/>
              <a:rect l="l" t="t" r="r" b="b"/>
              <a:pathLst>
                <a:path w="1697" h="1660" extrusionOk="0">
                  <a:moveTo>
                    <a:pt x="556" y="1"/>
                  </a:moveTo>
                  <a:cubicBezTo>
                    <a:pt x="280" y="1"/>
                    <a:pt x="0" y="304"/>
                    <a:pt x="172" y="630"/>
                  </a:cubicBezTo>
                  <a:cubicBezTo>
                    <a:pt x="349" y="968"/>
                    <a:pt x="660" y="1171"/>
                    <a:pt x="879" y="1472"/>
                  </a:cubicBezTo>
                  <a:cubicBezTo>
                    <a:pt x="974" y="1603"/>
                    <a:pt x="1100" y="1659"/>
                    <a:pt x="1220" y="1659"/>
                  </a:cubicBezTo>
                  <a:cubicBezTo>
                    <a:pt x="1471" y="1659"/>
                    <a:pt x="1696" y="1414"/>
                    <a:pt x="1563" y="1096"/>
                  </a:cubicBezTo>
                  <a:cubicBezTo>
                    <a:pt x="1408" y="724"/>
                    <a:pt x="1077" y="538"/>
                    <a:pt x="882" y="202"/>
                  </a:cubicBezTo>
                  <a:cubicBezTo>
                    <a:pt x="800" y="60"/>
                    <a:pt x="678" y="1"/>
                    <a:pt x="55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8" name="Google Shape;1908;p44"/>
            <p:cNvSpPr/>
            <p:nvPr/>
          </p:nvSpPr>
          <p:spPr>
            <a:xfrm>
              <a:off x="201082" y="1607774"/>
              <a:ext cx="503886" cy="476691"/>
            </a:xfrm>
            <a:custGeom>
              <a:avLst/>
              <a:gdLst/>
              <a:ahLst/>
              <a:cxnLst/>
              <a:rect l="l" t="t" r="r" b="b"/>
              <a:pathLst>
                <a:path w="24310" h="22998" extrusionOk="0">
                  <a:moveTo>
                    <a:pt x="11597" y="1"/>
                  </a:moveTo>
                  <a:cubicBezTo>
                    <a:pt x="11108" y="1"/>
                    <a:pt x="11084" y="803"/>
                    <a:pt x="11568" y="887"/>
                  </a:cubicBezTo>
                  <a:cubicBezTo>
                    <a:pt x="13461" y="1221"/>
                    <a:pt x="15434" y="1390"/>
                    <a:pt x="17242" y="2084"/>
                  </a:cubicBezTo>
                  <a:cubicBezTo>
                    <a:pt x="20765" y="3436"/>
                    <a:pt x="22585" y="7005"/>
                    <a:pt x="22790" y="10722"/>
                  </a:cubicBezTo>
                  <a:cubicBezTo>
                    <a:pt x="23101" y="16345"/>
                    <a:pt x="18549" y="21221"/>
                    <a:pt x="12997" y="21869"/>
                  </a:cubicBezTo>
                  <a:cubicBezTo>
                    <a:pt x="12546" y="21921"/>
                    <a:pt x="12093" y="21947"/>
                    <a:pt x="11639" y="21947"/>
                  </a:cubicBezTo>
                  <a:cubicBezTo>
                    <a:pt x="7114" y="21947"/>
                    <a:pt x="2604" y="19356"/>
                    <a:pt x="1619" y="14706"/>
                  </a:cubicBezTo>
                  <a:cubicBezTo>
                    <a:pt x="973" y="11663"/>
                    <a:pt x="1311" y="8585"/>
                    <a:pt x="3141" y="6020"/>
                  </a:cubicBezTo>
                  <a:cubicBezTo>
                    <a:pt x="4787" y="3714"/>
                    <a:pt x="7529" y="1189"/>
                    <a:pt x="10472" y="813"/>
                  </a:cubicBezTo>
                  <a:cubicBezTo>
                    <a:pt x="10700" y="785"/>
                    <a:pt x="10664" y="457"/>
                    <a:pt x="10454" y="428"/>
                  </a:cubicBezTo>
                  <a:cubicBezTo>
                    <a:pt x="10258" y="400"/>
                    <a:pt x="10063" y="387"/>
                    <a:pt x="9867" y="387"/>
                  </a:cubicBezTo>
                  <a:cubicBezTo>
                    <a:pt x="7417" y="387"/>
                    <a:pt x="5044" y="2455"/>
                    <a:pt x="3446" y="4109"/>
                  </a:cubicBezTo>
                  <a:cubicBezTo>
                    <a:pt x="829" y="6820"/>
                    <a:pt x="1" y="9688"/>
                    <a:pt x="369" y="13402"/>
                  </a:cubicBezTo>
                  <a:cubicBezTo>
                    <a:pt x="958" y="19332"/>
                    <a:pt x="5855" y="22998"/>
                    <a:pt x="11617" y="22998"/>
                  </a:cubicBezTo>
                  <a:cubicBezTo>
                    <a:pt x="11893" y="22998"/>
                    <a:pt x="12171" y="22990"/>
                    <a:pt x="12451" y="22973"/>
                  </a:cubicBezTo>
                  <a:cubicBezTo>
                    <a:pt x="18435" y="22609"/>
                    <a:pt x="24309" y="17236"/>
                    <a:pt x="23491" y="11030"/>
                  </a:cubicBezTo>
                  <a:cubicBezTo>
                    <a:pt x="23107" y="8121"/>
                    <a:pt x="22596" y="4740"/>
                    <a:pt x="20297" y="2656"/>
                  </a:cubicBezTo>
                  <a:cubicBezTo>
                    <a:pt x="18010" y="581"/>
                    <a:pt x="14569" y="165"/>
                    <a:pt x="11622" y="2"/>
                  </a:cubicBezTo>
                  <a:cubicBezTo>
                    <a:pt x="11613" y="1"/>
                    <a:pt x="11605" y="1"/>
                    <a:pt x="115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9" name="Google Shape;1909;p44"/>
            <p:cNvSpPr/>
            <p:nvPr/>
          </p:nvSpPr>
          <p:spPr>
            <a:xfrm>
              <a:off x="267597" y="2156357"/>
              <a:ext cx="155746" cy="29516"/>
            </a:xfrm>
            <a:custGeom>
              <a:avLst/>
              <a:gdLst/>
              <a:ahLst/>
              <a:cxnLst/>
              <a:rect l="l" t="t" r="r" b="b"/>
              <a:pathLst>
                <a:path w="7514" h="1424" extrusionOk="0">
                  <a:moveTo>
                    <a:pt x="6293" y="0"/>
                  </a:moveTo>
                  <a:cubicBezTo>
                    <a:pt x="5542" y="0"/>
                    <a:pt x="4792" y="207"/>
                    <a:pt x="4051" y="331"/>
                  </a:cubicBezTo>
                  <a:cubicBezTo>
                    <a:pt x="2782" y="546"/>
                    <a:pt x="1500" y="451"/>
                    <a:pt x="234" y="661"/>
                  </a:cubicBezTo>
                  <a:cubicBezTo>
                    <a:pt x="17" y="695"/>
                    <a:pt x="1" y="1055"/>
                    <a:pt x="221" y="1100"/>
                  </a:cubicBezTo>
                  <a:lnTo>
                    <a:pt x="220" y="1101"/>
                  </a:lnTo>
                  <a:cubicBezTo>
                    <a:pt x="1265" y="1311"/>
                    <a:pt x="2358" y="1423"/>
                    <a:pt x="3452" y="1423"/>
                  </a:cubicBezTo>
                  <a:cubicBezTo>
                    <a:pt x="4634" y="1423"/>
                    <a:pt x="5816" y="1292"/>
                    <a:pt x="6939" y="1013"/>
                  </a:cubicBezTo>
                  <a:cubicBezTo>
                    <a:pt x="7450" y="884"/>
                    <a:pt x="7513" y="169"/>
                    <a:pt x="6946" y="60"/>
                  </a:cubicBezTo>
                  <a:cubicBezTo>
                    <a:pt x="6729" y="18"/>
                    <a:pt x="6511" y="0"/>
                    <a:pt x="629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0" name="Google Shape;1910;p44"/>
            <p:cNvSpPr/>
            <p:nvPr/>
          </p:nvSpPr>
          <p:spPr>
            <a:xfrm>
              <a:off x="573269" y="2091642"/>
              <a:ext cx="137030" cy="51777"/>
            </a:xfrm>
            <a:custGeom>
              <a:avLst/>
              <a:gdLst/>
              <a:ahLst/>
              <a:cxnLst/>
              <a:rect l="l" t="t" r="r" b="b"/>
              <a:pathLst>
                <a:path w="6611" h="2498" extrusionOk="0">
                  <a:moveTo>
                    <a:pt x="5979" y="0"/>
                  </a:moveTo>
                  <a:cubicBezTo>
                    <a:pt x="5816" y="0"/>
                    <a:pt x="5658" y="74"/>
                    <a:pt x="5558" y="236"/>
                  </a:cubicBezTo>
                  <a:lnTo>
                    <a:pt x="5558" y="236"/>
                  </a:lnTo>
                  <a:cubicBezTo>
                    <a:pt x="3776" y="838"/>
                    <a:pt x="2001" y="1375"/>
                    <a:pt x="237" y="2047"/>
                  </a:cubicBezTo>
                  <a:cubicBezTo>
                    <a:pt x="23" y="2129"/>
                    <a:pt x="0" y="2497"/>
                    <a:pt x="272" y="2497"/>
                  </a:cubicBezTo>
                  <a:cubicBezTo>
                    <a:pt x="275" y="2497"/>
                    <a:pt x="279" y="2497"/>
                    <a:pt x="282" y="2497"/>
                  </a:cubicBezTo>
                  <a:cubicBezTo>
                    <a:pt x="1342" y="2457"/>
                    <a:pt x="2172" y="2225"/>
                    <a:pt x="3194" y="1959"/>
                  </a:cubicBezTo>
                  <a:cubicBezTo>
                    <a:pt x="4189" y="1700"/>
                    <a:pt x="5206" y="1562"/>
                    <a:pt x="6195" y="1273"/>
                  </a:cubicBezTo>
                  <a:cubicBezTo>
                    <a:pt x="6461" y="1195"/>
                    <a:pt x="6603" y="940"/>
                    <a:pt x="6609" y="678"/>
                  </a:cubicBezTo>
                  <a:cubicBezTo>
                    <a:pt x="6611" y="588"/>
                    <a:pt x="6578" y="494"/>
                    <a:pt x="6548" y="411"/>
                  </a:cubicBezTo>
                  <a:cubicBezTo>
                    <a:pt x="6454" y="152"/>
                    <a:pt x="6212" y="0"/>
                    <a:pt x="59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1" name="Google Shape;1911;p44"/>
            <p:cNvSpPr/>
            <p:nvPr/>
          </p:nvSpPr>
          <p:spPr>
            <a:xfrm>
              <a:off x="630788" y="1981117"/>
              <a:ext cx="76111" cy="132946"/>
            </a:xfrm>
            <a:custGeom>
              <a:avLst/>
              <a:gdLst/>
              <a:ahLst/>
              <a:cxnLst/>
              <a:rect l="l" t="t" r="r" b="b"/>
              <a:pathLst>
                <a:path w="3672" h="6414" extrusionOk="0">
                  <a:moveTo>
                    <a:pt x="479" y="0"/>
                  </a:moveTo>
                  <a:cubicBezTo>
                    <a:pt x="204" y="0"/>
                    <a:pt x="1" y="370"/>
                    <a:pt x="271" y="563"/>
                  </a:cubicBezTo>
                  <a:cubicBezTo>
                    <a:pt x="1030" y="1106"/>
                    <a:pt x="1134" y="2365"/>
                    <a:pt x="1421" y="3187"/>
                  </a:cubicBezTo>
                  <a:cubicBezTo>
                    <a:pt x="1741" y="4103"/>
                    <a:pt x="2425" y="4871"/>
                    <a:pt x="2499" y="5872"/>
                  </a:cubicBezTo>
                  <a:cubicBezTo>
                    <a:pt x="2526" y="6234"/>
                    <a:pt x="2822" y="6413"/>
                    <a:pt x="3106" y="6413"/>
                  </a:cubicBezTo>
                  <a:cubicBezTo>
                    <a:pt x="3395" y="6413"/>
                    <a:pt x="3671" y="6227"/>
                    <a:pt x="3638" y="5860"/>
                  </a:cubicBezTo>
                  <a:cubicBezTo>
                    <a:pt x="3523" y="4600"/>
                    <a:pt x="2747" y="3639"/>
                    <a:pt x="2313" y="2487"/>
                  </a:cubicBezTo>
                  <a:cubicBezTo>
                    <a:pt x="1959" y="1545"/>
                    <a:pt x="1625" y="406"/>
                    <a:pt x="590" y="21"/>
                  </a:cubicBezTo>
                  <a:cubicBezTo>
                    <a:pt x="552" y="7"/>
                    <a:pt x="515" y="0"/>
                    <a:pt x="4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2" name="Google Shape;1912;p44"/>
            <p:cNvSpPr/>
            <p:nvPr/>
          </p:nvSpPr>
          <p:spPr>
            <a:xfrm>
              <a:off x="264074" y="2034887"/>
              <a:ext cx="56379" cy="147683"/>
            </a:xfrm>
            <a:custGeom>
              <a:avLst/>
              <a:gdLst/>
              <a:ahLst/>
              <a:cxnLst/>
              <a:rect l="l" t="t" r="r" b="b"/>
              <a:pathLst>
                <a:path w="2720" h="7125" extrusionOk="0">
                  <a:moveTo>
                    <a:pt x="2010" y="1"/>
                  </a:moveTo>
                  <a:cubicBezTo>
                    <a:pt x="1910" y="1"/>
                    <a:pt x="1803" y="33"/>
                    <a:pt x="1698" y="106"/>
                  </a:cubicBezTo>
                  <a:cubicBezTo>
                    <a:pt x="809" y="731"/>
                    <a:pt x="505" y="2483"/>
                    <a:pt x="278" y="3475"/>
                  </a:cubicBezTo>
                  <a:cubicBezTo>
                    <a:pt x="205" y="3790"/>
                    <a:pt x="0" y="6734"/>
                    <a:pt x="334" y="6734"/>
                  </a:cubicBezTo>
                  <a:cubicBezTo>
                    <a:pt x="342" y="6734"/>
                    <a:pt x="351" y="6733"/>
                    <a:pt x="359" y="6729"/>
                  </a:cubicBezTo>
                  <a:lnTo>
                    <a:pt x="359" y="6729"/>
                  </a:lnTo>
                  <a:cubicBezTo>
                    <a:pt x="130" y="6821"/>
                    <a:pt x="271" y="7125"/>
                    <a:pt x="477" y="7125"/>
                  </a:cubicBezTo>
                  <a:cubicBezTo>
                    <a:pt x="484" y="7125"/>
                    <a:pt x="492" y="7124"/>
                    <a:pt x="500" y="7124"/>
                  </a:cubicBezTo>
                  <a:lnTo>
                    <a:pt x="500" y="7123"/>
                  </a:lnTo>
                  <a:cubicBezTo>
                    <a:pt x="1185" y="7049"/>
                    <a:pt x="813" y="5799"/>
                    <a:pt x="842" y="5440"/>
                  </a:cubicBezTo>
                  <a:cubicBezTo>
                    <a:pt x="913" y="4567"/>
                    <a:pt x="1121" y="3723"/>
                    <a:pt x="1422" y="2901"/>
                  </a:cubicBezTo>
                  <a:cubicBezTo>
                    <a:pt x="1641" y="2306"/>
                    <a:pt x="1874" y="1322"/>
                    <a:pt x="2339" y="884"/>
                  </a:cubicBezTo>
                  <a:cubicBezTo>
                    <a:pt x="2720" y="526"/>
                    <a:pt x="2418" y="1"/>
                    <a:pt x="201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3" name="Google Shape;1913;p44"/>
            <p:cNvSpPr/>
            <p:nvPr/>
          </p:nvSpPr>
          <p:spPr>
            <a:xfrm>
              <a:off x="402493" y="2067576"/>
              <a:ext cx="29972" cy="111866"/>
            </a:xfrm>
            <a:custGeom>
              <a:avLst/>
              <a:gdLst/>
              <a:ahLst/>
              <a:cxnLst/>
              <a:rect l="l" t="t" r="r" b="b"/>
              <a:pathLst>
                <a:path w="1446" h="5397" extrusionOk="0">
                  <a:moveTo>
                    <a:pt x="802" y="1"/>
                  </a:moveTo>
                  <a:cubicBezTo>
                    <a:pt x="569" y="1"/>
                    <a:pt x="308" y="181"/>
                    <a:pt x="245" y="415"/>
                  </a:cubicBezTo>
                  <a:cubicBezTo>
                    <a:pt x="0" y="1324"/>
                    <a:pt x="126" y="2530"/>
                    <a:pt x="196" y="3468"/>
                  </a:cubicBezTo>
                  <a:cubicBezTo>
                    <a:pt x="215" y="3728"/>
                    <a:pt x="534" y="4853"/>
                    <a:pt x="397" y="5004"/>
                  </a:cubicBezTo>
                  <a:cubicBezTo>
                    <a:pt x="271" y="5144"/>
                    <a:pt x="375" y="5397"/>
                    <a:pt x="539" y="5397"/>
                  </a:cubicBezTo>
                  <a:cubicBezTo>
                    <a:pt x="574" y="5397"/>
                    <a:pt x="611" y="5385"/>
                    <a:pt x="650" y="5359"/>
                  </a:cubicBezTo>
                  <a:cubicBezTo>
                    <a:pt x="1251" y="4949"/>
                    <a:pt x="1228" y="4331"/>
                    <a:pt x="1243" y="3659"/>
                  </a:cubicBezTo>
                  <a:cubicBezTo>
                    <a:pt x="1268" y="2576"/>
                    <a:pt x="1445" y="1350"/>
                    <a:pt x="1166" y="302"/>
                  </a:cubicBezTo>
                  <a:cubicBezTo>
                    <a:pt x="1109" y="87"/>
                    <a:pt x="962" y="1"/>
                    <a:pt x="80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4" name="Google Shape;1914;p44"/>
            <p:cNvSpPr/>
            <p:nvPr/>
          </p:nvSpPr>
          <p:spPr>
            <a:xfrm>
              <a:off x="516185" y="2060197"/>
              <a:ext cx="72235" cy="92631"/>
            </a:xfrm>
            <a:custGeom>
              <a:avLst/>
              <a:gdLst/>
              <a:ahLst/>
              <a:cxnLst/>
              <a:rect l="l" t="t" r="r" b="b"/>
              <a:pathLst>
                <a:path w="3485" h="4469" extrusionOk="0">
                  <a:moveTo>
                    <a:pt x="446" y="1"/>
                  </a:moveTo>
                  <a:cubicBezTo>
                    <a:pt x="173" y="1"/>
                    <a:pt x="1" y="363"/>
                    <a:pt x="247" y="566"/>
                  </a:cubicBezTo>
                  <a:lnTo>
                    <a:pt x="247" y="565"/>
                  </a:lnTo>
                  <a:cubicBezTo>
                    <a:pt x="789" y="1014"/>
                    <a:pt x="987" y="1871"/>
                    <a:pt x="1280" y="2483"/>
                  </a:cubicBezTo>
                  <a:cubicBezTo>
                    <a:pt x="1597" y="3142"/>
                    <a:pt x="2035" y="3873"/>
                    <a:pt x="2580" y="4362"/>
                  </a:cubicBezTo>
                  <a:cubicBezTo>
                    <a:pt x="2663" y="4437"/>
                    <a:pt x="2758" y="4469"/>
                    <a:pt x="2851" y="4469"/>
                  </a:cubicBezTo>
                  <a:cubicBezTo>
                    <a:pt x="3172" y="4469"/>
                    <a:pt x="3484" y="4090"/>
                    <a:pt x="3328" y="3764"/>
                  </a:cubicBezTo>
                  <a:cubicBezTo>
                    <a:pt x="2952" y="2979"/>
                    <a:pt x="2344" y="2297"/>
                    <a:pt x="1935" y="1516"/>
                  </a:cubicBezTo>
                  <a:cubicBezTo>
                    <a:pt x="1584" y="849"/>
                    <a:pt x="1300" y="306"/>
                    <a:pt x="567" y="24"/>
                  </a:cubicBezTo>
                  <a:cubicBezTo>
                    <a:pt x="525" y="8"/>
                    <a:pt x="484" y="1"/>
                    <a:pt x="44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5" name="Google Shape;1915;p44"/>
            <p:cNvSpPr/>
            <p:nvPr/>
          </p:nvSpPr>
          <p:spPr>
            <a:xfrm>
              <a:off x="134650" y="1591316"/>
              <a:ext cx="188993" cy="198445"/>
            </a:xfrm>
            <a:custGeom>
              <a:avLst/>
              <a:gdLst/>
              <a:ahLst/>
              <a:cxnLst/>
              <a:rect l="l" t="t" r="r" b="b"/>
              <a:pathLst>
                <a:path w="9118" h="9574" extrusionOk="0">
                  <a:moveTo>
                    <a:pt x="5468" y="1"/>
                  </a:moveTo>
                  <a:cubicBezTo>
                    <a:pt x="4517" y="1"/>
                    <a:pt x="3523" y="416"/>
                    <a:pt x="2657" y="1306"/>
                  </a:cubicBezTo>
                  <a:cubicBezTo>
                    <a:pt x="172" y="3862"/>
                    <a:pt x="0" y="8483"/>
                    <a:pt x="4032" y="9566"/>
                  </a:cubicBezTo>
                  <a:cubicBezTo>
                    <a:pt x="4052" y="9571"/>
                    <a:pt x="4072" y="9574"/>
                    <a:pt x="4090" y="9574"/>
                  </a:cubicBezTo>
                  <a:cubicBezTo>
                    <a:pt x="4272" y="9574"/>
                    <a:pt x="4353" y="9327"/>
                    <a:pt x="4163" y="9232"/>
                  </a:cubicBezTo>
                  <a:cubicBezTo>
                    <a:pt x="1807" y="8067"/>
                    <a:pt x="959" y="5271"/>
                    <a:pt x="2403" y="3054"/>
                  </a:cubicBezTo>
                  <a:cubicBezTo>
                    <a:pt x="3080" y="2013"/>
                    <a:pt x="4066" y="924"/>
                    <a:pt x="5326" y="924"/>
                  </a:cubicBezTo>
                  <a:cubicBezTo>
                    <a:pt x="5509" y="924"/>
                    <a:pt x="5697" y="946"/>
                    <a:pt x="5891" y="996"/>
                  </a:cubicBezTo>
                  <a:cubicBezTo>
                    <a:pt x="7124" y="1310"/>
                    <a:pt x="7388" y="2272"/>
                    <a:pt x="7947" y="3255"/>
                  </a:cubicBezTo>
                  <a:cubicBezTo>
                    <a:pt x="8053" y="3441"/>
                    <a:pt x="8237" y="3522"/>
                    <a:pt x="8421" y="3522"/>
                  </a:cubicBezTo>
                  <a:cubicBezTo>
                    <a:pt x="8767" y="3522"/>
                    <a:pt x="9118" y="3240"/>
                    <a:pt x="8979" y="2837"/>
                  </a:cubicBezTo>
                  <a:cubicBezTo>
                    <a:pt x="8354" y="1025"/>
                    <a:pt x="6963" y="1"/>
                    <a:pt x="546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6" name="Google Shape;1916;p44"/>
            <p:cNvSpPr/>
            <p:nvPr/>
          </p:nvSpPr>
          <p:spPr>
            <a:xfrm>
              <a:off x="432320" y="1524942"/>
              <a:ext cx="263903" cy="160928"/>
            </a:xfrm>
            <a:custGeom>
              <a:avLst/>
              <a:gdLst/>
              <a:ahLst/>
              <a:cxnLst/>
              <a:rect l="l" t="t" r="r" b="b"/>
              <a:pathLst>
                <a:path w="12732" h="7764" extrusionOk="0">
                  <a:moveTo>
                    <a:pt x="4587" y="0"/>
                  </a:moveTo>
                  <a:cubicBezTo>
                    <a:pt x="3663" y="0"/>
                    <a:pt x="2737" y="128"/>
                    <a:pt x="2039" y="441"/>
                  </a:cubicBezTo>
                  <a:cubicBezTo>
                    <a:pt x="1" y="1356"/>
                    <a:pt x="938" y="2850"/>
                    <a:pt x="185" y="4495"/>
                  </a:cubicBezTo>
                  <a:cubicBezTo>
                    <a:pt x="68" y="4751"/>
                    <a:pt x="277" y="4932"/>
                    <a:pt x="495" y="4932"/>
                  </a:cubicBezTo>
                  <a:cubicBezTo>
                    <a:pt x="592" y="4932"/>
                    <a:pt x="691" y="4896"/>
                    <a:pt x="764" y="4816"/>
                  </a:cubicBezTo>
                  <a:lnTo>
                    <a:pt x="765" y="4816"/>
                  </a:lnTo>
                  <a:cubicBezTo>
                    <a:pt x="1123" y="4423"/>
                    <a:pt x="1126" y="4154"/>
                    <a:pt x="1251" y="3650"/>
                  </a:cubicBezTo>
                  <a:cubicBezTo>
                    <a:pt x="1271" y="3420"/>
                    <a:pt x="1279" y="3188"/>
                    <a:pt x="1274" y="2958"/>
                  </a:cubicBezTo>
                  <a:lnTo>
                    <a:pt x="2967" y="1136"/>
                  </a:lnTo>
                  <a:cubicBezTo>
                    <a:pt x="3161" y="1055"/>
                    <a:pt x="3407" y="1029"/>
                    <a:pt x="3669" y="1029"/>
                  </a:cubicBezTo>
                  <a:cubicBezTo>
                    <a:pt x="4115" y="1029"/>
                    <a:pt x="4606" y="1105"/>
                    <a:pt x="4954" y="1118"/>
                  </a:cubicBezTo>
                  <a:cubicBezTo>
                    <a:pt x="8078" y="1236"/>
                    <a:pt x="11106" y="3721"/>
                    <a:pt x="9032" y="6942"/>
                  </a:cubicBezTo>
                  <a:cubicBezTo>
                    <a:pt x="8764" y="7359"/>
                    <a:pt x="9143" y="7763"/>
                    <a:pt x="9541" y="7763"/>
                  </a:cubicBezTo>
                  <a:cubicBezTo>
                    <a:pt x="9671" y="7763"/>
                    <a:pt x="9803" y="7720"/>
                    <a:pt x="9915" y="7619"/>
                  </a:cubicBezTo>
                  <a:cubicBezTo>
                    <a:pt x="12732" y="5095"/>
                    <a:pt x="9990" y="1077"/>
                    <a:pt x="7000" y="291"/>
                  </a:cubicBezTo>
                  <a:cubicBezTo>
                    <a:pt x="6323" y="113"/>
                    <a:pt x="5456" y="0"/>
                    <a:pt x="458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7" name="Google Shape;1917;p44"/>
            <p:cNvSpPr/>
            <p:nvPr/>
          </p:nvSpPr>
          <p:spPr>
            <a:xfrm>
              <a:off x="175069" y="1451605"/>
              <a:ext cx="393657" cy="169427"/>
            </a:xfrm>
            <a:custGeom>
              <a:avLst/>
              <a:gdLst/>
              <a:ahLst/>
              <a:cxnLst/>
              <a:rect l="l" t="t" r="r" b="b"/>
              <a:pathLst>
                <a:path w="18992" h="8174" extrusionOk="0">
                  <a:moveTo>
                    <a:pt x="12625" y="1"/>
                  </a:moveTo>
                  <a:cubicBezTo>
                    <a:pt x="10963" y="1"/>
                    <a:pt x="9157" y="401"/>
                    <a:pt x="7429" y="988"/>
                  </a:cubicBezTo>
                  <a:cubicBezTo>
                    <a:pt x="5324" y="1704"/>
                    <a:pt x="2428" y="2699"/>
                    <a:pt x="1198" y="4721"/>
                  </a:cubicBezTo>
                  <a:cubicBezTo>
                    <a:pt x="678" y="5578"/>
                    <a:pt x="1" y="7644"/>
                    <a:pt x="1213" y="8158"/>
                  </a:cubicBezTo>
                  <a:cubicBezTo>
                    <a:pt x="1237" y="8169"/>
                    <a:pt x="1261" y="8173"/>
                    <a:pt x="1283" y="8173"/>
                  </a:cubicBezTo>
                  <a:cubicBezTo>
                    <a:pt x="1442" y="8173"/>
                    <a:pt x="1541" y="7936"/>
                    <a:pt x="1387" y="7831"/>
                  </a:cubicBezTo>
                  <a:lnTo>
                    <a:pt x="1388" y="7830"/>
                  </a:lnTo>
                  <a:cubicBezTo>
                    <a:pt x="25" y="6897"/>
                    <a:pt x="2491" y="4056"/>
                    <a:pt x="2950" y="3726"/>
                  </a:cubicBezTo>
                  <a:cubicBezTo>
                    <a:pt x="4095" y="2902"/>
                    <a:pt x="5557" y="2342"/>
                    <a:pt x="6866" y="1857"/>
                  </a:cubicBezTo>
                  <a:cubicBezTo>
                    <a:pt x="8514" y="1247"/>
                    <a:pt x="10292" y="749"/>
                    <a:pt x="12067" y="749"/>
                  </a:cubicBezTo>
                  <a:cubicBezTo>
                    <a:pt x="12117" y="749"/>
                    <a:pt x="12167" y="749"/>
                    <a:pt x="12217" y="750"/>
                  </a:cubicBezTo>
                  <a:cubicBezTo>
                    <a:pt x="15458" y="802"/>
                    <a:pt x="16957" y="2464"/>
                    <a:pt x="17700" y="5428"/>
                  </a:cubicBezTo>
                  <a:cubicBezTo>
                    <a:pt x="17770" y="5703"/>
                    <a:pt x="18001" y="5823"/>
                    <a:pt x="18244" y="5823"/>
                  </a:cubicBezTo>
                  <a:cubicBezTo>
                    <a:pt x="18605" y="5823"/>
                    <a:pt x="18992" y="5558"/>
                    <a:pt x="18909" y="5142"/>
                  </a:cubicBezTo>
                  <a:cubicBezTo>
                    <a:pt x="18148" y="1299"/>
                    <a:pt x="15620" y="1"/>
                    <a:pt x="1262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8" name="Google Shape;1918;p44"/>
            <p:cNvSpPr/>
            <p:nvPr/>
          </p:nvSpPr>
          <p:spPr>
            <a:xfrm>
              <a:off x="308265" y="1595751"/>
              <a:ext cx="160762" cy="61872"/>
            </a:xfrm>
            <a:custGeom>
              <a:avLst/>
              <a:gdLst/>
              <a:ahLst/>
              <a:cxnLst/>
              <a:rect l="l" t="t" r="r" b="b"/>
              <a:pathLst>
                <a:path w="7756" h="2985" extrusionOk="0">
                  <a:moveTo>
                    <a:pt x="4278" y="1"/>
                  </a:moveTo>
                  <a:cubicBezTo>
                    <a:pt x="3936" y="1"/>
                    <a:pt x="3577" y="37"/>
                    <a:pt x="3189" y="121"/>
                  </a:cubicBezTo>
                  <a:cubicBezTo>
                    <a:pt x="1975" y="383"/>
                    <a:pt x="331" y="1423"/>
                    <a:pt x="32" y="2697"/>
                  </a:cubicBezTo>
                  <a:cubicBezTo>
                    <a:pt x="0" y="2833"/>
                    <a:pt x="117" y="2985"/>
                    <a:pt x="244" y="2985"/>
                  </a:cubicBezTo>
                  <a:cubicBezTo>
                    <a:pt x="288" y="2985"/>
                    <a:pt x="334" y="2966"/>
                    <a:pt x="375" y="2921"/>
                  </a:cubicBezTo>
                  <a:cubicBezTo>
                    <a:pt x="1230" y="1991"/>
                    <a:pt x="2455" y="1073"/>
                    <a:pt x="3732" y="952"/>
                  </a:cubicBezTo>
                  <a:cubicBezTo>
                    <a:pt x="3987" y="928"/>
                    <a:pt x="4255" y="909"/>
                    <a:pt x="4525" y="909"/>
                  </a:cubicBezTo>
                  <a:cubicBezTo>
                    <a:pt x="4959" y="909"/>
                    <a:pt x="5395" y="960"/>
                    <a:pt x="5777" y="1130"/>
                  </a:cubicBezTo>
                  <a:cubicBezTo>
                    <a:pt x="6179" y="1309"/>
                    <a:pt x="6407" y="1593"/>
                    <a:pt x="6835" y="1695"/>
                  </a:cubicBezTo>
                  <a:cubicBezTo>
                    <a:pt x="6885" y="1708"/>
                    <a:pt x="6933" y="1713"/>
                    <a:pt x="6980" y="1713"/>
                  </a:cubicBezTo>
                  <a:cubicBezTo>
                    <a:pt x="7523" y="1713"/>
                    <a:pt x="7755" y="933"/>
                    <a:pt x="7168" y="709"/>
                  </a:cubicBezTo>
                  <a:cubicBezTo>
                    <a:pt x="6144" y="320"/>
                    <a:pt x="5284" y="1"/>
                    <a:pt x="427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
        <p:nvSpPr>
          <p:cNvPr id="79" name="TextBox 78">
            <a:extLst>
              <a:ext uri="{FF2B5EF4-FFF2-40B4-BE49-F238E27FC236}">
                <a16:creationId xmlns:a16="http://schemas.microsoft.com/office/drawing/2014/main" id="{49DC3085-D57F-4477-B87B-FA9E45F9FC65}"/>
              </a:ext>
            </a:extLst>
          </p:cNvPr>
          <p:cNvSpPr txBox="1"/>
          <p:nvPr/>
        </p:nvSpPr>
        <p:spPr>
          <a:xfrm>
            <a:off x="73323" y="925049"/>
            <a:ext cx="815198" cy="646331"/>
          </a:xfrm>
          <a:prstGeom prst="rect">
            <a:avLst/>
          </a:prstGeom>
          <a:noFill/>
          <a:ln>
            <a:solidFill>
              <a:srgbClr val="E84382"/>
            </a:solidFill>
          </a:ln>
        </p:spPr>
        <p:txBody>
          <a:bodyPr wrap="square" rtlCol="0">
            <a:spAutoFit/>
          </a:bodyPr>
          <a:lstStyle/>
          <a:p>
            <a:r>
              <a:rPr lang="vi-VN" altLang="en-US" b="1" dirty="0">
                <a:solidFill>
                  <a:srgbClr val="644C00"/>
                </a:solidFill>
                <a:cs typeface="Times New Roman" panose="02020603050405020304" pitchFamily="18" charset="0"/>
              </a:rPr>
              <a:t>LIÊN </a:t>
            </a:r>
          </a:p>
          <a:p>
            <a:r>
              <a:rPr lang="vi-VN" altLang="en-US" b="1" dirty="0">
                <a:solidFill>
                  <a:srgbClr val="644C00"/>
                </a:solidFill>
                <a:cs typeface="Times New Roman" panose="02020603050405020304" pitchFamily="18" charset="0"/>
              </a:rPr>
              <a:t>HỆ</a:t>
            </a:r>
          </a:p>
        </p:txBody>
      </p:sp>
      <p:sp>
        <p:nvSpPr>
          <p:cNvPr id="84" name="Oval 83">
            <a:extLst>
              <a:ext uri="{FF2B5EF4-FFF2-40B4-BE49-F238E27FC236}">
                <a16:creationId xmlns:a16="http://schemas.microsoft.com/office/drawing/2014/main" id="{32939290-1F22-45AE-99A6-6623A7027FD1}"/>
              </a:ext>
            </a:extLst>
          </p:cNvPr>
          <p:cNvSpPr/>
          <p:nvPr/>
        </p:nvSpPr>
        <p:spPr>
          <a:xfrm>
            <a:off x="995764" y="-864173"/>
            <a:ext cx="3114675" cy="3114675"/>
          </a:xfrm>
          <a:prstGeom prst="ellipse">
            <a:avLst/>
          </a:prstGeom>
          <a:solidFill>
            <a:srgbClr val="BC7F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FFFFFF"/>
                </a:solidFill>
                <a:cs typeface="Times New Roman" panose="02020603050405020304" pitchFamily="18" charset="0"/>
              </a:rPr>
              <a:t>Sinh viên</a:t>
            </a:r>
          </a:p>
        </p:txBody>
      </p:sp>
      <p:grpSp>
        <p:nvGrpSpPr>
          <p:cNvPr id="85" name="Group 84">
            <a:extLst>
              <a:ext uri="{FF2B5EF4-FFF2-40B4-BE49-F238E27FC236}">
                <a16:creationId xmlns:a16="http://schemas.microsoft.com/office/drawing/2014/main" id="{24428158-5EBB-4185-8237-CEC64F0162CE}"/>
              </a:ext>
            </a:extLst>
          </p:cNvPr>
          <p:cNvGrpSpPr/>
          <p:nvPr/>
        </p:nvGrpSpPr>
        <p:grpSpPr>
          <a:xfrm rot="16693140">
            <a:off x="-8474231" y="-2634287"/>
            <a:ext cx="9313930" cy="1146794"/>
            <a:chOff x="-2296067" y="-14057"/>
            <a:chExt cx="9313930" cy="1146794"/>
          </a:xfrm>
        </p:grpSpPr>
        <p:sp>
          <p:nvSpPr>
            <p:cNvPr id="86" name="Parallelogram 85">
              <a:extLst>
                <a:ext uri="{FF2B5EF4-FFF2-40B4-BE49-F238E27FC236}">
                  <a16:creationId xmlns:a16="http://schemas.microsoft.com/office/drawing/2014/main" id="{1F2871A4-9B2C-4DC3-B918-E4384CC9384E}"/>
                </a:ext>
              </a:extLst>
            </p:cNvPr>
            <p:cNvSpPr/>
            <p:nvPr/>
          </p:nvSpPr>
          <p:spPr>
            <a:xfrm flipV="1">
              <a:off x="-895645" y="28423"/>
              <a:ext cx="7120029" cy="1096698"/>
            </a:xfrm>
            <a:prstGeom prst="parallelogram">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imes New Roman" panose="02020603050405020304" pitchFamily="18" charset="0"/>
                <a:cs typeface="Times New Roman" panose="02020603050405020304" pitchFamily="18" charset="0"/>
              </a:endParaRPr>
            </a:p>
          </p:txBody>
        </p:sp>
        <p:sp>
          <p:nvSpPr>
            <p:cNvPr id="87" name="Rectangle: Rounded Corners 86">
              <a:extLst>
                <a:ext uri="{FF2B5EF4-FFF2-40B4-BE49-F238E27FC236}">
                  <a16:creationId xmlns:a16="http://schemas.microsoft.com/office/drawing/2014/main" id="{9CC1A92A-E669-4650-A488-7CD824819C7C}"/>
                </a:ext>
              </a:extLst>
            </p:cNvPr>
            <p:cNvSpPr/>
            <p:nvPr/>
          </p:nvSpPr>
          <p:spPr>
            <a:xfrm>
              <a:off x="-2296067" y="-14057"/>
              <a:ext cx="9313930" cy="1146794"/>
            </a:xfrm>
            <a:prstGeom prst="round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3200">
                  <a:latin typeface="Arial" panose="020B0604020202020204" pitchFamily="34" charset="0"/>
                  <a:cs typeface="Arial" panose="020B0604020202020204" pitchFamily="34" charset="0"/>
                </a:rPr>
                <a:t>          Sinh viên Đại Học </a:t>
              </a:r>
            </a:p>
            <a:p>
              <a:pPr algn="ctr"/>
              <a:r>
                <a:rPr lang="en-US" sz="3200">
                  <a:latin typeface="Arial" panose="020B0604020202020204" pitchFamily="34" charset="0"/>
                  <a:cs typeface="Arial" panose="020B0604020202020204" pitchFamily="34" charset="0"/>
                </a:rPr>
                <a:t>        Công Nghiệp Hà Nội</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barn(inVertical)">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grpSp>
        <p:nvGrpSpPr>
          <p:cNvPr id="1358" name="Google Shape;1358;p43"/>
          <p:cNvGrpSpPr/>
          <p:nvPr/>
        </p:nvGrpSpPr>
        <p:grpSpPr>
          <a:xfrm>
            <a:off x="-2426335" y="5946775"/>
            <a:ext cx="2931160" cy="3141345"/>
            <a:chOff x="4752300" y="853075"/>
            <a:chExt cx="3477736" cy="3727292"/>
          </a:xfrm>
        </p:grpSpPr>
        <p:sp>
          <p:nvSpPr>
            <p:cNvPr id="1359" name="Google Shape;1359;p43"/>
            <p:cNvSpPr/>
            <p:nvPr/>
          </p:nvSpPr>
          <p:spPr>
            <a:xfrm>
              <a:off x="6060460" y="2524656"/>
              <a:ext cx="660081" cy="425397"/>
            </a:xfrm>
            <a:custGeom>
              <a:avLst/>
              <a:gdLst/>
              <a:ahLst/>
              <a:cxnLst/>
              <a:rect l="l" t="t" r="r" b="b"/>
              <a:pathLst>
                <a:path w="16423" h="10584" extrusionOk="0">
                  <a:moveTo>
                    <a:pt x="4108" y="1879"/>
                  </a:moveTo>
                  <a:cubicBezTo>
                    <a:pt x="4258" y="2095"/>
                    <a:pt x="4409" y="2306"/>
                    <a:pt x="4552" y="2503"/>
                  </a:cubicBezTo>
                  <a:cubicBezTo>
                    <a:pt x="4354" y="3227"/>
                    <a:pt x="4217" y="3850"/>
                    <a:pt x="4001" y="4451"/>
                  </a:cubicBezTo>
                  <a:cubicBezTo>
                    <a:pt x="3946" y="4611"/>
                    <a:pt x="3658" y="4689"/>
                    <a:pt x="3475" y="4809"/>
                  </a:cubicBezTo>
                  <a:cubicBezTo>
                    <a:pt x="3383" y="4611"/>
                    <a:pt x="3191" y="4395"/>
                    <a:pt x="3218" y="4218"/>
                  </a:cubicBezTo>
                  <a:cubicBezTo>
                    <a:pt x="3309" y="3621"/>
                    <a:pt x="3447" y="3032"/>
                    <a:pt x="3631" y="2457"/>
                  </a:cubicBezTo>
                  <a:cubicBezTo>
                    <a:pt x="3699" y="2237"/>
                    <a:pt x="3943" y="2071"/>
                    <a:pt x="4108" y="1879"/>
                  </a:cubicBezTo>
                  <a:close/>
                  <a:moveTo>
                    <a:pt x="8083" y="2960"/>
                  </a:moveTo>
                  <a:cubicBezTo>
                    <a:pt x="8090" y="2960"/>
                    <a:pt x="8098" y="2961"/>
                    <a:pt x="8104" y="2962"/>
                  </a:cubicBezTo>
                  <a:cubicBezTo>
                    <a:pt x="8250" y="2984"/>
                    <a:pt x="8448" y="3126"/>
                    <a:pt x="8494" y="3263"/>
                  </a:cubicBezTo>
                  <a:cubicBezTo>
                    <a:pt x="8576" y="3516"/>
                    <a:pt x="8567" y="3800"/>
                    <a:pt x="8599" y="4121"/>
                  </a:cubicBezTo>
                  <a:cubicBezTo>
                    <a:pt x="8530" y="4474"/>
                    <a:pt x="8480" y="4872"/>
                    <a:pt x="8360" y="5252"/>
                  </a:cubicBezTo>
                  <a:cubicBezTo>
                    <a:pt x="8321" y="5384"/>
                    <a:pt x="8118" y="5566"/>
                    <a:pt x="8000" y="5566"/>
                  </a:cubicBezTo>
                  <a:cubicBezTo>
                    <a:pt x="7995" y="5566"/>
                    <a:pt x="7990" y="5565"/>
                    <a:pt x="7985" y="5564"/>
                  </a:cubicBezTo>
                  <a:cubicBezTo>
                    <a:pt x="7829" y="5546"/>
                    <a:pt x="7568" y="5348"/>
                    <a:pt x="7568" y="5234"/>
                  </a:cubicBezTo>
                  <a:cubicBezTo>
                    <a:pt x="7581" y="4552"/>
                    <a:pt x="7641" y="3868"/>
                    <a:pt x="7728" y="3194"/>
                  </a:cubicBezTo>
                  <a:cubicBezTo>
                    <a:pt x="7741" y="3100"/>
                    <a:pt x="7958" y="2960"/>
                    <a:pt x="8083" y="2960"/>
                  </a:cubicBezTo>
                  <a:close/>
                  <a:moveTo>
                    <a:pt x="13027" y="4001"/>
                  </a:moveTo>
                  <a:cubicBezTo>
                    <a:pt x="13174" y="4006"/>
                    <a:pt x="13376" y="4199"/>
                    <a:pt x="13439" y="4355"/>
                  </a:cubicBezTo>
                  <a:cubicBezTo>
                    <a:pt x="13536" y="4580"/>
                    <a:pt x="13526" y="4849"/>
                    <a:pt x="13563" y="5088"/>
                  </a:cubicBezTo>
                  <a:cubicBezTo>
                    <a:pt x="13472" y="5466"/>
                    <a:pt x="13613" y="6027"/>
                    <a:pt x="13048" y="6027"/>
                  </a:cubicBezTo>
                  <a:cubicBezTo>
                    <a:pt x="13046" y="6027"/>
                    <a:pt x="13043" y="6027"/>
                    <a:pt x="13041" y="6027"/>
                  </a:cubicBezTo>
                  <a:cubicBezTo>
                    <a:pt x="12505" y="6023"/>
                    <a:pt x="12532" y="5495"/>
                    <a:pt x="12518" y="5106"/>
                  </a:cubicBezTo>
                  <a:cubicBezTo>
                    <a:pt x="12514" y="4854"/>
                    <a:pt x="12532" y="4584"/>
                    <a:pt x="12623" y="4355"/>
                  </a:cubicBezTo>
                  <a:cubicBezTo>
                    <a:pt x="12684" y="4199"/>
                    <a:pt x="12890" y="4001"/>
                    <a:pt x="13027" y="4001"/>
                  </a:cubicBezTo>
                  <a:close/>
                  <a:moveTo>
                    <a:pt x="2345" y="6705"/>
                  </a:moveTo>
                  <a:cubicBezTo>
                    <a:pt x="2390" y="6705"/>
                    <a:pt x="2428" y="6712"/>
                    <a:pt x="2443" y="6729"/>
                  </a:cubicBezTo>
                  <a:cubicBezTo>
                    <a:pt x="2545" y="6835"/>
                    <a:pt x="2581" y="7003"/>
                    <a:pt x="2695" y="7270"/>
                  </a:cubicBezTo>
                  <a:cubicBezTo>
                    <a:pt x="2438" y="7668"/>
                    <a:pt x="2173" y="8113"/>
                    <a:pt x="1870" y="8530"/>
                  </a:cubicBezTo>
                  <a:cubicBezTo>
                    <a:pt x="1831" y="8582"/>
                    <a:pt x="1712" y="8614"/>
                    <a:pt x="1610" y="8614"/>
                  </a:cubicBezTo>
                  <a:cubicBezTo>
                    <a:pt x="1559" y="8614"/>
                    <a:pt x="1512" y="8606"/>
                    <a:pt x="1481" y="8589"/>
                  </a:cubicBezTo>
                  <a:cubicBezTo>
                    <a:pt x="1384" y="8539"/>
                    <a:pt x="1270" y="8315"/>
                    <a:pt x="1306" y="8242"/>
                  </a:cubicBezTo>
                  <a:cubicBezTo>
                    <a:pt x="1550" y="7742"/>
                    <a:pt x="1824" y="7251"/>
                    <a:pt x="2114" y="6780"/>
                  </a:cubicBezTo>
                  <a:cubicBezTo>
                    <a:pt x="2141" y="6734"/>
                    <a:pt x="2256" y="6705"/>
                    <a:pt x="2345" y="6705"/>
                  </a:cubicBezTo>
                  <a:close/>
                  <a:moveTo>
                    <a:pt x="5391" y="6500"/>
                  </a:moveTo>
                  <a:cubicBezTo>
                    <a:pt x="5524" y="6673"/>
                    <a:pt x="5694" y="6835"/>
                    <a:pt x="5776" y="7031"/>
                  </a:cubicBezTo>
                  <a:cubicBezTo>
                    <a:pt x="5844" y="7188"/>
                    <a:pt x="5808" y="7388"/>
                    <a:pt x="5817" y="7664"/>
                  </a:cubicBezTo>
                  <a:cubicBezTo>
                    <a:pt x="5780" y="7884"/>
                    <a:pt x="5780" y="8209"/>
                    <a:pt x="5656" y="8485"/>
                  </a:cubicBezTo>
                  <a:cubicBezTo>
                    <a:pt x="5570" y="8673"/>
                    <a:pt x="5317" y="8787"/>
                    <a:pt x="5134" y="8934"/>
                  </a:cubicBezTo>
                  <a:cubicBezTo>
                    <a:pt x="5019" y="8751"/>
                    <a:pt x="4813" y="8568"/>
                    <a:pt x="4809" y="8379"/>
                  </a:cubicBezTo>
                  <a:cubicBezTo>
                    <a:pt x="4799" y="7905"/>
                    <a:pt x="4846" y="7430"/>
                    <a:pt x="4950" y="6967"/>
                  </a:cubicBezTo>
                  <a:cubicBezTo>
                    <a:pt x="4987" y="6789"/>
                    <a:pt x="5235" y="6656"/>
                    <a:pt x="5391" y="6500"/>
                  </a:cubicBezTo>
                  <a:close/>
                  <a:moveTo>
                    <a:pt x="10611" y="6238"/>
                  </a:moveTo>
                  <a:cubicBezTo>
                    <a:pt x="10753" y="6238"/>
                    <a:pt x="10980" y="6371"/>
                    <a:pt x="11024" y="6490"/>
                  </a:cubicBezTo>
                  <a:cubicBezTo>
                    <a:pt x="11134" y="6812"/>
                    <a:pt x="11161" y="7159"/>
                    <a:pt x="11221" y="7499"/>
                  </a:cubicBezTo>
                  <a:cubicBezTo>
                    <a:pt x="11147" y="7925"/>
                    <a:pt x="11116" y="8351"/>
                    <a:pt x="10987" y="8745"/>
                  </a:cubicBezTo>
                  <a:cubicBezTo>
                    <a:pt x="10936" y="8901"/>
                    <a:pt x="10694" y="9075"/>
                    <a:pt x="10520" y="9090"/>
                  </a:cubicBezTo>
                  <a:cubicBezTo>
                    <a:pt x="10518" y="9090"/>
                    <a:pt x="10516" y="9090"/>
                    <a:pt x="10514" y="9090"/>
                  </a:cubicBezTo>
                  <a:cubicBezTo>
                    <a:pt x="10407" y="9090"/>
                    <a:pt x="10181" y="8831"/>
                    <a:pt x="10175" y="8690"/>
                  </a:cubicBezTo>
                  <a:cubicBezTo>
                    <a:pt x="10158" y="7980"/>
                    <a:pt x="10185" y="7270"/>
                    <a:pt x="10236" y="6564"/>
                  </a:cubicBezTo>
                  <a:cubicBezTo>
                    <a:pt x="10249" y="6440"/>
                    <a:pt x="10465" y="6252"/>
                    <a:pt x="10598" y="6238"/>
                  </a:cubicBezTo>
                  <a:cubicBezTo>
                    <a:pt x="10602" y="6238"/>
                    <a:pt x="10606" y="6238"/>
                    <a:pt x="10611" y="6238"/>
                  </a:cubicBezTo>
                  <a:close/>
                  <a:moveTo>
                    <a:pt x="2109" y="0"/>
                  </a:moveTo>
                  <a:cubicBezTo>
                    <a:pt x="2086" y="101"/>
                    <a:pt x="2068" y="188"/>
                    <a:pt x="2050" y="276"/>
                  </a:cubicBezTo>
                  <a:cubicBezTo>
                    <a:pt x="1600" y="2196"/>
                    <a:pt x="1156" y="4121"/>
                    <a:pt x="698" y="6042"/>
                  </a:cubicBezTo>
                  <a:cubicBezTo>
                    <a:pt x="491" y="6894"/>
                    <a:pt x="230" y="7733"/>
                    <a:pt x="33" y="8585"/>
                  </a:cubicBezTo>
                  <a:cubicBezTo>
                    <a:pt x="0" y="8728"/>
                    <a:pt x="143" y="9035"/>
                    <a:pt x="266" y="9071"/>
                  </a:cubicBezTo>
                  <a:cubicBezTo>
                    <a:pt x="1898" y="9566"/>
                    <a:pt x="3521" y="10152"/>
                    <a:pt x="5194" y="10464"/>
                  </a:cubicBezTo>
                  <a:cubicBezTo>
                    <a:pt x="5673" y="10552"/>
                    <a:pt x="6168" y="10584"/>
                    <a:pt x="6667" y="10584"/>
                  </a:cubicBezTo>
                  <a:cubicBezTo>
                    <a:pt x="7341" y="10584"/>
                    <a:pt x="8024" y="10525"/>
                    <a:pt x="8690" y="10464"/>
                  </a:cubicBezTo>
                  <a:cubicBezTo>
                    <a:pt x="11454" y="10213"/>
                    <a:pt x="13852" y="8787"/>
                    <a:pt x="16423" y="7958"/>
                  </a:cubicBezTo>
                  <a:cubicBezTo>
                    <a:pt x="16299" y="6349"/>
                    <a:pt x="16176" y="4786"/>
                    <a:pt x="16056" y="3236"/>
                  </a:cubicBezTo>
                  <a:cubicBezTo>
                    <a:pt x="11235" y="2962"/>
                    <a:pt x="6468" y="2411"/>
                    <a:pt x="210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0" name="Google Shape;1360;p43"/>
            <p:cNvSpPr/>
            <p:nvPr/>
          </p:nvSpPr>
          <p:spPr>
            <a:xfrm>
              <a:off x="6358330" y="2087679"/>
              <a:ext cx="353171" cy="382874"/>
            </a:xfrm>
            <a:custGeom>
              <a:avLst/>
              <a:gdLst/>
              <a:ahLst/>
              <a:cxnLst/>
              <a:rect l="l" t="t" r="r" b="b"/>
              <a:pathLst>
                <a:path w="8787" h="9526" extrusionOk="0">
                  <a:moveTo>
                    <a:pt x="4299" y="1966"/>
                  </a:moveTo>
                  <a:cubicBezTo>
                    <a:pt x="4301" y="1966"/>
                    <a:pt x="4303" y="1966"/>
                    <a:pt x="4305" y="1966"/>
                  </a:cubicBezTo>
                  <a:cubicBezTo>
                    <a:pt x="4465" y="1986"/>
                    <a:pt x="4695" y="2076"/>
                    <a:pt x="4749" y="2205"/>
                  </a:cubicBezTo>
                  <a:cubicBezTo>
                    <a:pt x="4937" y="2618"/>
                    <a:pt x="5062" y="3057"/>
                    <a:pt x="5227" y="3529"/>
                  </a:cubicBezTo>
                  <a:cubicBezTo>
                    <a:pt x="5126" y="3677"/>
                    <a:pt x="5052" y="3901"/>
                    <a:pt x="4928" y="3937"/>
                  </a:cubicBezTo>
                  <a:cubicBezTo>
                    <a:pt x="4893" y="3947"/>
                    <a:pt x="4850" y="3952"/>
                    <a:pt x="4803" y="3952"/>
                  </a:cubicBezTo>
                  <a:cubicBezTo>
                    <a:pt x="4638" y="3952"/>
                    <a:pt x="4431" y="3894"/>
                    <a:pt x="4406" y="3823"/>
                  </a:cubicBezTo>
                  <a:cubicBezTo>
                    <a:pt x="4231" y="3300"/>
                    <a:pt x="4112" y="2755"/>
                    <a:pt x="4011" y="2214"/>
                  </a:cubicBezTo>
                  <a:cubicBezTo>
                    <a:pt x="3998" y="2147"/>
                    <a:pt x="4203" y="1966"/>
                    <a:pt x="4299" y="1966"/>
                  </a:cubicBezTo>
                  <a:close/>
                  <a:moveTo>
                    <a:pt x="1780" y="2235"/>
                  </a:moveTo>
                  <a:cubicBezTo>
                    <a:pt x="2175" y="2235"/>
                    <a:pt x="2197" y="2618"/>
                    <a:pt x="2224" y="2934"/>
                  </a:cubicBezTo>
                  <a:cubicBezTo>
                    <a:pt x="2247" y="3186"/>
                    <a:pt x="2278" y="3451"/>
                    <a:pt x="2219" y="3689"/>
                  </a:cubicBezTo>
                  <a:lnTo>
                    <a:pt x="2219" y="3690"/>
                  </a:lnTo>
                  <a:cubicBezTo>
                    <a:pt x="2173" y="3869"/>
                    <a:pt x="1990" y="4011"/>
                    <a:pt x="1866" y="4166"/>
                  </a:cubicBezTo>
                  <a:cubicBezTo>
                    <a:pt x="1706" y="4024"/>
                    <a:pt x="1499" y="3905"/>
                    <a:pt x="1403" y="3731"/>
                  </a:cubicBezTo>
                  <a:cubicBezTo>
                    <a:pt x="1321" y="3565"/>
                    <a:pt x="1361" y="3336"/>
                    <a:pt x="1348" y="3140"/>
                  </a:cubicBezTo>
                  <a:lnTo>
                    <a:pt x="1361" y="3140"/>
                  </a:lnTo>
                  <a:cubicBezTo>
                    <a:pt x="1361" y="3085"/>
                    <a:pt x="1357" y="3030"/>
                    <a:pt x="1361" y="2975"/>
                  </a:cubicBezTo>
                  <a:cubicBezTo>
                    <a:pt x="1380" y="2677"/>
                    <a:pt x="1302" y="2269"/>
                    <a:pt x="1724" y="2237"/>
                  </a:cubicBezTo>
                  <a:cubicBezTo>
                    <a:pt x="1744" y="2235"/>
                    <a:pt x="1763" y="2235"/>
                    <a:pt x="1780" y="2235"/>
                  </a:cubicBezTo>
                  <a:close/>
                  <a:moveTo>
                    <a:pt x="6838" y="4973"/>
                  </a:moveTo>
                  <a:cubicBezTo>
                    <a:pt x="6956" y="4973"/>
                    <a:pt x="7158" y="5219"/>
                    <a:pt x="7229" y="5390"/>
                  </a:cubicBezTo>
                  <a:cubicBezTo>
                    <a:pt x="7307" y="5583"/>
                    <a:pt x="7271" y="5821"/>
                    <a:pt x="7280" y="5968"/>
                  </a:cubicBezTo>
                  <a:cubicBezTo>
                    <a:pt x="7280" y="6092"/>
                    <a:pt x="7284" y="6147"/>
                    <a:pt x="7280" y="6202"/>
                  </a:cubicBezTo>
                  <a:cubicBezTo>
                    <a:pt x="7275" y="6531"/>
                    <a:pt x="7339" y="6945"/>
                    <a:pt x="6886" y="6976"/>
                  </a:cubicBezTo>
                  <a:cubicBezTo>
                    <a:pt x="6867" y="6978"/>
                    <a:pt x="6849" y="6979"/>
                    <a:pt x="6831" y="6979"/>
                  </a:cubicBezTo>
                  <a:cubicBezTo>
                    <a:pt x="6425" y="6979"/>
                    <a:pt x="6347" y="6590"/>
                    <a:pt x="6317" y="6253"/>
                  </a:cubicBezTo>
                  <a:cubicBezTo>
                    <a:pt x="6294" y="5964"/>
                    <a:pt x="6272" y="5653"/>
                    <a:pt x="6359" y="5386"/>
                  </a:cubicBezTo>
                  <a:cubicBezTo>
                    <a:pt x="6418" y="5207"/>
                    <a:pt x="6648" y="5005"/>
                    <a:pt x="6826" y="4974"/>
                  </a:cubicBezTo>
                  <a:cubicBezTo>
                    <a:pt x="6830" y="4973"/>
                    <a:pt x="6834" y="4973"/>
                    <a:pt x="6838" y="4973"/>
                  </a:cubicBezTo>
                  <a:close/>
                  <a:moveTo>
                    <a:pt x="3475" y="4876"/>
                  </a:moveTo>
                  <a:cubicBezTo>
                    <a:pt x="3480" y="4876"/>
                    <a:pt x="3485" y="4876"/>
                    <a:pt x="3489" y="4877"/>
                  </a:cubicBezTo>
                  <a:cubicBezTo>
                    <a:pt x="3659" y="4895"/>
                    <a:pt x="3874" y="5079"/>
                    <a:pt x="3943" y="5243"/>
                  </a:cubicBezTo>
                  <a:cubicBezTo>
                    <a:pt x="4039" y="5487"/>
                    <a:pt x="4021" y="5780"/>
                    <a:pt x="4053" y="6064"/>
                  </a:cubicBezTo>
                  <a:cubicBezTo>
                    <a:pt x="3994" y="6421"/>
                    <a:pt x="4158" y="6976"/>
                    <a:pt x="3576" y="6985"/>
                  </a:cubicBezTo>
                  <a:cubicBezTo>
                    <a:pt x="3574" y="6985"/>
                    <a:pt x="3571" y="6985"/>
                    <a:pt x="3569" y="6985"/>
                  </a:cubicBezTo>
                  <a:cubicBezTo>
                    <a:pt x="3008" y="6985"/>
                    <a:pt x="3017" y="6457"/>
                    <a:pt x="3013" y="6041"/>
                  </a:cubicBezTo>
                  <a:cubicBezTo>
                    <a:pt x="3004" y="5771"/>
                    <a:pt x="3013" y="5486"/>
                    <a:pt x="3100" y="5239"/>
                  </a:cubicBezTo>
                  <a:cubicBezTo>
                    <a:pt x="3148" y="5085"/>
                    <a:pt x="3353" y="4876"/>
                    <a:pt x="3475" y="4876"/>
                  </a:cubicBezTo>
                  <a:close/>
                  <a:moveTo>
                    <a:pt x="5324" y="7081"/>
                  </a:moveTo>
                  <a:cubicBezTo>
                    <a:pt x="5735" y="7081"/>
                    <a:pt x="5718" y="7556"/>
                    <a:pt x="5749" y="7879"/>
                  </a:cubicBezTo>
                  <a:cubicBezTo>
                    <a:pt x="5786" y="8268"/>
                    <a:pt x="5909" y="8809"/>
                    <a:pt x="5323" y="8819"/>
                  </a:cubicBezTo>
                  <a:cubicBezTo>
                    <a:pt x="5319" y="8819"/>
                    <a:pt x="5314" y="8819"/>
                    <a:pt x="5310" y="8819"/>
                  </a:cubicBezTo>
                  <a:cubicBezTo>
                    <a:pt x="4787" y="8819"/>
                    <a:pt x="4881" y="8298"/>
                    <a:pt x="4736" y="7837"/>
                  </a:cubicBezTo>
                  <a:cubicBezTo>
                    <a:pt x="4919" y="7572"/>
                    <a:pt x="5098" y="7090"/>
                    <a:pt x="5295" y="7082"/>
                  </a:cubicBezTo>
                  <a:cubicBezTo>
                    <a:pt x="5305" y="7081"/>
                    <a:pt x="5314" y="7081"/>
                    <a:pt x="5324" y="7081"/>
                  </a:cubicBezTo>
                  <a:close/>
                  <a:moveTo>
                    <a:pt x="6174" y="1"/>
                  </a:moveTo>
                  <a:cubicBezTo>
                    <a:pt x="5159" y="666"/>
                    <a:pt x="4144" y="956"/>
                    <a:pt x="3112" y="956"/>
                  </a:cubicBezTo>
                  <a:cubicBezTo>
                    <a:pt x="2099" y="956"/>
                    <a:pt x="1070" y="677"/>
                    <a:pt x="10" y="202"/>
                  </a:cubicBezTo>
                  <a:cubicBezTo>
                    <a:pt x="10" y="1861"/>
                    <a:pt x="0" y="3451"/>
                    <a:pt x="10" y="5042"/>
                  </a:cubicBezTo>
                  <a:cubicBezTo>
                    <a:pt x="19" y="6160"/>
                    <a:pt x="624" y="7027"/>
                    <a:pt x="1403" y="7687"/>
                  </a:cubicBezTo>
                  <a:cubicBezTo>
                    <a:pt x="2839" y="8906"/>
                    <a:pt x="4535" y="9526"/>
                    <a:pt x="6415" y="9526"/>
                  </a:cubicBezTo>
                  <a:cubicBezTo>
                    <a:pt x="6521" y="9526"/>
                    <a:pt x="6627" y="9524"/>
                    <a:pt x="6734" y="9520"/>
                  </a:cubicBezTo>
                  <a:cubicBezTo>
                    <a:pt x="6881" y="9514"/>
                    <a:pt x="7064" y="9410"/>
                    <a:pt x="7169" y="9295"/>
                  </a:cubicBezTo>
                  <a:cubicBezTo>
                    <a:pt x="7545" y="8870"/>
                    <a:pt x="7898" y="8424"/>
                    <a:pt x="8246" y="7980"/>
                  </a:cubicBezTo>
                  <a:cubicBezTo>
                    <a:pt x="8357" y="7843"/>
                    <a:pt x="8494" y="7677"/>
                    <a:pt x="8503" y="7517"/>
                  </a:cubicBezTo>
                  <a:cubicBezTo>
                    <a:pt x="8572" y="6293"/>
                    <a:pt x="8787" y="5079"/>
                    <a:pt x="8096" y="3897"/>
                  </a:cubicBezTo>
                  <a:cubicBezTo>
                    <a:pt x="7371" y="2655"/>
                    <a:pt x="6812" y="1316"/>
                    <a:pt x="6174"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1" name="Google Shape;1361;p43"/>
            <p:cNvSpPr/>
            <p:nvPr/>
          </p:nvSpPr>
          <p:spPr>
            <a:xfrm>
              <a:off x="6623081" y="2036634"/>
              <a:ext cx="216517" cy="180866"/>
            </a:xfrm>
            <a:custGeom>
              <a:avLst/>
              <a:gdLst/>
              <a:ahLst/>
              <a:cxnLst/>
              <a:rect l="l" t="t" r="r" b="b"/>
              <a:pathLst>
                <a:path w="5387" h="4500" extrusionOk="0">
                  <a:moveTo>
                    <a:pt x="1" y="1"/>
                  </a:moveTo>
                  <a:cubicBezTo>
                    <a:pt x="110" y="377"/>
                    <a:pt x="157" y="707"/>
                    <a:pt x="298" y="991"/>
                  </a:cubicBezTo>
                  <a:cubicBezTo>
                    <a:pt x="844" y="2086"/>
                    <a:pt x="1421" y="3163"/>
                    <a:pt x="2004" y="4240"/>
                  </a:cubicBezTo>
                  <a:cubicBezTo>
                    <a:pt x="2063" y="4353"/>
                    <a:pt x="2228" y="4500"/>
                    <a:pt x="2320" y="4500"/>
                  </a:cubicBezTo>
                  <a:cubicBezTo>
                    <a:pt x="2327" y="4500"/>
                    <a:pt x="2333" y="4499"/>
                    <a:pt x="2338" y="4498"/>
                  </a:cubicBezTo>
                  <a:cubicBezTo>
                    <a:pt x="3337" y="4258"/>
                    <a:pt x="4332" y="3983"/>
                    <a:pt x="5386" y="3705"/>
                  </a:cubicBezTo>
                  <a:cubicBezTo>
                    <a:pt x="4019" y="1751"/>
                    <a:pt x="2288" y="495"/>
                    <a:pt x="1"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2" name="Google Shape;1362;p43"/>
            <p:cNvSpPr/>
            <p:nvPr/>
          </p:nvSpPr>
          <p:spPr>
            <a:xfrm>
              <a:off x="6109978" y="2033660"/>
              <a:ext cx="218366" cy="276967"/>
            </a:xfrm>
            <a:custGeom>
              <a:avLst/>
              <a:gdLst/>
              <a:ahLst/>
              <a:cxnLst/>
              <a:rect l="l" t="t" r="r" b="b"/>
              <a:pathLst>
                <a:path w="5433" h="6891" extrusionOk="0">
                  <a:moveTo>
                    <a:pt x="3671" y="1"/>
                  </a:moveTo>
                  <a:cubicBezTo>
                    <a:pt x="3356" y="1"/>
                    <a:pt x="2952" y="255"/>
                    <a:pt x="2678" y="478"/>
                  </a:cubicBezTo>
                  <a:cubicBezTo>
                    <a:pt x="1385" y="1537"/>
                    <a:pt x="836" y="3049"/>
                    <a:pt x="382" y="4580"/>
                  </a:cubicBezTo>
                  <a:cubicBezTo>
                    <a:pt x="162" y="5318"/>
                    <a:pt x="120" y="6111"/>
                    <a:pt x="1" y="6890"/>
                  </a:cubicBezTo>
                  <a:cubicBezTo>
                    <a:pt x="1826" y="6688"/>
                    <a:pt x="3545" y="6500"/>
                    <a:pt x="5424" y="6295"/>
                  </a:cubicBezTo>
                  <a:cubicBezTo>
                    <a:pt x="5424" y="4924"/>
                    <a:pt x="5432" y="3572"/>
                    <a:pt x="5419" y="2216"/>
                  </a:cubicBezTo>
                  <a:cubicBezTo>
                    <a:pt x="5415" y="1890"/>
                    <a:pt x="5350" y="1564"/>
                    <a:pt x="5300" y="1238"/>
                  </a:cubicBezTo>
                  <a:cubicBezTo>
                    <a:pt x="5158" y="377"/>
                    <a:pt x="4433" y="144"/>
                    <a:pt x="3768" y="10"/>
                  </a:cubicBezTo>
                  <a:cubicBezTo>
                    <a:pt x="3737" y="4"/>
                    <a:pt x="3705" y="1"/>
                    <a:pt x="3671"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3" name="Google Shape;1363;p43"/>
            <p:cNvSpPr/>
            <p:nvPr/>
          </p:nvSpPr>
          <p:spPr>
            <a:xfrm>
              <a:off x="4880114" y="2466175"/>
              <a:ext cx="291476" cy="125561"/>
            </a:xfrm>
            <a:custGeom>
              <a:avLst/>
              <a:gdLst/>
              <a:ahLst/>
              <a:cxnLst/>
              <a:rect l="l" t="t" r="r" b="b"/>
              <a:pathLst>
                <a:path w="7252" h="3124" extrusionOk="0">
                  <a:moveTo>
                    <a:pt x="4849" y="1"/>
                  </a:moveTo>
                  <a:cubicBezTo>
                    <a:pt x="4766" y="1"/>
                    <a:pt x="4675" y="16"/>
                    <a:pt x="4575" y="44"/>
                  </a:cubicBezTo>
                  <a:cubicBezTo>
                    <a:pt x="3430" y="351"/>
                    <a:pt x="2274" y="644"/>
                    <a:pt x="1128" y="951"/>
                  </a:cubicBezTo>
                  <a:cubicBezTo>
                    <a:pt x="767" y="1047"/>
                    <a:pt x="413" y="1176"/>
                    <a:pt x="1" y="1304"/>
                  </a:cubicBezTo>
                  <a:cubicBezTo>
                    <a:pt x="2485" y="1927"/>
                    <a:pt x="4869" y="2528"/>
                    <a:pt x="7252" y="3124"/>
                  </a:cubicBezTo>
                  <a:cubicBezTo>
                    <a:pt x="6688" y="2147"/>
                    <a:pt x="6001" y="1272"/>
                    <a:pt x="5386" y="351"/>
                  </a:cubicBezTo>
                  <a:cubicBezTo>
                    <a:pt x="5219" y="98"/>
                    <a:pt x="5057" y="1"/>
                    <a:pt x="4849"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4" name="Google Shape;1364;p43"/>
            <p:cNvSpPr/>
            <p:nvPr/>
          </p:nvSpPr>
          <p:spPr>
            <a:xfrm>
              <a:off x="4795749" y="2546601"/>
              <a:ext cx="384321" cy="243968"/>
            </a:xfrm>
            <a:custGeom>
              <a:avLst/>
              <a:gdLst/>
              <a:ahLst/>
              <a:cxnLst/>
              <a:rect l="l" t="t" r="r" b="b"/>
              <a:pathLst>
                <a:path w="9562" h="6070" extrusionOk="0">
                  <a:moveTo>
                    <a:pt x="1" y="1"/>
                  </a:moveTo>
                  <a:lnTo>
                    <a:pt x="1" y="1"/>
                  </a:lnTo>
                  <a:cubicBezTo>
                    <a:pt x="394" y="1509"/>
                    <a:pt x="3144" y="4955"/>
                    <a:pt x="4785" y="6069"/>
                  </a:cubicBezTo>
                  <a:cubicBezTo>
                    <a:pt x="5409" y="5611"/>
                    <a:pt x="5963" y="5088"/>
                    <a:pt x="6614" y="4749"/>
                  </a:cubicBezTo>
                  <a:cubicBezTo>
                    <a:pt x="7824" y="4121"/>
                    <a:pt x="8617" y="3080"/>
                    <a:pt x="9562" y="2095"/>
                  </a:cubicBezTo>
                  <a:cubicBezTo>
                    <a:pt x="6399" y="1223"/>
                    <a:pt x="3328" y="201"/>
                    <a:pt x="1"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5" name="Google Shape;1365;p43"/>
            <p:cNvSpPr/>
            <p:nvPr/>
          </p:nvSpPr>
          <p:spPr>
            <a:xfrm>
              <a:off x="5019181" y="2641095"/>
              <a:ext cx="412013" cy="267521"/>
            </a:xfrm>
            <a:custGeom>
              <a:avLst/>
              <a:gdLst/>
              <a:ahLst/>
              <a:cxnLst/>
              <a:rect l="l" t="t" r="r" b="b"/>
              <a:pathLst>
                <a:path w="10251" h="6656" extrusionOk="0">
                  <a:moveTo>
                    <a:pt x="5171" y="0"/>
                  </a:moveTo>
                  <a:cubicBezTo>
                    <a:pt x="4987" y="0"/>
                    <a:pt x="4847" y="66"/>
                    <a:pt x="4685" y="248"/>
                  </a:cubicBezTo>
                  <a:cubicBezTo>
                    <a:pt x="3589" y="1453"/>
                    <a:pt x="2545" y="2709"/>
                    <a:pt x="995" y="3401"/>
                  </a:cubicBezTo>
                  <a:cubicBezTo>
                    <a:pt x="615" y="3570"/>
                    <a:pt x="330" y="3955"/>
                    <a:pt x="0" y="4240"/>
                  </a:cubicBezTo>
                  <a:cubicBezTo>
                    <a:pt x="79" y="4341"/>
                    <a:pt x="107" y="4396"/>
                    <a:pt x="147" y="4423"/>
                  </a:cubicBezTo>
                  <a:cubicBezTo>
                    <a:pt x="284" y="4514"/>
                    <a:pt x="427" y="4602"/>
                    <a:pt x="568" y="4685"/>
                  </a:cubicBezTo>
                  <a:cubicBezTo>
                    <a:pt x="2177" y="5615"/>
                    <a:pt x="3874" y="6243"/>
                    <a:pt x="5639" y="6655"/>
                  </a:cubicBezTo>
                  <a:lnTo>
                    <a:pt x="5703" y="6394"/>
                  </a:lnTo>
                  <a:cubicBezTo>
                    <a:pt x="5683" y="6392"/>
                    <a:pt x="5663" y="6383"/>
                    <a:pt x="5648" y="6371"/>
                  </a:cubicBezTo>
                  <a:cubicBezTo>
                    <a:pt x="5547" y="6284"/>
                    <a:pt x="5502" y="6018"/>
                    <a:pt x="5566" y="5894"/>
                  </a:cubicBezTo>
                  <a:cubicBezTo>
                    <a:pt x="5681" y="5656"/>
                    <a:pt x="5881" y="5454"/>
                    <a:pt x="6066" y="5257"/>
                  </a:cubicBezTo>
                  <a:cubicBezTo>
                    <a:pt x="7422" y="3822"/>
                    <a:pt x="8779" y="2398"/>
                    <a:pt x="10250" y="852"/>
                  </a:cubicBezTo>
                  <a:cubicBezTo>
                    <a:pt x="8523" y="559"/>
                    <a:pt x="6950" y="307"/>
                    <a:pt x="5387" y="23"/>
                  </a:cubicBezTo>
                  <a:cubicBezTo>
                    <a:pt x="5307" y="9"/>
                    <a:pt x="5236" y="0"/>
                    <a:pt x="517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6" name="Google Shape;1366;p43"/>
            <p:cNvSpPr/>
            <p:nvPr/>
          </p:nvSpPr>
          <p:spPr>
            <a:xfrm>
              <a:off x="5119061" y="2450138"/>
              <a:ext cx="315592" cy="192241"/>
            </a:xfrm>
            <a:custGeom>
              <a:avLst/>
              <a:gdLst/>
              <a:ahLst/>
              <a:cxnLst/>
              <a:rect l="l" t="t" r="r" b="b"/>
              <a:pathLst>
                <a:path w="7852" h="4783" extrusionOk="0">
                  <a:moveTo>
                    <a:pt x="2154" y="0"/>
                  </a:moveTo>
                  <a:cubicBezTo>
                    <a:pt x="1446" y="0"/>
                    <a:pt x="728" y="60"/>
                    <a:pt x="1" y="200"/>
                  </a:cubicBezTo>
                  <a:cubicBezTo>
                    <a:pt x="37" y="297"/>
                    <a:pt x="51" y="352"/>
                    <a:pt x="83" y="392"/>
                  </a:cubicBezTo>
                  <a:cubicBezTo>
                    <a:pt x="853" y="1478"/>
                    <a:pt x="1618" y="2569"/>
                    <a:pt x="2407" y="3642"/>
                  </a:cubicBezTo>
                  <a:cubicBezTo>
                    <a:pt x="2508" y="3784"/>
                    <a:pt x="2719" y="3889"/>
                    <a:pt x="2893" y="3926"/>
                  </a:cubicBezTo>
                  <a:cubicBezTo>
                    <a:pt x="3901" y="4118"/>
                    <a:pt x="4910" y="4288"/>
                    <a:pt x="5918" y="4458"/>
                  </a:cubicBezTo>
                  <a:cubicBezTo>
                    <a:pt x="6551" y="4568"/>
                    <a:pt x="7187" y="4669"/>
                    <a:pt x="7852" y="4783"/>
                  </a:cubicBezTo>
                  <a:cubicBezTo>
                    <a:pt x="7298" y="3353"/>
                    <a:pt x="6770" y="2001"/>
                    <a:pt x="6211" y="552"/>
                  </a:cubicBezTo>
                  <a:cubicBezTo>
                    <a:pt x="4916" y="236"/>
                    <a:pt x="3557" y="0"/>
                    <a:pt x="2154"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7" name="Google Shape;1367;p43"/>
            <p:cNvSpPr/>
            <p:nvPr/>
          </p:nvSpPr>
          <p:spPr>
            <a:xfrm>
              <a:off x="5402622" y="2482453"/>
              <a:ext cx="224033" cy="197707"/>
            </a:xfrm>
            <a:custGeom>
              <a:avLst/>
              <a:gdLst/>
              <a:ahLst/>
              <a:cxnLst/>
              <a:rect l="l" t="t" r="r" b="b"/>
              <a:pathLst>
                <a:path w="5574" h="4919" extrusionOk="0">
                  <a:moveTo>
                    <a:pt x="0" y="1"/>
                  </a:moveTo>
                  <a:cubicBezTo>
                    <a:pt x="614" y="1389"/>
                    <a:pt x="1177" y="2677"/>
                    <a:pt x="1755" y="3961"/>
                  </a:cubicBezTo>
                  <a:cubicBezTo>
                    <a:pt x="1806" y="4075"/>
                    <a:pt x="1938" y="4218"/>
                    <a:pt x="2053" y="4231"/>
                  </a:cubicBezTo>
                  <a:cubicBezTo>
                    <a:pt x="3112" y="4387"/>
                    <a:pt x="4102" y="4919"/>
                    <a:pt x="5190" y="4919"/>
                  </a:cubicBezTo>
                  <a:cubicBezTo>
                    <a:pt x="5316" y="4919"/>
                    <a:pt x="5444" y="4911"/>
                    <a:pt x="5573" y="4896"/>
                  </a:cubicBezTo>
                  <a:lnTo>
                    <a:pt x="5532" y="4511"/>
                  </a:lnTo>
                  <a:cubicBezTo>
                    <a:pt x="5372" y="4452"/>
                    <a:pt x="5193" y="4410"/>
                    <a:pt x="5093" y="4295"/>
                  </a:cubicBezTo>
                  <a:cubicBezTo>
                    <a:pt x="4900" y="4073"/>
                    <a:pt x="4749" y="3821"/>
                    <a:pt x="4644" y="3547"/>
                  </a:cubicBezTo>
                  <a:cubicBezTo>
                    <a:pt x="4424" y="2970"/>
                    <a:pt x="4267" y="2365"/>
                    <a:pt x="4035" y="1792"/>
                  </a:cubicBezTo>
                  <a:cubicBezTo>
                    <a:pt x="3947" y="1572"/>
                    <a:pt x="3750" y="1325"/>
                    <a:pt x="3539" y="1238"/>
                  </a:cubicBezTo>
                  <a:cubicBezTo>
                    <a:pt x="2594" y="853"/>
                    <a:pt x="1623" y="513"/>
                    <a:pt x="660" y="165"/>
                  </a:cubicBezTo>
                  <a:cubicBezTo>
                    <a:pt x="472" y="96"/>
                    <a:pt x="266" y="64"/>
                    <a:pt x="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8" name="Google Shape;1368;p43"/>
            <p:cNvSpPr/>
            <p:nvPr/>
          </p:nvSpPr>
          <p:spPr>
            <a:xfrm>
              <a:off x="5245869" y="2684543"/>
              <a:ext cx="355905" cy="249676"/>
            </a:xfrm>
            <a:custGeom>
              <a:avLst/>
              <a:gdLst/>
              <a:ahLst/>
              <a:cxnLst/>
              <a:rect l="l" t="t" r="r" b="b"/>
              <a:pathLst>
                <a:path w="8855" h="6212" extrusionOk="0">
                  <a:moveTo>
                    <a:pt x="5628" y="0"/>
                  </a:moveTo>
                  <a:cubicBezTo>
                    <a:pt x="5537" y="0"/>
                    <a:pt x="5412" y="57"/>
                    <a:pt x="5354" y="124"/>
                  </a:cubicBezTo>
                  <a:cubicBezTo>
                    <a:pt x="4708" y="848"/>
                    <a:pt x="4020" y="1545"/>
                    <a:pt x="3456" y="2329"/>
                  </a:cubicBezTo>
                  <a:cubicBezTo>
                    <a:pt x="2630" y="3480"/>
                    <a:pt x="1622" y="4420"/>
                    <a:pt x="481" y="5226"/>
                  </a:cubicBezTo>
                  <a:cubicBezTo>
                    <a:pt x="397" y="5280"/>
                    <a:pt x="251" y="5323"/>
                    <a:pt x="142" y="5323"/>
                  </a:cubicBezTo>
                  <a:cubicBezTo>
                    <a:pt x="113" y="5323"/>
                    <a:pt x="86" y="5320"/>
                    <a:pt x="64" y="5313"/>
                  </a:cubicBezTo>
                  <a:lnTo>
                    <a:pt x="0" y="5574"/>
                  </a:lnTo>
                  <a:cubicBezTo>
                    <a:pt x="894" y="5789"/>
                    <a:pt x="1805" y="5946"/>
                    <a:pt x="2731" y="6056"/>
                  </a:cubicBezTo>
                  <a:cubicBezTo>
                    <a:pt x="3558" y="6157"/>
                    <a:pt x="4392" y="6210"/>
                    <a:pt x="5225" y="6212"/>
                  </a:cubicBezTo>
                  <a:lnTo>
                    <a:pt x="5230" y="5882"/>
                  </a:lnTo>
                  <a:cubicBezTo>
                    <a:pt x="5215" y="5712"/>
                    <a:pt x="5165" y="5533"/>
                    <a:pt x="5198" y="5373"/>
                  </a:cubicBezTo>
                  <a:cubicBezTo>
                    <a:pt x="5233" y="5217"/>
                    <a:pt x="5344" y="5074"/>
                    <a:pt x="5445" y="4946"/>
                  </a:cubicBezTo>
                  <a:cubicBezTo>
                    <a:pt x="5802" y="4483"/>
                    <a:pt x="6169" y="4025"/>
                    <a:pt x="6539" y="3572"/>
                  </a:cubicBezTo>
                  <a:cubicBezTo>
                    <a:pt x="7286" y="2659"/>
                    <a:pt x="8039" y="1747"/>
                    <a:pt x="8855" y="753"/>
                  </a:cubicBezTo>
                  <a:cubicBezTo>
                    <a:pt x="7700" y="478"/>
                    <a:pt x="6686" y="230"/>
                    <a:pt x="5670" y="5"/>
                  </a:cubicBezTo>
                  <a:cubicBezTo>
                    <a:pt x="5657" y="2"/>
                    <a:pt x="5643" y="0"/>
                    <a:pt x="5628"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69" name="Google Shape;1369;p43"/>
            <p:cNvSpPr/>
            <p:nvPr/>
          </p:nvSpPr>
          <p:spPr>
            <a:xfrm>
              <a:off x="5455837" y="2726102"/>
              <a:ext cx="436450" cy="208117"/>
            </a:xfrm>
            <a:custGeom>
              <a:avLst/>
              <a:gdLst/>
              <a:ahLst/>
              <a:cxnLst/>
              <a:rect l="l" t="t" r="r" b="b"/>
              <a:pathLst>
                <a:path w="10859" h="5178" extrusionOk="0">
                  <a:moveTo>
                    <a:pt x="4606" y="1"/>
                  </a:moveTo>
                  <a:cubicBezTo>
                    <a:pt x="4478" y="1"/>
                    <a:pt x="4306" y="78"/>
                    <a:pt x="4235" y="172"/>
                  </a:cubicBezTo>
                  <a:cubicBezTo>
                    <a:pt x="3112" y="1570"/>
                    <a:pt x="2007" y="2986"/>
                    <a:pt x="894" y="4394"/>
                  </a:cubicBezTo>
                  <a:cubicBezTo>
                    <a:pt x="793" y="4523"/>
                    <a:pt x="692" y="4678"/>
                    <a:pt x="550" y="4742"/>
                  </a:cubicBezTo>
                  <a:cubicBezTo>
                    <a:pt x="390" y="4820"/>
                    <a:pt x="188" y="4816"/>
                    <a:pt x="5" y="4848"/>
                  </a:cubicBezTo>
                  <a:lnTo>
                    <a:pt x="0" y="5178"/>
                  </a:lnTo>
                  <a:cubicBezTo>
                    <a:pt x="3351" y="5178"/>
                    <a:pt x="6536" y="4362"/>
                    <a:pt x="9603" y="2839"/>
                  </a:cubicBezTo>
                  <a:cubicBezTo>
                    <a:pt x="10024" y="2633"/>
                    <a:pt x="10364" y="2254"/>
                    <a:pt x="10859" y="1859"/>
                  </a:cubicBezTo>
                  <a:cubicBezTo>
                    <a:pt x="10455" y="1625"/>
                    <a:pt x="10213" y="1415"/>
                    <a:pt x="9937" y="1341"/>
                  </a:cubicBezTo>
                  <a:cubicBezTo>
                    <a:pt x="8187" y="874"/>
                    <a:pt x="6427" y="434"/>
                    <a:pt x="4666" y="7"/>
                  </a:cubicBezTo>
                  <a:cubicBezTo>
                    <a:pt x="4648" y="3"/>
                    <a:pt x="4628" y="1"/>
                    <a:pt x="460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0" name="Google Shape;1370;p43"/>
            <p:cNvSpPr/>
            <p:nvPr/>
          </p:nvSpPr>
          <p:spPr>
            <a:xfrm>
              <a:off x="5595267" y="2552108"/>
              <a:ext cx="249877" cy="189950"/>
            </a:xfrm>
            <a:custGeom>
              <a:avLst/>
              <a:gdLst/>
              <a:ahLst/>
              <a:cxnLst/>
              <a:rect l="l" t="t" r="r" b="b"/>
              <a:pathLst>
                <a:path w="6217" h="4726" extrusionOk="0">
                  <a:moveTo>
                    <a:pt x="0" y="1"/>
                  </a:moveTo>
                  <a:lnTo>
                    <a:pt x="0" y="1"/>
                  </a:lnTo>
                  <a:cubicBezTo>
                    <a:pt x="147" y="426"/>
                    <a:pt x="240" y="716"/>
                    <a:pt x="348" y="1000"/>
                  </a:cubicBezTo>
                  <a:cubicBezTo>
                    <a:pt x="523" y="1421"/>
                    <a:pt x="733" y="1829"/>
                    <a:pt x="876" y="2260"/>
                  </a:cubicBezTo>
                  <a:cubicBezTo>
                    <a:pt x="926" y="2416"/>
                    <a:pt x="834" y="2622"/>
                    <a:pt x="807" y="2805"/>
                  </a:cubicBezTo>
                  <a:lnTo>
                    <a:pt x="739" y="2778"/>
                  </a:lnTo>
                  <a:lnTo>
                    <a:pt x="739" y="2778"/>
                  </a:lnTo>
                  <a:lnTo>
                    <a:pt x="779" y="3163"/>
                  </a:lnTo>
                  <a:cubicBezTo>
                    <a:pt x="793" y="3163"/>
                    <a:pt x="802" y="3158"/>
                    <a:pt x="817" y="3158"/>
                  </a:cubicBezTo>
                  <a:cubicBezTo>
                    <a:pt x="822" y="3158"/>
                    <a:pt x="828" y="3157"/>
                    <a:pt x="833" y="3157"/>
                  </a:cubicBezTo>
                  <a:cubicBezTo>
                    <a:pt x="893" y="3157"/>
                    <a:pt x="959" y="3197"/>
                    <a:pt x="1013" y="3227"/>
                  </a:cubicBezTo>
                  <a:cubicBezTo>
                    <a:pt x="1279" y="3360"/>
                    <a:pt x="1522" y="3552"/>
                    <a:pt x="1801" y="3626"/>
                  </a:cubicBezTo>
                  <a:cubicBezTo>
                    <a:pt x="3269" y="4011"/>
                    <a:pt x="4745" y="4364"/>
                    <a:pt x="6216" y="4726"/>
                  </a:cubicBezTo>
                  <a:cubicBezTo>
                    <a:pt x="4699" y="2540"/>
                    <a:pt x="2573" y="1114"/>
                    <a:pt x="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1" name="Google Shape;1371;p43"/>
            <p:cNvSpPr/>
            <p:nvPr/>
          </p:nvSpPr>
          <p:spPr>
            <a:xfrm>
              <a:off x="4752300" y="853075"/>
              <a:ext cx="3477736" cy="3727292"/>
            </a:xfrm>
            <a:custGeom>
              <a:avLst/>
              <a:gdLst/>
              <a:ahLst/>
              <a:cxnLst/>
              <a:rect l="l" t="t" r="r" b="b"/>
              <a:pathLst>
                <a:path w="86527" h="92736" extrusionOk="0">
                  <a:moveTo>
                    <a:pt x="47022" y="852"/>
                  </a:moveTo>
                  <a:cubicBezTo>
                    <a:pt x="47328" y="852"/>
                    <a:pt x="47635" y="1010"/>
                    <a:pt x="48035" y="1314"/>
                  </a:cubicBezTo>
                  <a:cubicBezTo>
                    <a:pt x="48821" y="1910"/>
                    <a:pt x="49639" y="2419"/>
                    <a:pt x="50600" y="2419"/>
                  </a:cubicBezTo>
                  <a:cubicBezTo>
                    <a:pt x="50799" y="2419"/>
                    <a:pt x="51004" y="2397"/>
                    <a:pt x="51216" y="2350"/>
                  </a:cubicBezTo>
                  <a:cubicBezTo>
                    <a:pt x="52284" y="2116"/>
                    <a:pt x="53328" y="1777"/>
                    <a:pt x="54384" y="1474"/>
                  </a:cubicBezTo>
                  <a:cubicBezTo>
                    <a:pt x="54649" y="1396"/>
                    <a:pt x="54901" y="1281"/>
                    <a:pt x="55162" y="1209"/>
                  </a:cubicBezTo>
                  <a:cubicBezTo>
                    <a:pt x="55236" y="1187"/>
                    <a:pt x="55306" y="1178"/>
                    <a:pt x="55372" y="1178"/>
                  </a:cubicBezTo>
                  <a:cubicBezTo>
                    <a:pt x="55674" y="1178"/>
                    <a:pt x="55889" y="1385"/>
                    <a:pt x="56006" y="1649"/>
                  </a:cubicBezTo>
                  <a:cubicBezTo>
                    <a:pt x="56079" y="1818"/>
                    <a:pt x="55997" y="2130"/>
                    <a:pt x="55877" y="2299"/>
                  </a:cubicBezTo>
                  <a:cubicBezTo>
                    <a:pt x="55151" y="3375"/>
                    <a:pt x="54088" y="3674"/>
                    <a:pt x="52950" y="3674"/>
                  </a:cubicBezTo>
                  <a:cubicBezTo>
                    <a:pt x="52760" y="3674"/>
                    <a:pt x="52568" y="3666"/>
                    <a:pt x="52375" y="3652"/>
                  </a:cubicBezTo>
                  <a:cubicBezTo>
                    <a:pt x="51230" y="3569"/>
                    <a:pt x="50103" y="3285"/>
                    <a:pt x="48957" y="3138"/>
                  </a:cubicBezTo>
                  <a:cubicBezTo>
                    <a:pt x="48747" y="3111"/>
                    <a:pt x="48541" y="3096"/>
                    <a:pt x="48341" y="3096"/>
                  </a:cubicBezTo>
                  <a:cubicBezTo>
                    <a:pt x="47412" y="3096"/>
                    <a:pt x="46587" y="3410"/>
                    <a:pt x="45890" y="4202"/>
                  </a:cubicBezTo>
                  <a:cubicBezTo>
                    <a:pt x="45258" y="4926"/>
                    <a:pt x="44607" y="5732"/>
                    <a:pt x="43617" y="5957"/>
                  </a:cubicBezTo>
                  <a:cubicBezTo>
                    <a:pt x="42755" y="6149"/>
                    <a:pt x="41852" y="6159"/>
                    <a:pt x="40963" y="6237"/>
                  </a:cubicBezTo>
                  <a:cubicBezTo>
                    <a:pt x="40909" y="6242"/>
                    <a:pt x="40854" y="6244"/>
                    <a:pt x="40799" y="6244"/>
                  </a:cubicBezTo>
                  <a:cubicBezTo>
                    <a:pt x="40618" y="6244"/>
                    <a:pt x="40435" y="6221"/>
                    <a:pt x="40252" y="6218"/>
                  </a:cubicBezTo>
                  <a:cubicBezTo>
                    <a:pt x="40242" y="6218"/>
                    <a:pt x="40232" y="6218"/>
                    <a:pt x="40222" y="6218"/>
                  </a:cubicBezTo>
                  <a:cubicBezTo>
                    <a:pt x="39349" y="6218"/>
                    <a:pt x="38741" y="6600"/>
                    <a:pt x="38460" y="7461"/>
                  </a:cubicBezTo>
                  <a:cubicBezTo>
                    <a:pt x="38364" y="7754"/>
                    <a:pt x="38212" y="8042"/>
                    <a:pt x="38163" y="8345"/>
                  </a:cubicBezTo>
                  <a:cubicBezTo>
                    <a:pt x="37974" y="9523"/>
                    <a:pt x="37164" y="10118"/>
                    <a:pt x="36159" y="10545"/>
                  </a:cubicBezTo>
                  <a:cubicBezTo>
                    <a:pt x="35655" y="10760"/>
                    <a:pt x="35132" y="10939"/>
                    <a:pt x="34629" y="11155"/>
                  </a:cubicBezTo>
                  <a:cubicBezTo>
                    <a:pt x="33785" y="11517"/>
                    <a:pt x="33144" y="12081"/>
                    <a:pt x="32896" y="13016"/>
                  </a:cubicBezTo>
                  <a:cubicBezTo>
                    <a:pt x="31667" y="11338"/>
                    <a:pt x="32891" y="9280"/>
                    <a:pt x="34669" y="8904"/>
                  </a:cubicBezTo>
                  <a:cubicBezTo>
                    <a:pt x="36045" y="8616"/>
                    <a:pt x="36224" y="8505"/>
                    <a:pt x="36466" y="7112"/>
                  </a:cubicBezTo>
                  <a:cubicBezTo>
                    <a:pt x="36755" y="5436"/>
                    <a:pt x="37453" y="4643"/>
                    <a:pt x="39283" y="4643"/>
                  </a:cubicBezTo>
                  <a:cubicBezTo>
                    <a:pt x="39435" y="4643"/>
                    <a:pt x="39594" y="4649"/>
                    <a:pt x="39762" y="4660"/>
                  </a:cubicBezTo>
                  <a:cubicBezTo>
                    <a:pt x="40446" y="4706"/>
                    <a:pt x="40933" y="4744"/>
                    <a:pt x="41313" y="4744"/>
                  </a:cubicBezTo>
                  <a:cubicBezTo>
                    <a:pt x="42393" y="4744"/>
                    <a:pt x="42621" y="4437"/>
                    <a:pt x="44112" y="3143"/>
                  </a:cubicBezTo>
                  <a:cubicBezTo>
                    <a:pt x="44790" y="2560"/>
                    <a:pt x="45363" y="1855"/>
                    <a:pt x="46060" y="1296"/>
                  </a:cubicBezTo>
                  <a:cubicBezTo>
                    <a:pt x="46435" y="997"/>
                    <a:pt x="46728" y="852"/>
                    <a:pt x="47022" y="852"/>
                  </a:cubicBezTo>
                  <a:close/>
                  <a:moveTo>
                    <a:pt x="56570" y="2886"/>
                  </a:moveTo>
                  <a:cubicBezTo>
                    <a:pt x="56684" y="3536"/>
                    <a:pt x="56817" y="4289"/>
                    <a:pt x="56927" y="4912"/>
                  </a:cubicBezTo>
                  <a:cubicBezTo>
                    <a:pt x="56528" y="5261"/>
                    <a:pt x="56208" y="5499"/>
                    <a:pt x="55941" y="5783"/>
                  </a:cubicBezTo>
                  <a:cubicBezTo>
                    <a:pt x="55025" y="6772"/>
                    <a:pt x="54130" y="7252"/>
                    <a:pt x="53155" y="7252"/>
                  </a:cubicBezTo>
                  <a:cubicBezTo>
                    <a:pt x="52653" y="7252"/>
                    <a:pt x="52129" y="7125"/>
                    <a:pt x="51569" y="6874"/>
                  </a:cubicBezTo>
                  <a:cubicBezTo>
                    <a:pt x="51266" y="6740"/>
                    <a:pt x="50945" y="6662"/>
                    <a:pt x="50625" y="6576"/>
                  </a:cubicBezTo>
                  <a:cubicBezTo>
                    <a:pt x="50363" y="6506"/>
                    <a:pt x="50114" y="6470"/>
                    <a:pt x="49877" y="6470"/>
                  </a:cubicBezTo>
                  <a:cubicBezTo>
                    <a:pt x="49210" y="6470"/>
                    <a:pt x="48641" y="6757"/>
                    <a:pt x="48154" y="7396"/>
                  </a:cubicBezTo>
                  <a:cubicBezTo>
                    <a:pt x="47323" y="8480"/>
                    <a:pt x="46312" y="9131"/>
                    <a:pt x="45048" y="9131"/>
                  </a:cubicBezTo>
                  <a:cubicBezTo>
                    <a:pt x="44708" y="9131"/>
                    <a:pt x="44351" y="9084"/>
                    <a:pt x="43974" y="8986"/>
                  </a:cubicBezTo>
                  <a:cubicBezTo>
                    <a:pt x="43520" y="8872"/>
                    <a:pt x="43029" y="8895"/>
                    <a:pt x="42553" y="8890"/>
                  </a:cubicBezTo>
                  <a:cubicBezTo>
                    <a:pt x="42548" y="8890"/>
                    <a:pt x="42543" y="8890"/>
                    <a:pt x="42539" y="8890"/>
                  </a:cubicBezTo>
                  <a:cubicBezTo>
                    <a:pt x="41711" y="8890"/>
                    <a:pt x="41043" y="9257"/>
                    <a:pt x="40614" y="9949"/>
                  </a:cubicBezTo>
                  <a:cubicBezTo>
                    <a:pt x="40202" y="10617"/>
                    <a:pt x="39840" y="11316"/>
                    <a:pt x="39533" y="12039"/>
                  </a:cubicBezTo>
                  <a:cubicBezTo>
                    <a:pt x="39129" y="12988"/>
                    <a:pt x="38492" y="13570"/>
                    <a:pt x="37447" y="13671"/>
                  </a:cubicBezTo>
                  <a:cubicBezTo>
                    <a:pt x="35940" y="13822"/>
                    <a:pt x="35119" y="14761"/>
                    <a:pt x="34610" y="16201"/>
                  </a:cubicBezTo>
                  <a:cubicBezTo>
                    <a:pt x="34261" y="15665"/>
                    <a:pt x="33913" y="15234"/>
                    <a:pt x="33675" y="14748"/>
                  </a:cubicBezTo>
                  <a:cubicBezTo>
                    <a:pt x="33281" y="13941"/>
                    <a:pt x="33803" y="12502"/>
                    <a:pt x="34615" y="12075"/>
                  </a:cubicBezTo>
                  <a:cubicBezTo>
                    <a:pt x="35000" y="11874"/>
                    <a:pt x="35421" y="11732"/>
                    <a:pt x="35829" y="11567"/>
                  </a:cubicBezTo>
                  <a:cubicBezTo>
                    <a:pt x="36136" y="11443"/>
                    <a:pt x="36453" y="11347"/>
                    <a:pt x="36750" y="11204"/>
                  </a:cubicBezTo>
                  <a:cubicBezTo>
                    <a:pt x="37810" y="10691"/>
                    <a:pt x="38588" y="9977"/>
                    <a:pt x="38900" y="8743"/>
                  </a:cubicBezTo>
                  <a:cubicBezTo>
                    <a:pt x="39275" y="7265"/>
                    <a:pt x="39380" y="7019"/>
                    <a:pt x="40457" y="7019"/>
                  </a:cubicBezTo>
                  <a:cubicBezTo>
                    <a:pt x="40685" y="7019"/>
                    <a:pt x="40956" y="7030"/>
                    <a:pt x="41283" y="7043"/>
                  </a:cubicBezTo>
                  <a:cubicBezTo>
                    <a:pt x="41544" y="7054"/>
                    <a:pt x="41805" y="7064"/>
                    <a:pt x="42065" y="7064"/>
                  </a:cubicBezTo>
                  <a:cubicBezTo>
                    <a:pt x="42858" y="7064"/>
                    <a:pt x="43638" y="6972"/>
                    <a:pt x="44331" y="6544"/>
                  </a:cubicBezTo>
                  <a:cubicBezTo>
                    <a:pt x="45038" y="6104"/>
                    <a:pt x="45757" y="5595"/>
                    <a:pt x="46275" y="4958"/>
                  </a:cubicBezTo>
                  <a:cubicBezTo>
                    <a:pt x="46912" y="4170"/>
                    <a:pt x="47658" y="3919"/>
                    <a:pt x="48485" y="3919"/>
                  </a:cubicBezTo>
                  <a:cubicBezTo>
                    <a:pt x="48777" y="3919"/>
                    <a:pt x="49080" y="3950"/>
                    <a:pt x="49392" y="4000"/>
                  </a:cubicBezTo>
                  <a:cubicBezTo>
                    <a:pt x="50203" y="4133"/>
                    <a:pt x="51010" y="4316"/>
                    <a:pt x="51826" y="4440"/>
                  </a:cubicBezTo>
                  <a:cubicBezTo>
                    <a:pt x="52159" y="4489"/>
                    <a:pt x="52493" y="4517"/>
                    <a:pt x="52824" y="4517"/>
                  </a:cubicBezTo>
                  <a:cubicBezTo>
                    <a:pt x="53518" y="4517"/>
                    <a:pt x="54201" y="4394"/>
                    <a:pt x="54837" y="4087"/>
                  </a:cubicBezTo>
                  <a:cubicBezTo>
                    <a:pt x="55446" y="3793"/>
                    <a:pt x="55960" y="3317"/>
                    <a:pt x="56570" y="2886"/>
                  </a:cubicBezTo>
                  <a:close/>
                  <a:moveTo>
                    <a:pt x="56757" y="6058"/>
                  </a:moveTo>
                  <a:lnTo>
                    <a:pt x="56757" y="6058"/>
                  </a:lnTo>
                  <a:cubicBezTo>
                    <a:pt x="56923" y="7529"/>
                    <a:pt x="56368" y="8501"/>
                    <a:pt x="54924" y="9165"/>
                  </a:cubicBezTo>
                  <a:cubicBezTo>
                    <a:pt x="52720" y="10179"/>
                    <a:pt x="50409" y="10820"/>
                    <a:pt x="48002" y="11233"/>
                  </a:cubicBezTo>
                  <a:cubicBezTo>
                    <a:pt x="45867" y="11599"/>
                    <a:pt x="43759" y="12181"/>
                    <a:pt x="41664" y="12764"/>
                  </a:cubicBezTo>
                  <a:cubicBezTo>
                    <a:pt x="41077" y="12924"/>
                    <a:pt x="40513" y="13341"/>
                    <a:pt x="40064" y="13772"/>
                  </a:cubicBezTo>
                  <a:cubicBezTo>
                    <a:pt x="39733" y="14088"/>
                    <a:pt x="39550" y="14597"/>
                    <a:pt x="39413" y="15051"/>
                  </a:cubicBezTo>
                  <a:cubicBezTo>
                    <a:pt x="38982" y="16454"/>
                    <a:pt x="39119" y="17887"/>
                    <a:pt x="39180" y="19327"/>
                  </a:cubicBezTo>
                  <a:cubicBezTo>
                    <a:pt x="39211" y="20080"/>
                    <a:pt x="39106" y="20840"/>
                    <a:pt x="39056" y="21738"/>
                  </a:cubicBezTo>
                  <a:cubicBezTo>
                    <a:pt x="38685" y="21545"/>
                    <a:pt x="38456" y="21472"/>
                    <a:pt x="38281" y="21334"/>
                  </a:cubicBezTo>
                  <a:cubicBezTo>
                    <a:pt x="37648" y="20840"/>
                    <a:pt x="36971" y="20377"/>
                    <a:pt x="36434" y="19790"/>
                  </a:cubicBezTo>
                  <a:cubicBezTo>
                    <a:pt x="36039" y="19359"/>
                    <a:pt x="35797" y="18777"/>
                    <a:pt x="35559" y="18232"/>
                  </a:cubicBezTo>
                  <a:cubicBezTo>
                    <a:pt x="35054" y="17077"/>
                    <a:pt x="35219" y="16023"/>
                    <a:pt x="36095" y="15078"/>
                  </a:cubicBezTo>
                  <a:cubicBezTo>
                    <a:pt x="36516" y="14620"/>
                    <a:pt x="37044" y="14477"/>
                    <a:pt x="37612" y="14409"/>
                  </a:cubicBezTo>
                  <a:cubicBezTo>
                    <a:pt x="38323" y="14331"/>
                    <a:pt x="38904" y="14098"/>
                    <a:pt x="39373" y="13694"/>
                  </a:cubicBezTo>
                  <a:cubicBezTo>
                    <a:pt x="39729" y="13382"/>
                    <a:pt x="40019" y="12974"/>
                    <a:pt x="40234" y="12452"/>
                  </a:cubicBezTo>
                  <a:cubicBezTo>
                    <a:pt x="40518" y="11782"/>
                    <a:pt x="40857" y="11127"/>
                    <a:pt x="41220" y="10495"/>
                  </a:cubicBezTo>
                  <a:cubicBezTo>
                    <a:pt x="41532" y="9948"/>
                    <a:pt x="42040" y="9673"/>
                    <a:pt x="42661" y="9673"/>
                  </a:cubicBezTo>
                  <a:cubicBezTo>
                    <a:pt x="42686" y="9673"/>
                    <a:pt x="42711" y="9673"/>
                    <a:pt x="42737" y="9674"/>
                  </a:cubicBezTo>
                  <a:cubicBezTo>
                    <a:pt x="43227" y="9693"/>
                    <a:pt x="43731" y="9711"/>
                    <a:pt x="44207" y="9821"/>
                  </a:cubicBezTo>
                  <a:cubicBezTo>
                    <a:pt x="44544" y="9898"/>
                    <a:pt x="44868" y="9935"/>
                    <a:pt x="45180" y="9935"/>
                  </a:cubicBezTo>
                  <a:cubicBezTo>
                    <a:pt x="46298" y="9935"/>
                    <a:pt x="47263" y="9458"/>
                    <a:pt x="48126" y="8633"/>
                  </a:cubicBezTo>
                  <a:cubicBezTo>
                    <a:pt x="48404" y="8368"/>
                    <a:pt x="48660" y="8084"/>
                    <a:pt x="48896" y="7781"/>
                  </a:cubicBezTo>
                  <a:cubicBezTo>
                    <a:pt x="49153" y="7450"/>
                    <a:pt x="49458" y="7276"/>
                    <a:pt x="49824" y="7276"/>
                  </a:cubicBezTo>
                  <a:cubicBezTo>
                    <a:pt x="49929" y="7276"/>
                    <a:pt x="50038" y="7290"/>
                    <a:pt x="50152" y="7318"/>
                  </a:cubicBezTo>
                  <a:cubicBezTo>
                    <a:pt x="50593" y="7428"/>
                    <a:pt x="51050" y="7516"/>
                    <a:pt x="51464" y="7699"/>
                  </a:cubicBezTo>
                  <a:cubicBezTo>
                    <a:pt x="52038" y="7947"/>
                    <a:pt x="52592" y="8057"/>
                    <a:pt x="53117" y="8057"/>
                  </a:cubicBezTo>
                  <a:cubicBezTo>
                    <a:pt x="54460" y="8057"/>
                    <a:pt x="55618" y="7341"/>
                    <a:pt x="56464" y="6406"/>
                  </a:cubicBezTo>
                  <a:cubicBezTo>
                    <a:pt x="56555" y="6305"/>
                    <a:pt x="56639" y="6195"/>
                    <a:pt x="56757" y="6058"/>
                  </a:cubicBezTo>
                  <a:close/>
                  <a:moveTo>
                    <a:pt x="54599" y="10366"/>
                  </a:moveTo>
                  <a:cubicBezTo>
                    <a:pt x="54685" y="10751"/>
                    <a:pt x="54767" y="11104"/>
                    <a:pt x="54845" y="11456"/>
                  </a:cubicBezTo>
                  <a:cubicBezTo>
                    <a:pt x="55497" y="14496"/>
                    <a:pt x="56170" y="17526"/>
                    <a:pt x="56285" y="20657"/>
                  </a:cubicBezTo>
                  <a:cubicBezTo>
                    <a:pt x="56304" y="21288"/>
                    <a:pt x="56185" y="21830"/>
                    <a:pt x="55970" y="22394"/>
                  </a:cubicBezTo>
                  <a:cubicBezTo>
                    <a:pt x="54998" y="24900"/>
                    <a:pt x="53082" y="26330"/>
                    <a:pt x="50547" y="26890"/>
                  </a:cubicBezTo>
                  <a:cubicBezTo>
                    <a:pt x="49076" y="27210"/>
                    <a:pt x="47541" y="27265"/>
                    <a:pt x="46032" y="27370"/>
                  </a:cubicBezTo>
                  <a:cubicBezTo>
                    <a:pt x="46015" y="27372"/>
                    <a:pt x="45997" y="27372"/>
                    <a:pt x="45979" y="27372"/>
                  </a:cubicBezTo>
                  <a:cubicBezTo>
                    <a:pt x="45633" y="27372"/>
                    <a:pt x="45271" y="27129"/>
                    <a:pt x="44823" y="26976"/>
                  </a:cubicBezTo>
                  <a:lnTo>
                    <a:pt x="44823" y="26976"/>
                  </a:lnTo>
                  <a:cubicBezTo>
                    <a:pt x="45074" y="27980"/>
                    <a:pt x="45322" y="28975"/>
                    <a:pt x="45574" y="29993"/>
                  </a:cubicBezTo>
                  <a:cubicBezTo>
                    <a:pt x="44782" y="30595"/>
                    <a:pt x="43935" y="30820"/>
                    <a:pt x="43059" y="30820"/>
                  </a:cubicBezTo>
                  <a:cubicBezTo>
                    <a:pt x="42543" y="30820"/>
                    <a:pt x="42016" y="30741"/>
                    <a:pt x="41485" y="30616"/>
                  </a:cubicBezTo>
                  <a:cubicBezTo>
                    <a:pt x="40656" y="30424"/>
                    <a:pt x="39886" y="30079"/>
                    <a:pt x="39345" y="29370"/>
                  </a:cubicBezTo>
                  <a:cubicBezTo>
                    <a:pt x="39303" y="29309"/>
                    <a:pt x="39244" y="29250"/>
                    <a:pt x="39181" y="29223"/>
                  </a:cubicBezTo>
                  <a:cubicBezTo>
                    <a:pt x="38442" y="28929"/>
                    <a:pt x="38396" y="28384"/>
                    <a:pt x="38525" y="27683"/>
                  </a:cubicBezTo>
                  <a:cubicBezTo>
                    <a:pt x="38649" y="27005"/>
                    <a:pt x="38667" y="26299"/>
                    <a:pt x="38644" y="25607"/>
                  </a:cubicBezTo>
                  <a:cubicBezTo>
                    <a:pt x="38634" y="25386"/>
                    <a:pt x="38401" y="25052"/>
                    <a:pt x="38195" y="24974"/>
                  </a:cubicBezTo>
                  <a:cubicBezTo>
                    <a:pt x="36733" y="24433"/>
                    <a:pt x="35664" y="23530"/>
                    <a:pt x="35247" y="21976"/>
                  </a:cubicBezTo>
                  <a:cubicBezTo>
                    <a:pt x="35210" y="21833"/>
                    <a:pt x="35124" y="21673"/>
                    <a:pt x="35155" y="21549"/>
                  </a:cubicBezTo>
                  <a:cubicBezTo>
                    <a:pt x="35247" y="21210"/>
                    <a:pt x="35311" y="20779"/>
                    <a:pt x="35550" y="20596"/>
                  </a:cubicBezTo>
                  <a:cubicBezTo>
                    <a:pt x="35578" y="20575"/>
                    <a:pt x="35617" y="20566"/>
                    <a:pt x="35665" y="20566"/>
                  </a:cubicBezTo>
                  <a:cubicBezTo>
                    <a:pt x="35871" y="20566"/>
                    <a:pt x="36228" y="20734"/>
                    <a:pt x="36444" y="20872"/>
                  </a:cubicBezTo>
                  <a:cubicBezTo>
                    <a:pt x="37118" y="21303"/>
                    <a:pt x="37717" y="21852"/>
                    <a:pt x="38414" y="22237"/>
                  </a:cubicBezTo>
                  <a:cubicBezTo>
                    <a:pt x="38685" y="22390"/>
                    <a:pt x="38922" y="22466"/>
                    <a:pt x="39126" y="22466"/>
                  </a:cubicBezTo>
                  <a:cubicBezTo>
                    <a:pt x="39540" y="22466"/>
                    <a:pt x="39814" y="22151"/>
                    <a:pt x="39936" y="21526"/>
                  </a:cubicBezTo>
                  <a:cubicBezTo>
                    <a:pt x="40079" y="20779"/>
                    <a:pt x="40073" y="20001"/>
                    <a:pt x="40106" y="19235"/>
                  </a:cubicBezTo>
                  <a:cubicBezTo>
                    <a:pt x="40161" y="17947"/>
                    <a:pt x="40193" y="16654"/>
                    <a:pt x="40239" y="15362"/>
                  </a:cubicBezTo>
                  <a:cubicBezTo>
                    <a:pt x="40271" y="14491"/>
                    <a:pt x="40931" y="14111"/>
                    <a:pt x="41582" y="13772"/>
                  </a:cubicBezTo>
                  <a:cubicBezTo>
                    <a:pt x="41967" y="13574"/>
                    <a:pt x="42402" y="13459"/>
                    <a:pt x="42829" y="13364"/>
                  </a:cubicBezTo>
                  <a:cubicBezTo>
                    <a:pt x="45147" y="12855"/>
                    <a:pt x="47486" y="12405"/>
                    <a:pt x="49796" y="11846"/>
                  </a:cubicBezTo>
                  <a:cubicBezTo>
                    <a:pt x="51230" y="11498"/>
                    <a:pt x="52628" y="10989"/>
                    <a:pt x="54045" y="10554"/>
                  </a:cubicBezTo>
                  <a:cubicBezTo>
                    <a:pt x="54214" y="10503"/>
                    <a:pt x="54384" y="10440"/>
                    <a:pt x="54599" y="10366"/>
                  </a:cubicBezTo>
                  <a:close/>
                  <a:moveTo>
                    <a:pt x="46546" y="29449"/>
                  </a:moveTo>
                  <a:lnTo>
                    <a:pt x="46546" y="29449"/>
                  </a:lnTo>
                  <a:cubicBezTo>
                    <a:pt x="48833" y="29943"/>
                    <a:pt x="50566" y="31199"/>
                    <a:pt x="51931" y="33152"/>
                  </a:cubicBezTo>
                  <a:cubicBezTo>
                    <a:pt x="50877" y="33430"/>
                    <a:pt x="49882" y="33705"/>
                    <a:pt x="48883" y="33945"/>
                  </a:cubicBezTo>
                  <a:cubicBezTo>
                    <a:pt x="48877" y="33946"/>
                    <a:pt x="48871" y="33947"/>
                    <a:pt x="48865" y="33947"/>
                  </a:cubicBezTo>
                  <a:cubicBezTo>
                    <a:pt x="48772" y="33947"/>
                    <a:pt x="48608" y="33799"/>
                    <a:pt x="48549" y="33688"/>
                  </a:cubicBezTo>
                  <a:cubicBezTo>
                    <a:pt x="47966" y="32611"/>
                    <a:pt x="47389" y="31534"/>
                    <a:pt x="46843" y="30438"/>
                  </a:cubicBezTo>
                  <a:cubicBezTo>
                    <a:pt x="46702" y="30154"/>
                    <a:pt x="46655" y="29824"/>
                    <a:pt x="46546" y="29449"/>
                  </a:cubicBezTo>
                  <a:close/>
                  <a:moveTo>
                    <a:pt x="37450" y="29374"/>
                  </a:moveTo>
                  <a:cubicBezTo>
                    <a:pt x="37484" y="29374"/>
                    <a:pt x="37517" y="29377"/>
                    <a:pt x="37549" y="29383"/>
                  </a:cubicBezTo>
                  <a:cubicBezTo>
                    <a:pt x="38212" y="29517"/>
                    <a:pt x="38937" y="29750"/>
                    <a:pt x="39079" y="30611"/>
                  </a:cubicBezTo>
                  <a:cubicBezTo>
                    <a:pt x="39129" y="30937"/>
                    <a:pt x="39194" y="31263"/>
                    <a:pt x="39198" y="31589"/>
                  </a:cubicBezTo>
                  <a:cubicBezTo>
                    <a:pt x="39212" y="32944"/>
                    <a:pt x="39203" y="34297"/>
                    <a:pt x="39203" y="35668"/>
                  </a:cubicBezTo>
                  <a:cubicBezTo>
                    <a:pt x="37324" y="35874"/>
                    <a:pt x="35605" y="36061"/>
                    <a:pt x="33780" y="36263"/>
                  </a:cubicBezTo>
                  <a:cubicBezTo>
                    <a:pt x="33901" y="35484"/>
                    <a:pt x="33941" y="34691"/>
                    <a:pt x="34161" y="33953"/>
                  </a:cubicBezTo>
                  <a:cubicBezTo>
                    <a:pt x="34615" y="32422"/>
                    <a:pt x="35164" y="30910"/>
                    <a:pt x="36457" y="29851"/>
                  </a:cubicBezTo>
                  <a:cubicBezTo>
                    <a:pt x="36731" y="29626"/>
                    <a:pt x="37135" y="29374"/>
                    <a:pt x="37450" y="29374"/>
                  </a:cubicBezTo>
                  <a:close/>
                  <a:moveTo>
                    <a:pt x="52362" y="33881"/>
                  </a:moveTo>
                  <a:cubicBezTo>
                    <a:pt x="52646" y="34792"/>
                    <a:pt x="52916" y="35654"/>
                    <a:pt x="53223" y="36635"/>
                  </a:cubicBezTo>
                  <a:cubicBezTo>
                    <a:pt x="51784" y="35937"/>
                    <a:pt x="50501" y="35136"/>
                    <a:pt x="48993" y="34866"/>
                  </a:cubicBezTo>
                  <a:cubicBezTo>
                    <a:pt x="49016" y="34807"/>
                    <a:pt x="49039" y="34746"/>
                    <a:pt x="49062" y="34687"/>
                  </a:cubicBezTo>
                  <a:cubicBezTo>
                    <a:pt x="50143" y="34422"/>
                    <a:pt x="51220" y="34161"/>
                    <a:pt x="52362" y="33881"/>
                  </a:cubicBezTo>
                  <a:close/>
                  <a:moveTo>
                    <a:pt x="46133" y="30718"/>
                  </a:moveTo>
                  <a:cubicBezTo>
                    <a:pt x="46771" y="32033"/>
                    <a:pt x="47329" y="33371"/>
                    <a:pt x="48054" y="34614"/>
                  </a:cubicBezTo>
                  <a:cubicBezTo>
                    <a:pt x="48746" y="35796"/>
                    <a:pt x="48530" y="37010"/>
                    <a:pt x="48462" y="38234"/>
                  </a:cubicBezTo>
                  <a:cubicBezTo>
                    <a:pt x="48452" y="38394"/>
                    <a:pt x="48315" y="38560"/>
                    <a:pt x="48205" y="38697"/>
                  </a:cubicBezTo>
                  <a:cubicBezTo>
                    <a:pt x="47856" y="39141"/>
                    <a:pt x="47503" y="39585"/>
                    <a:pt x="47128" y="40012"/>
                  </a:cubicBezTo>
                  <a:cubicBezTo>
                    <a:pt x="47022" y="40127"/>
                    <a:pt x="46839" y="40231"/>
                    <a:pt x="46693" y="40237"/>
                  </a:cubicBezTo>
                  <a:cubicBezTo>
                    <a:pt x="46586" y="40241"/>
                    <a:pt x="46480" y="40243"/>
                    <a:pt x="46375" y="40243"/>
                  </a:cubicBezTo>
                  <a:cubicBezTo>
                    <a:pt x="44494" y="40243"/>
                    <a:pt x="42799" y="39622"/>
                    <a:pt x="41361" y="38403"/>
                  </a:cubicBezTo>
                  <a:cubicBezTo>
                    <a:pt x="40582" y="37743"/>
                    <a:pt x="39977" y="36877"/>
                    <a:pt x="39968" y="35759"/>
                  </a:cubicBezTo>
                  <a:cubicBezTo>
                    <a:pt x="39959" y="34168"/>
                    <a:pt x="39968" y="32578"/>
                    <a:pt x="39968" y="30918"/>
                  </a:cubicBezTo>
                  <a:cubicBezTo>
                    <a:pt x="41029" y="31393"/>
                    <a:pt x="42058" y="31672"/>
                    <a:pt x="43072" y="31672"/>
                  </a:cubicBezTo>
                  <a:cubicBezTo>
                    <a:pt x="44103" y="31672"/>
                    <a:pt x="45118" y="31383"/>
                    <a:pt x="46133" y="30718"/>
                  </a:cubicBezTo>
                  <a:close/>
                  <a:moveTo>
                    <a:pt x="60979" y="36192"/>
                  </a:moveTo>
                  <a:cubicBezTo>
                    <a:pt x="61043" y="36192"/>
                    <a:pt x="61116" y="36209"/>
                    <a:pt x="61199" y="36245"/>
                  </a:cubicBezTo>
                  <a:cubicBezTo>
                    <a:pt x="61263" y="36272"/>
                    <a:pt x="61342" y="36276"/>
                    <a:pt x="61410" y="36291"/>
                  </a:cubicBezTo>
                  <a:cubicBezTo>
                    <a:pt x="62785" y="36616"/>
                    <a:pt x="63234" y="37184"/>
                    <a:pt x="63239" y="38784"/>
                  </a:cubicBezTo>
                  <a:cubicBezTo>
                    <a:pt x="63271" y="39623"/>
                    <a:pt x="62968" y="40502"/>
                    <a:pt x="62098" y="41126"/>
                  </a:cubicBezTo>
                  <a:cubicBezTo>
                    <a:pt x="61851" y="41302"/>
                    <a:pt x="61598" y="41389"/>
                    <a:pt x="61358" y="41389"/>
                  </a:cubicBezTo>
                  <a:cubicBezTo>
                    <a:pt x="61008" y="41389"/>
                    <a:pt x="60684" y="41204"/>
                    <a:pt x="60442" y="40837"/>
                  </a:cubicBezTo>
                  <a:cubicBezTo>
                    <a:pt x="60292" y="40618"/>
                    <a:pt x="60145" y="40356"/>
                    <a:pt x="60118" y="40100"/>
                  </a:cubicBezTo>
                  <a:cubicBezTo>
                    <a:pt x="59971" y="38866"/>
                    <a:pt x="60067" y="37661"/>
                    <a:pt x="60599" y="36515"/>
                  </a:cubicBezTo>
                  <a:cubicBezTo>
                    <a:pt x="60695" y="36310"/>
                    <a:pt x="60808" y="36192"/>
                    <a:pt x="60979" y="36192"/>
                  </a:cubicBezTo>
                  <a:close/>
                  <a:moveTo>
                    <a:pt x="8029" y="40135"/>
                  </a:moveTo>
                  <a:cubicBezTo>
                    <a:pt x="8237" y="40135"/>
                    <a:pt x="8399" y="40232"/>
                    <a:pt x="8566" y="40485"/>
                  </a:cubicBezTo>
                  <a:cubicBezTo>
                    <a:pt x="9181" y="41406"/>
                    <a:pt x="9868" y="42281"/>
                    <a:pt x="10432" y="43258"/>
                  </a:cubicBezTo>
                  <a:cubicBezTo>
                    <a:pt x="8049" y="42662"/>
                    <a:pt x="5665" y="42061"/>
                    <a:pt x="3181" y="41438"/>
                  </a:cubicBezTo>
                  <a:cubicBezTo>
                    <a:pt x="3593" y="41310"/>
                    <a:pt x="3945" y="41181"/>
                    <a:pt x="4308" y="41085"/>
                  </a:cubicBezTo>
                  <a:cubicBezTo>
                    <a:pt x="5454" y="40778"/>
                    <a:pt x="6609" y="40485"/>
                    <a:pt x="7755" y="40178"/>
                  </a:cubicBezTo>
                  <a:cubicBezTo>
                    <a:pt x="7855" y="40150"/>
                    <a:pt x="7946" y="40135"/>
                    <a:pt x="8029" y="40135"/>
                  </a:cubicBezTo>
                  <a:close/>
                  <a:moveTo>
                    <a:pt x="38900" y="36603"/>
                  </a:moveTo>
                  <a:cubicBezTo>
                    <a:pt x="39043" y="36603"/>
                    <a:pt x="39265" y="36749"/>
                    <a:pt x="39318" y="36877"/>
                  </a:cubicBezTo>
                  <a:cubicBezTo>
                    <a:pt x="40000" y="38619"/>
                    <a:pt x="41352" y="39664"/>
                    <a:pt x="42998" y="40366"/>
                  </a:cubicBezTo>
                  <a:cubicBezTo>
                    <a:pt x="44049" y="40817"/>
                    <a:pt x="45154" y="41066"/>
                    <a:pt x="46304" y="41066"/>
                  </a:cubicBezTo>
                  <a:cubicBezTo>
                    <a:pt x="46452" y="41066"/>
                    <a:pt x="46602" y="41061"/>
                    <a:pt x="46752" y="41053"/>
                  </a:cubicBezTo>
                  <a:cubicBezTo>
                    <a:pt x="47192" y="41026"/>
                    <a:pt x="47480" y="40847"/>
                    <a:pt x="47741" y="40485"/>
                  </a:cubicBezTo>
                  <a:cubicBezTo>
                    <a:pt x="48319" y="39683"/>
                    <a:pt x="48929" y="38903"/>
                    <a:pt x="49937" y="38509"/>
                  </a:cubicBezTo>
                  <a:lnTo>
                    <a:pt x="49937" y="38509"/>
                  </a:lnTo>
                  <a:cubicBezTo>
                    <a:pt x="49800" y="38844"/>
                    <a:pt x="49630" y="39170"/>
                    <a:pt x="49539" y="39513"/>
                  </a:cubicBezTo>
                  <a:cubicBezTo>
                    <a:pt x="49484" y="39719"/>
                    <a:pt x="49460" y="40054"/>
                    <a:pt x="49580" y="40159"/>
                  </a:cubicBezTo>
                  <a:cubicBezTo>
                    <a:pt x="49682" y="40251"/>
                    <a:pt x="49867" y="40290"/>
                    <a:pt x="50045" y="40290"/>
                  </a:cubicBezTo>
                  <a:cubicBezTo>
                    <a:pt x="50123" y="40290"/>
                    <a:pt x="50200" y="40283"/>
                    <a:pt x="50267" y="40269"/>
                  </a:cubicBezTo>
                  <a:cubicBezTo>
                    <a:pt x="50730" y="40168"/>
                    <a:pt x="51174" y="39898"/>
                    <a:pt x="51633" y="39879"/>
                  </a:cubicBezTo>
                  <a:cubicBezTo>
                    <a:pt x="51691" y="39878"/>
                    <a:pt x="51750" y="39877"/>
                    <a:pt x="51810" y="39877"/>
                  </a:cubicBezTo>
                  <a:cubicBezTo>
                    <a:pt x="52323" y="39877"/>
                    <a:pt x="52864" y="39947"/>
                    <a:pt x="53324" y="40136"/>
                  </a:cubicBezTo>
                  <a:cubicBezTo>
                    <a:pt x="54022" y="40426"/>
                    <a:pt x="54104" y="40920"/>
                    <a:pt x="53715" y="41571"/>
                  </a:cubicBezTo>
                  <a:cubicBezTo>
                    <a:pt x="53014" y="42735"/>
                    <a:pt x="52036" y="43496"/>
                    <a:pt x="50652" y="43661"/>
                  </a:cubicBezTo>
                  <a:cubicBezTo>
                    <a:pt x="50254" y="43706"/>
                    <a:pt x="49850" y="43743"/>
                    <a:pt x="49451" y="43766"/>
                  </a:cubicBezTo>
                  <a:cubicBezTo>
                    <a:pt x="48939" y="43792"/>
                    <a:pt x="48430" y="43805"/>
                    <a:pt x="47922" y="43805"/>
                  </a:cubicBezTo>
                  <a:cubicBezTo>
                    <a:pt x="44337" y="43805"/>
                    <a:pt x="40852" y="43170"/>
                    <a:pt x="37452" y="41942"/>
                  </a:cubicBezTo>
                  <a:cubicBezTo>
                    <a:pt x="36434" y="41575"/>
                    <a:pt x="35485" y="41140"/>
                    <a:pt x="34762" y="40315"/>
                  </a:cubicBezTo>
                  <a:cubicBezTo>
                    <a:pt x="33954" y="39399"/>
                    <a:pt x="33904" y="38267"/>
                    <a:pt x="33813" y="37039"/>
                  </a:cubicBezTo>
                  <a:cubicBezTo>
                    <a:pt x="35545" y="36887"/>
                    <a:pt x="37214" y="36732"/>
                    <a:pt x="38887" y="36603"/>
                  </a:cubicBezTo>
                  <a:cubicBezTo>
                    <a:pt x="38891" y="36603"/>
                    <a:pt x="38896" y="36603"/>
                    <a:pt x="38900" y="36603"/>
                  </a:cubicBezTo>
                  <a:close/>
                  <a:moveTo>
                    <a:pt x="11279" y="39735"/>
                  </a:moveTo>
                  <a:cubicBezTo>
                    <a:pt x="12682" y="39735"/>
                    <a:pt x="14041" y="39970"/>
                    <a:pt x="15336" y="40287"/>
                  </a:cubicBezTo>
                  <a:cubicBezTo>
                    <a:pt x="15895" y="41735"/>
                    <a:pt x="16423" y="43088"/>
                    <a:pt x="16977" y="44518"/>
                  </a:cubicBezTo>
                  <a:cubicBezTo>
                    <a:pt x="16312" y="44404"/>
                    <a:pt x="15676" y="44303"/>
                    <a:pt x="15043" y="44191"/>
                  </a:cubicBezTo>
                  <a:cubicBezTo>
                    <a:pt x="14034" y="44022"/>
                    <a:pt x="13026" y="43852"/>
                    <a:pt x="12018" y="43660"/>
                  </a:cubicBezTo>
                  <a:cubicBezTo>
                    <a:pt x="11844" y="43623"/>
                    <a:pt x="11632" y="43518"/>
                    <a:pt x="11532" y="43376"/>
                  </a:cubicBezTo>
                  <a:cubicBezTo>
                    <a:pt x="10743" y="42303"/>
                    <a:pt x="9978" y="41213"/>
                    <a:pt x="9208" y="40126"/>
                  </a:cubicBezTo>
                  <a:cubicBezTo>
                    <a:pt x="9176" y="40086"/>
                    <a:pt x="9162" y="40031"/>
                    <a:pt x="9126" y="39934"/>
                  </a:cubicBezTo>
                  <a:cubicBezTo>
                    <a:pt x="9853" y="39794"/>
                    <a:pt x="10571" y="39735"/>
                    <a:pt x="11279" y="39735"/>
                  </a:cubicBezTo>
                  <a:close/>
                  <a:moveTo>
                    <a:pt x="60095" y="34348"/>
                  </a:moveTo>
                  <a:lnTo>
                    <a:pt x="60095" y="34348"/>
                  </a:lnTo>
                  <a:cubicBezTo>
                    <a:pt x="60255" y="35095"/>
                    <a:pt x="60200" y="35764"/>
                    <a:pt x="59819" y="36456"/>
                  </a:cubicBezTo>
                  <a:cubicBezTo>
                    <a:pt x="59173" y="37624"/>
                    <a:pt x="59140" y="38945"/>
                    <a:pt x="59251" y="40256"/>
                  </a:cubicBezTo>
                  <a:cubicBezTo>
                    <a:pt x="59274" y="40485"/>
                    <a:pt x="59352" y="40733"/>
                    <a:pt x="59481" y="40925"/>
                  </a:cubicBezTo>
                  <a:cubicBezTo>
                    <a:pt x="60190" y="41997"/>
                    <a:pt x="59723" y="43097"/>
                    <a:pt x="59457" y="44124"/>
                  </a:cubicBezTo>
                  <a:cubicBezTo>
                    <a:pt x="59269" y="44867"/>
                    <a:pt x="58688" y="45514"/>
                    <a:pt x="58147" y="46178"/>
                  </a:cubicBezTo>
                  <a:cubicBezTo>
                    <a:pt x="58137" y="46008"/>
                    <a:pt x="58109" y="45843"/>
                    <a:pt x="58124" y="45678"/>
                  </a:cubicBezTo>
                  <a:cubicBezTo>
                    <a:pt x="58261" y="43836"/>
                    <a:pt x="58467" y="41997"/>
                    <a:pt x="58522" y="40155"/>
                  </a:cubicBezTo>
                  <a:cubicBezTo>
                    <a:pt x="58591" y="38078"/>
                    <a:pt x="59842" y="36360"/>
                    <a:pt x="60095" y="34348"/>
                  </a:cubicBezTo>
                  <a:close/>
                  <a:moveTo>
                    <a:pt x="16179" y="40541"/>
                  </a:moveTo>
                  <a:lnTo>
                    <a:pt x="16179" y="40541"/>
                  </a:lnTo>
                  <a:cubicBezTo>
                    <a:pt x="16445" y="40604"/>
                    <a:pt x="16651" y="40636"/>
                    <a:pt x="16840" y="40705"/>
                  </a:cubicBezTo>
                  <a:cubicBezTo>
                    <a:pt x="17803" y="41053"/>
                    <a:pt x="18774" y="41393"/>
                    <a:pt x="19719" y="41778"/>
                  </a:cubicBezTo>
                  <a:cubicBezTo>
                    <a:pt x="19929" y="41865"/>
                    <a:pt x="20126" y="42112"/>
                    <a:pt x="20213" y="42332"/>
                  </a:cubicBezTo>
                  <a:cubicBezTo>
                    <a:pt x="20447" y="42904"/>
                    <a:pt x="20604" y="43510"/>
                    <a:pt x="20823" y="44087"/>
                  </a:cubicBezTo>
                  <a:cubicBezTo>
                    <a:pt x="20927" y="44361"/>
                    <a:pt x="21079" y="44613"/>
                    <a:pt x="21272" y="44835"/>
                  </a:cubicBezTo>
                  <a:cubicBezTo>
                    <a:pt x="21373" y="44949"/>
                    <a:pt x="21552" y="44991"/>
                    <a:pt x="21712" y="45050"/>
                  </a:cubicBezTo>
                  <a:lnTo>
                    <a:pt x="21781" y="45077"/>
                  </a:lnTo>
                  <a:cubicBezTo>
                    <a:pt x="21808" y="44894"/>
                    <a:pt x="21899" y="44688"/>
                    <a:pt x="21849" y="44532"/>
                  </a:cubicBezTo>
                  <a:cubicBezTo>
                    <a:pt x="21707" y="44101"/>
                    <a:pt x="21496" y="43693"/>
                    <a:pt x="21322" y="43272"/>
                  </a:cubicBezTo>
                  <a:cubicBezTo>
                    <a:pt x="21212" y="42988"/>
                    <a:pt x="21120" y="42698"/>
                    <a:pt x="20973" y="42273"/>
                  </a:cubicBezTo>
                  <a:lnTo>
                    <a:pt x="20973" y="42273"/>
                  </a:lnTo>
                  <a:cubicBezTo>
                    <a:pt x="23546" y="43386"/>
                    <a:pt x="25672" y="44812"/>
                    <a:pt x="27189" y="46998"/>
                  </a:cubicBezTo>
                  <a:cubicBezTo>
                    <a:pt x="25718" y="46636"/>
                    <a:pt x="24242" y="46283"/>
                    <a:pt x="22774" y="45899"/>
                  </a:cubicBezTo>
                  <a:cubicBezTo>
                    <a:pt x="22495" y="45825"/>
                    <a:pt x="22251" y="45633"/>
                    <a:pt x="21986" y="45499"/>
                  </a:cubicBezTo>
                  <a:cubicBezTo>
                    <a:pt x="21931" y="45470"/>
                    <a:pt x="21866" y="45430"/>
                    <a:pt x="21805" y="45430"/>
                  </a:cubicBezTo>
                  <a:cubicBezTo>
                    <a:pt x="21800" y="45430"/>
                    <a:pt x="21794" y="45431"/>
                    <a:pt x="21788" y="45431"/>
                  </a:cubicBezTo>
                  <a:cubicBezTo>
                    <a:pt x="21775" y="45431"/>
                    <a:pt x="21765" y="45436"/>
                    <a:pt x="21752" y="45436"/>
                  </a:cubicBezTo>
                  <a:cubicBezTo>
                    <a:pt x="21623" y="45452"/>
                    <a:pt x="21495" y="45459"/>
                    <a:pt x="21369" y="45459"/>
                  </a:cubicBezTo>
                  <a:cubicBezTo>
                    <a:pt x="20281" y="45459"/>
                    <a:pt x="19292" y="44927"/>
                    <a:pt x="18231" y="44771"/>
                  </a:cubicBezTo>
                  <a:cubicBezTo>
                    <a:pt x="18117" y="44758"/>
                    <a:pt x="17985" y="44615"/>
                    <a:pt x="17934" y="44501"/>
                  </a:cubicBezTo>
                  <a:cubicBezTo>
                    <a:pt x="17357" y="43217"/>
                    <a:pt x="16794" y="41929"/>
                    <a:pt x="16179" y="40541"/>
                  </a:cubicBezTo>
                  <a:close/>
                  <a:moveTo>
                    <a:pt x="49392" y="35701"/>
                  </a:moveTo>
                  <a:cubicBezTo>
                    <a:pt x="52188" y="37066"/>
                    <a:pt x="54800" y="38349"/>
                    <a:pt x="57422" y="39614"/>
                  </a:cubicBezTo>
                  <a:cubicBezTo>
                    <a:pt x="57743" y="39765"/>
                    <a:pt x="57825" y="39940"/>
                    <a:pt x="57794" y="40283"/>
                  </a:cubicBezTo>
                  <a:cubicBezTo>
                    <a:pt x="57601" y="42584"/>
                    <a:pt x="57436" y="44880"/>
                    <a:pt x="57263" y="47182"/>
                  </a:cubicBezTo>
                  <a:cubicBezTo>
                    <a:pt x="57240" y="47485"/>
                    <a:pt x="57225" y="47786"/>
                    <a:pt x="57202" y="48148"/>
                  </a:cubicBezTo>
                  <a:cubicBezTo>
                    <a:pt x="54406" y="47456"/>
                    <a:pt x="52133" y="45821"/>
                    <a:pt x="49566" y="44753"/>
                  </a:cubicBezTo>
                  <a:cubicBezTo>
                    <a:pt x="50166" y="44642"/>
                    <a:pt x="50734" y="44559"/>
                    <a:pt x="51294" y="44437"/>
                  </a:cubicBezTo>
                  <a:cubicBezTo>
                    <a:pt x="52779" y="44097"/>
                    <a:pt x="53760" y="43112"/>
                    <a:pt x="54475" y="41837"/>
                  </a:cubicBezTo>
                  <a:cubicBezTo>
                    <a:pt x="54988" y="40921"/>
                    <a:pt x="54749" y="40091"/>
                    <a:pt x="53869" y="39509"/>
                  </a:cubicBezTo>
                  <a:cubicBezTo>
                    <a:pt x="53338" y="39159"/>
                    <a:pt x="52769" y="39024"/>
                    <a:pt x="52178" y="39024"/>
                  </a:cubicBezTo>
                  <a:cubicBezTo>
                    <a:pt x="51918" y="39024"/>
                    <a:pt x="51653" y="39050"/>
                    <a:pt x="51385" y="39096"/>
                  </a:cubicBezTo>
                  <a:cubicBezTo>
                    <a:pt x="51119" y="39147"/>
                    <a:pt x="50853" y="39233"/>
                    <a:pt x="50523" y="39321"/>
                  </a:cubicBezTo>
                  <a:cubicBezTo>
                    <a:pt x="50619" y="38982"/>
                    <a:pt x="50743" y="38679"/>
                    <a:pt x="50775" y="38368"/>
                  </a:cubicBezTo>
                  <a:cubicBezTo>
                    <a:pt x="50799" y="38116"/>
                    <a:pt x="50789" y="37735"/>
                    <a:pt x="50638" y="37625"/>
                  </a:cubicBezTo>
                  <a:cubicBezTo>
                    <a:pt x="50547" y="37561"/>
                    <a:pt x="50417" y="37542"/>
                    <a:pt x="50277" y="37542"/>
                  </a:cubicBezTo>
                  <a:cubicBezTo>
                    <a:pt x="50129" y="37542"/>
                    <a:pt x="49968" y="37563"/>
                    <a:pt x="49827" y="37575"/>
                  </a:cubicBezTo>
                  <a:cubicBezTo>
                    <a:pt x="49672" y="37588"/>
                    <a:pt x="49525" y="37695"/>
                    <a:pt x="49208" y="37832"/>
                  </a:cubicBezTo>
                  <a:cubicBezTo>
                    <a:pt x="49272" y="37075"/>
                    <a:pt x="49332" y="36410"/>
                    <a:pt x="49392" y="35701"/>
                  </a:cubicBezTo>
                  <a:close/>
                  <a:moveTo>
                    <a:pt x="1082" y="42134"/>
                  </a:moveTo>
                  <a:cubicBezTo>
                    <a:pt x="4409" y="42336"/>
                    <a:pt x="7480" y="43358"/>
                    <a:pt x="10643" y="44229"/>
                  </a:cubicBezTo>
                  <a:cubicBezTo>
                    <a:pt x="9698" y="45214"/>
                    <a:pt x="8905" y="46255"/>
                    <a:pt x="7695" y="46883"/>
                  </a:cubicBezTo>
                  <a:lnTo>
                    <a:pt x="7695" y="46884"/>
                  </a:lnTo>
                  <a:cubicBezTo>
                    <a:pt x="7045" y="47223"/>
                    <a:pt x="6490" y="47745"/>
                    <a:pt x="5866" y="48203"/>
                  </a:cubicBezTo>
                  <a:cubicBezTo>
                    <a:pt x="4226" y="47089"/>
                    <a:pt x="1475" y="43643"/>
                    <a:pt x="1082" y="42134"/>
                  </a:cubicBezTo>
                  <a:close/>
                  <a:moveTo>
                    <a:pt x="11809" y="44486"/>
                  </a:moveTo>
                  <a:cubicBezTo>
                    <a:pt x="11875" y="44486"/>
                    <a:pt x="11946" y="44495"/>
                    <a:pt x="12026" y="44509"/>
                  </a:cubicBezTo>
                  <a:cubicBezTo>
                    <a:pt x="13589" y="44793"/>
                    <a:pt x="15161" y="45044"/>
                    <a:pt x="16889" y="45338"/>
                  </a:cubicBezTo>
                  <a:cubicBezTo>
                    <a:pt x="15418" y="46883"/>
                    <a:pt x="14061" y="48308"/>
                    <a:pt x="12705" y="49743"/>
                  </a:cubicBezTo>
                  <a:cubicBezTo>
                    <a:pt x="12521" y="49940"/>
                    <a:pt x="12320" y="50141"/>
                    <a:pt x="12204" y="50380"/>
                  </a:cubicBezTo>
                  <a:cubicBezTo>
                    <a:pt x="12141" y="50504"/>
                    <a:pt x="12186" y="50770"/>
                    <a:pt x="12287" y="50856"/>
                  </a:cubicBezTo>
                  <a:cubicBezTo>
                    <a:pt x="12302" y="50869"/>
                    <a:pt x="12322" y="50877"/>
                    <a:pt x="12342" y="50879"/>
                  </a:cubicBezTo>
                  <a:cubicBezTo>
                    <a:pt x="12364" y="50886"/>
                    <a:pt x="12391" y="50890"/>
                    <a:pt x="12421" y="50890"/>
                  </a:cubicBezTo>
                  <a:cubicBezTo>
                    <a:pt x="12530" y="50890"/>
                    <a:pt x="12676" y="50846"/>
                    <a:pt x="12759" y="50793"/>
                  </a:cubicBezTo>
                  <a:cubicBezTo>
                    <a:pt x="13900" y="49985"/>
                    <a:pt x="14909" y="49047"/>
                    <a:pt x="15734" y="47896"/>
                  </a:cubicBezTo>
                  <a:cubicBezTo>
                    <a:pt x="16298" y="47112"/>
                    <a:pt x="16985" y="46415"/>
                    <a:pt x="17632" y="45691"/>
                  </a:cubicBezTo>
                  <a:cubicBezTo>
                    <a:pt x="17691" y="45624"/>
                    <a:pt x="17815" y="45567"/>
                    <a:pt x="17906" y="45567"/>
                  </a:cubicBezTo>
                  <a:cubicBezTo>
                    <a:pt x="17921" y="45567"/>
                    <a:pt x="17935" y="45569"/>
                    <a:pt x="17947" y="45572"/>
                  </a:cubicBezTo>
                  <a:cubicBezTo>
                    <a:pt x="18965" y="45797"/>
                    <a:pt x="19979" y="46043"/>
                    <a:pt x="21134" y="46319"/>
                  </a:cubicBezTo>
                  <a:cubicBezTo>
                    <a:pt x="20318" y="47315"/>
                    <a:pt x="19566" y="48226"/>
                    <a:pt x="18818" y="49138"/>
                  </a:cubicBezTo>
                  <a:cubicBezTo>
                    <a:pt x="18448" y="49592"/>
                    <a:pt x="18081" y="50050"/>
                    <a:pt x="17724" y="50513"/>
                  </a:cubicBezTo>
                  <a:cubicBezTo>
                    <a:pt x="17623" y="50641"/>
                    <a:pt x="17513" y="50783"/>
                    <a:pt x="17477" y="50939"/>
                  </a:cubicBezTo>
                  <a:cubicBezTo>
                    <a:pt x="17444" y="51100"/>
                    <a:pt x="17494" y="51279"/>
                    <a:pt x="17509" y="51447"/>
                  </a:cubicBezTo>
                  <a:cubicBezTo>
                    <a:pt x="17692" y="51416"/>
                    <a:pt x="17894" y="51420"/>
                    <a:pt x="18054" y="51342"/>
                  </a:cubicBezTo>
                  <a:cubicBezTo>
                    <a:pt x="18196" y="51279"/>
                    <a:pt x="18297" y="51123"/>
                    <a:pt x="18398" y="50995"/>
                  </a:cubicBezTo>
                  <a:cubicBezTo>
                    <a:pt x="19511" y="49587"/>
                    <a:pt x="20616" y="48171"/>
                    <a:pt x="21739" y="46773"/>
                  </a:cubicBezTo>
                  <a:cubicBezTo>
                    <a:pt x="21810" y="46679"/>
                    <a:pt x="21982" y="46602"/>
                    <a:pt x="22110" y="46602"/>
                  </a:cubicBezTo>
                  <a:cubicBezTo>
                    <a:pt x="22132" y="46602"/>
                    <a:pt x="22152" y="46604"/>
                    <a:pt x="22170" y="46608"/>
                  </a:cubicBezTo>
                  <a:cubicBezTo>
                    <a:pt x="23929" y="47035"/>
                    <a:pt x="25690" y="47475"/>
                    <a:pt x="27441" y="47942"/>
                  </a:cubicBezTo>
                  <a:cubicBezTo>
                    <a:pt x="27716" y="48016"/>
                    <a:pt x="27959" y="48226"/>
                    <a:pt x="28363" y="48460"/>
                  </a:cubicBezTo>
                  <a:cubicBezTo>
                    <a:pt x="27868" y="48855"/>
                    <a:pt x="27528" y="49234"/>
                    <a:pt x="27106" y="49440"/>
                  </a:cubicBezTo>
                  <a:cubicBezTo>
                    <a:pt x="24039" y="50962"/>
                    <a:pt x="20854" y="51778"/>
                    <a:pt x="17503" y="51778"/>
                  </a:cubicBezTo>
                  <a:cubicBezTo>
                    <a:pt x="16670" y="51775"/>
                    <a:pt x="15837" y="51724"/>
                    <a:pt x="15010" y="51622"/>
                  </a:cubicBezTo>
                  <a:cubicBezTo>
                    <a:pt x="14084" y="51512"/>
                    <a:pt x="13172" y="51356"/>
                    <a:pt x="12278" y="51140"/>
                  </a:cubicBezTo>
                  <a:cubicBezTo>
                    <a:pt x="10513" y="50728"/>
                    <a:pt x="8817" y="50101"/>
                    <a:pt x="7208" y="49169"/>
                  </a:cubicBezTo>
                  <a:cubicBezTo>
                    <a:pt x="7067" y="49087"/>
                    <a:pt x="6924" y="49000"/>
                    <a:pt x="6787" y="48908"/>
                  </a:cubicBezTo>
                  <a:cubicBezTo>
                    <a:pt x="6746" y="48881"/>
                    <a:pt x="6718" y="48826"/>
                    <a:pt x="6640" y="48725"/>
                  </a:cubicBezTo>
                  <a:cubicBezTo>
                    <a:pt x="6970" y="48441"/>
                    <a:pt x="7255" y="48056"/>
                    <a:pt x="7635" y="47886"/>
                  </a:cubicBezTo>
                  <a:cubicBezTo>
                    <a:pt x="9184" y="47194"/>
                    <a:pt x="10229" y="45938"/>
                    <a:pt x="11325" y="44733"/>
                  </a:cubicBezTo>
                  <a:cubicBezTo>
                    <a:pt x="11487" y="44551"/>
                    <a:pt x="11627" y="44486"/>
                    <a:pt x="11809" y="44486"/>
                  </a:cubicBezTo>
                  <a:close/>
                  <a:moveTo>
                    <a:pt x="34655" y="41590"/>
                  </a:moveTo>
                  <a:cubicBezTo>
                    <a:pt x="39014" y="44001"/>
                    <a:pt x="43781" y="44551"/>
                    <a:pt x="48603" y="44826"/>
                  </a:cubicBezTo>
                  <a:cubicBezTo>
                    <a:pt x="48722" y="46375"/>
                    <a:pt x="48846" y="47938"/>
                    <a:pt x="48970" y="49547"/>
                  </a:cubicBezTo>
                  <a:cubicBezTo>
                    <a:pt x="46399" y="50376"/>
                    <a:pt x="44001" y="51802"/>
                    <a:pt x="41236" y="52054"/>
                  </a:cubicBezTo>
                  <a:cubicBezTo>
                    <a:pt x="40570" y="52115"/>
                    <a:pt x="39887" y="52174"/>
                    <a:pt x="39213" y="52174"/>
                  </a:cubicBezTo>
                  <a:cubicBezTo>
                    <a:pt x="38714" y="52174"/>
                    <a:pt x="38219" y="52142"/>
                    <a:pt x="37739" y="52054"/>
                  </a:cubicBezTo>
                  <a:cubicBezTo>
                    <a:pt x="36067" y="51743"/>
                    <a:pt x="34443" y="51156"/>
                    <a:pt x="32813" y="50661"/>
                  </a:cubicBezTo>
                  <a:cubicBezTo>
                    <a:pt x="32689" y="50625"/>
                    <a:pt x="32547" y="50318"/>
                    <a:pt x="32579" y="50175"/>
                  </a:cubicBezTo>
                  <a:cubicBezTo>
                    <a:pt x="32776" y="49323"/>
                    <a:pt x="33037" y="48484"/>
                    <a:pt x="33244" y="47632"/>
                  </a:cubicBezTo>
                  <a:cubicBezTo>
                    <a:pt x="33702" y="45711"/>
                    <a:pt x="34146" y="43786"/>
                    <a:pt x="34596" y="41866"/>
                  </a:cubicBezTo>
                  <a:cubicBezTo>
                    <a:pt x="34615" y="41778"/>
                    <a:pt x="34632" y="41691"/>
                    <a:pt x="34655" y="41590"/>
                  </a:cubicBezTo>
                  <a:close/>
                  <a:moveTo>
                    <a:pt x="29405" y="41608"/>
                  </a:moveTo>
                  <a:cubicBezTo>
                    <a:pt x="29662" y="41608"/>
                    <a:pt x="29748" y="41867"/>
                    <a:pt x="29806" y="42098"/>
                  </a:cubicBezTo>
                  <a:cubicBezTo>
                    <a:pt x="30155" y="43520"/>
                    <a:pt x="30498" y="44944"/>
                    <a:pt x="30824" y="46370"/>
                  </a:cubicBezTo>
                  <a:cubicBezTo>
                    <a:pt x="31081" y="47475"/>
                    <a:pt x="31310" y="48588"/>
                    <a:pt x="31535" y="49702"/>
                  </a:cubicBezTo>
                  <a:cubicBezTo>
                    <a:pt x="31594" y="49987"/>
                    <a:pt x="31553" y="50298"/>
                    <a:pt x="31649" y="50563"/>
                  </a:cubicBezTo>
                  <a:cubicBezTo>
                    <a:pt x="31750" y="50853"/>
                    <a:pt x="31902" y="51201"/>
                    <a:pt x="32135" y="51343"/>
                  </a:cubicBezTo>
                  <a:cubicBezTo>
                    <a:pt x="32424" y="51512"/>
                    <a:pt x="32492" y="51673"/>
                    <a:pt x="32497" y="51975"/>
                  </a:cubicBezTo>
                  <a:cubicBezTo>
                    <a:pt x="32530" y="53159"/>
                    <a:pt x="32593" y="54345"/>
                    <a:pt x="32644" y="55582"/>
                  </a:cubicBezTo>
                  <a:cubicBezTo>
                    <a:pt x="32130" y="55285"/>
                    <a:pt x="31567" y="54968"/>
                    <a:pt x="31016" y="54638"/>
                  </a:cubicBezTo>
                  <a:cubicBezTo>
                    <a:pt x="30952" y="54602"/>
                    <a:pt x="30915" y="54492"/>
                    <a:pt x="30906" y="54410"/>
                  </a:cubicBezTo>
                  <a:cubicBezTo>
                    <a:pt x="30631" y="52498"/>
                    <a:pt x="30118" y="50650"/>
                    <a:pt x="29379" y="48868"/>
                  </a:cubicBezTo>
                  <a:cubicBezTo>
                    <a:pt x="29316" y="48716"/>
                    <a:pt x="29389" y="48497"/>
                    <a:pt x="29430" y="48314"/>
                  </a:cubicBezTo>
                  <a:cubicBezTo>
                    <a:pt x="29499" y="47997"/>
                    <a:pt x="29457" y="47786"/>
                    <a:pt x="29091" y="47704"/>
                  </a:cubicBezTo>
                  <a:cubicBezTo>
                    <a:pt x="28940" y="47667"/>
                    <a:pt x="28757" y="47553"/>
                    <a:pt x="28692" y="47420"/>
                  </a:cubicBezTo>
                  <a:cubicBezTo>
                    <a:pt x="27913" y="45830"/>
                    <a:pt x="27152" y="44225"/>
                    <a:pt x="26354" y="42552"/>
                  </a:cubicBezTo>
                  <a:cubicBezTo>
                    <a:pt x="27317" y="42245"/>
                    <a:pt x="28285" y="41925"/>
                    <a:pt x="29261" y="41631"/>
                  </a:cubicBezTo>
                  <a:cubicBezTo>
                    <a:pt x="29314" y="41615"/>
                    <a:pt x="29362" y="41608"/>
                    <a:pt x="29405" y="41608"/>
                  </a:cubicBezTo>
                  <a:close/>
                  <a:moveTo>
                    <a:pt x="55598" y="76300"/>
                  </a:moveTo>
                  <a:cubicBezTo>
                    <a:pt x="57308" y="76378"/>
                    <a:pt x="59068" y="76466"/>
                    <a:pt x="60828" y="76553"/>
                  </a:cubicBezTo>
                  <a:cubicBezTo>
                    <a:pt x="60906" y="76558"/>
                    <a:pt x="61020" y="76580"/>
                    <a:pt x="61062" y="76640"/>
                  </a:cubicBezTo>
                  <a:cubicBezTo>
                    <a:pt x="61845" y="77722"/>
                    <a:pt x="63097" y="78139"/>
                    <a:pt x="64174" y="78799"/>
                  </a:cubicBezTo>
                  <a:cubicBezTo>
                    <a:pt x="64903" y="79243"/>
                    <a:pt x="65678" y="79605"/>
                    <a:pt x="66433" y="80004"/>
                  </a:cubicBezTo>
                  <a:cubicBezTo>
                    <a:pt x="66410" y="80077"/>
                    <a:pt x="66393" y="80150"/>
                    <a:pt x="66370" y="80224"/>
                  </a:cubicBezTo>
                  <a:cubicBezTo>
                    <a:pt x="65081" y="80169"/>
                    <a:pt x="63789" y="80133"/>
                    <a:pt x="62501" y="80046"/>
                  </a:cubicBezTo>
                  <a:cubicBezTo>
                    <a:pt x="60696" y="79931"/>
                    <a:pt x="58889" y="79775"/>
                    <a:pt x="57084" y="79638"/>
                  </a:cubicBezTo>
                  <a:cubicBezTo>
                    <a:pt x="57010" y="79633"/>
                    <a:pt x="56937" y="79638"/>
                    <a:pt x="56863" y="79628"/>
                  </a:cubicBezTo>
                  <a:cubicBezTo>
                    <a:pt x="55173" y="79426"/>
                    <a:pt x="55296" y="79216"/>
                    <a:pt x="55433" y="77854"/>
                  </a:cubicBezTo>
                  <a:cubicBezTo>
                    <a:pt x="55488" y="77299"/>
                    <a:pt x="55553" y="76746"/>
                    <a:pt x="55598" y="76300"/>
                  </a:cubicBezTo>
                  <a:close/>
                  <a:moveTo>
                    <a:pt x="50273" y="50317"/>
                  </a:moveTo>
                  <a:cubicBezTo>
                    <a:pt x="50364" y="50317"/>
                    <a:pt x="50455" y="50320"/>
                    <a:pt x="50547" y="50325"/>
                  </a:cubicBezTo>
                  <a:cubicBezTo>
                    <a:pt x="52701" y="50444"/>
                    <a:pt x="54878" y="50353"/>
                    <a:pt x="57024" y="50545"/>
                  </a:cubicBezTo>
                  <a:cubicBezTo>
                    <a:pt x="59361" y="50757"/>
                    <a:pt x="61524" y="51691"/>
                    <a:pt x="63674" y="52585"/>
                  </a:cubicBezTo>
                  <a:cubicBezTo>
                    <a:pt x="67469" y="54162"/>
                    <a:pt x="71008" y="56165"/>
                    <a:pt x="74084" y="58929"/>
                  </a:cubicBezTo>
                  <a:cubicBezTo>
                    <a:pt x="75598" y="60288"/>
                    <a:pt x="76900" y="61868"/>
                    <a:pt x="77942" y="63618"/>
                  </a:cubicBezTo>
                  <a:cubicBezTo>
                    <a:pt x="76705" y="64617"/>
                    <a:pt x="75472" y="65611"/>
                    <a:pt x="74294" y="66555"/>
                  </a:cubicBezTo>
                  <a:lnTo>
                    <a:pt x="74294" y="66556"/>
                  </a:lnTo>
                  <a:cubicBezTo>
                    <a:pt x="72777" y="65345"/>
                    <a:pt x="71305" y="64016"/>
                    <a:pt x="69682" y="62903"/>
                  </a:cubicBezTo>
                  <a:cubicBezTo>
                    <a:pt x="67862" y="61657"/>
                    <a:pt x="65942" y="60534"/>
                    <a:pt x="63990" y="59498"/>
                  </a:cubicBezTo>
                  <a:cubicBezTo>
                    <a:pt x="63380" y="59172"/>
                    <a:pt x="63081" y="58878"/>
                    <a:pt x="62917" y="58224"/>
                  </a:cubicBezTo>
                  <a:cubicBezTo>
                    <a:pt x="62129" y="55043"/>
                    <a:pt x="59873" y="53374"/>
                    <a:pt x="56854" y="52604"/>
                  </a:cubicBezTo>
                  <a:cubicBezTo>
                    <a:pt x="54717" y="52053"/>
                    <a:pt x="52531" y="51829"/>
                    <a:pt x="50326" y="51820"/>
                  </a:cubicBezTo>
                  <a:cubicBezTo>
                    <a:pt x="50316" y="51820"/>
                    <a:pt x="50306" y="51820"/>
                    <a:pt x="50296" y="51820"/>
                  </a:cubicBezTo>
                  <a:cubicBezTo>
                    <a:pt x="49623" y="51820"/>
                    <a:pt x="48970" y="51966"/>
                    <a:pt x="48374" y="52559"/>
                  </a:cubicBezTo>
                  <a:cubicBezTo>
                    <a:pt x="49226" y="52595"/>
                    <a:pt x="50005" y="52586"/>
                    <a:pt x="50766" y="52673"/>
                  </a:cubicBezTo>
                  <a:cubicBezTo>
                    <a:pt x="52766" y="52911"/>
                    <a:pt x="54782" y="53066"/>
                    <a:pt x="56744" y="53484"/>
                  </a:cubicBezTo>
                  <a:cubicBezTo>
                    <a:pt x="59700" y="54116"/>
                    <a:pt x="61850" y="56221"/>
                    <a:pt x="62340" y="59498"/>
                  </a:cubicBezTo>
                  <a:cubicBezTo>
                    <a:pt x="62785" y="62490"/>
                    <a:pt x="62684" y="65452"/>
                    <a:pt x="62276" y="68422"/>
                  </a:cubicBezTo>
                  <a:cubicBezTo>
                    <a:pt x="61965" y="70690"/>
                    <a:pt x="61639" y="72955"/>
                    <a:pt x="61323" y="75223"/>
                  </a:cubicBezTo>
                  <a:cubicBezTo>
                    <a:pt x="61286" y="75503"/>
                    <a:pt x="61240" y="75692"/>
                    <a:pt x="60878" y="75700"/>
                  </a:cubicBezTo>
                  <a:cubicBezTo>
                    <a:pt x="60677" y="75705"/>
                    <a:pt x="60476" y="75707"/>
                    <a:pt x="60275" y="75707"/>
                  </a:cubicBezTo>
                  <a:cubicBezTo>
                    <a:pt x="58309" y="75707"/>
                    <a:pt x="56372" y="75494"/>
                    <a:pt x="54480" y="74916"/>
                  </a:cubicBezTo>
                  <a:cubicBezTo>
                    <a:pt x="54480" y="73248"/>
                    <a:pt x="54489" y="71588"/>
                    <a:pt x="54475" y="69930"/>
                  </a:cubicBezTo>
                  <a:cubicBezTo>
                    <a:pt x="54461" y="67638"/>
                    <a:pt x="54434" y="65346"/>
                    <a:pt x="54411" y="63054"/>
                  </a:cubicBezTo>
                  <a:cubicBezTo>
                    <a:pt x="54407" y="62908"/>
                    <a:pt x="54429" y="62738"/>
                    <a:pt x="54361" y="62624"/>
                  </a:cubicBezTo>
                  <a:cubicBezTo>
                    <a:pt x="54278" y="62481"/>
                    <a:pt x="54117" y="62298"/>
                    <a:pt x="53989" y="62298"/>
                  </a:cubicBezTo>
                  <a:cubicBezTo>
                    <a:pt x="53951" y="62299"/>
                    <a:pt x="53913" y="62309"/>
                    <a:pt x="53879" y="62326"/>
                  </a:cubicBezTo>
                  <a:cubicBezTo>
                    <a:pt x="53774" y="62385"/>
                    <a:pt x="53660" y="62509"/>
                    <a:pt x="53614" y="62619"/>
                  </a:cubicBezTo>
                  <a:cubicBezTo>
                    <a:pt x="53531" y="62789"/>
                    <a:pt x="53531" y="63008"/>
                    <a:pt x="53531" y="63210"/>
                  </a:cubicBezTo>
                  <a:cubicBezTo>
                    <a:pt x="53572" y="66727"/>
                    <a:pt x="53609" y="70246"/>
                    <a:pt x="53641" y="73766"/>
                  </a:cubicBezTo>
                  <a:cubicBezTo>
                    <a:pt x="53645" y="74211"/>
                    <a:pt x="53568" y="74655"/>
                    <a:pt x="53591" y="75099"/>
                  </a:cubicBezTo>
                  <a:cubicBezTo>
                    <a:pt x="53599" y="75260"/>
                    <a:pt x="53755" y="75475"/>
                    <a:pt x="53902" y="75563"/>
                  </a:cubicBezTo>
                  <a:cubicBezTo>
                    <a:pt x="54214" y="75746"/>
                    <a:pt x="54562" y="75866"/>
                    <a:pt x="54943" y="76030"/>
                  </a:cubicBezTo>
                  <a:cubicBezTo>
                    <a:pt x="54764" y="76576"/>
                    <a:pt x="54838" y="77158"/>
                    <a:pt x="54333" y="77671"/>
                  </a:cubicBezTo>
                  <a:cubicBezTo>
                    <a:pt x="53906" y="78102"/>
                    <a:pt x="53783" y="78817"/>
                    <a:pt x="53458" y="79367"/>
                  </a:cubicBezTo>
                  <a:cubicBezTo>
                    <a:pt x="52545" y="80930"/>
                    <a:pt x="51574" y="82457"/>
                    <a:pt x="50666" y="84024"/>
                  </a:cubicBezTo>
                  <a:cubicBezTo>
                    <a:pt x="49529" y="85981"/>
                    <a:pt x="48393" y="87943"/>
                    <a:pt x="47334" y="89946"/>
                  </a:cubicBezTo>
                  <a:cubicBezTo>
                    <a:pt x="46827" y="90895"/>
                    <a:pt x="46251" y="91560"/>
                    <a:pt x="45109" y="91560"/>
                  </a:cubicBezTo>
                  <a:cubicBezTo>
                    <a:pt x="45083" y="91560"/>
                    <a:pt x="45056" y="91560"/>
                    <a:pt x="45029" y="91559"/>
                  </a:cubicBezTo>
                  <a:cubicBezTo>
                    <a:pt x="43984" y="91532"/>
                    <a:pt x="42989" y="91316"/>
                    <a:pt x="42067" y="90848"/>
                  </a:cubicBezTo>
                  <a:cubicBezTo>
                    <a:pt x="41774" y="90697"/>
                    <a:pt x="41550" y="90390"/>
                    <a:pt x="41321" y="90133"/>
                  </a:cubicBezTo>
                  <a:cubicBezTo>
                    <a:pt x="41127" y="89918"/>
                    <a:pt x="40981" y="89657"/>
                    <a:pt x="40793" y="89432"/>
                  </a:cubicBezTo>
                  <a:cubicBezTo>
                    <a:pt x="40539" y="89134"/>
                    <a:pt x="40276" y="88974"/>
                    <a:pt x="39989" y="88974"/>
                  </a:cubicBezTo>
                  <a:cubicBezTo>
                    <a:pt x="39800" y="88974"/>
                    <a:pt x="39600" y="89043"/>
                    <a:pt x="39386" y="89189"/>
                  </a:cubicBezTo>
                  <a:cubicBezTo>
                    <a:pt x="38942" y="89492"/>
                    <a:pt x="38473" y="89849"/>
                    <a:pt x="38203" y="90299"/>
                  </a:cubicBezTo>
                  <a:cubicBezTo>
                    <a:pt x="37579" y="91340"/>
                    <a:pt x="36744" y="91759"/>
                    <a:pt x="35894" y="91759"/>
                  </a:cubicBezTo>
                  <a:cubicBezTo>
                    <a:pt x="35177" y="91759"/>
                    <a:pt x="34449" y="91461"/>
                    <a:pt x="33830" y="90987"/>
                  </a:cubicBezTo>
                  <a:cubicBezTo>
                    <a:pt x="33441" y="90684"/>
                    <a:pt x="33111" y="90312"/>
                    <a:pt x="32753" y="89969"/>
                  </a:cubicBezTo>
                  <a:cubicBezTo>
                    <a:pt x="32135" y="89373"/>
                    <a:pt x="31520" y="88772"/>
                    <a:pt x="30902" y="88177"/>
                  </a:cubicBezTo>
                  <a:cubicBezTo>
                    <a:pt x="30851" y="88126"/>
                    <a:pt x="30782" y="88094"/>
                    <a:pt x="30727" y="88044"/>
                  </a:cubicBezTo>
                  <a:cubicBezTo>
                    <a:pt x="28138" y="85532"/>
                    <a:pt x="25048" y="83662"/>
                    <a:pt x="22216" y="81457"/>
                  </a:cubicBezTo>
                  <a:cubicBezTo>
                    <a:pt x="19768" y="79550"/>
                    <a:pt x="17472" y="77465"/>
                    <a:pt x="15937" y="74756"/>
                  </a:cubicBezTo>
                  <a:cubicBezTo>
                    <a:pt x="14103" y="71510"/>
                    <a:pt x="13310" y="68041"/>
                    <a:pt x="14654" y="64360"/>
                  </a:cubicBezTo>
                  <a:cubicBezTo>
                    <a:pt x="15020" y="63365"/>
                    <a:pt x="15378" y="62358"/>
                    <a:pt x="15845" y="61409"/>
                  </a:cubicBezTo>
                  <a:cubicBezTo>
                    <a:pt x="17092" y="58884"/>
                    <a:pt x="19131" y="57147"/>
                    <a:pt x="21593" y="55868"/>
                  </a:cubicBezTo>
                  <a:cubicBezTo>
                    <a:pt x="22807" y="55235"/>
                    <a:pt x="24030" y="54588"/>
                    <a:pt x="25443" y="54482"/>
                  </a:cubicBezTo>
                  <a:cubicBezTo>
                    <a:pt x="25809" y="54454"/>
                    <a:pt x="26173" y="54437"/>
                    <a:pt x="26534" y="54437"/>
                  </a:cubicBezTo>
                  <a:cubicBezTo>
                    <a:pt x="27877" y="54437"/>
                    <a:pt x="29179" y="54670"/>
                    <a:pt x="30374" y="55418"/>
                  </a:cubicBezTo>
                  <a:cubicBezTo>
                    <a:pt x="31474" y="56100"/>
                    <a:pt x="32557" y="56821"/>
                    <a:pt x="33643" y="57530"/>
                  </a:cubicBezTo>
                  <a:cubicBezTo>
                    <a:pt x="33721" y="57577"/>
                    <a:pt x="33799" y="57631"/>
                    <a:pt x="33858" y="57700"/>
                  </a:cubicBezTo>
                  <a:cubicBezTo>
                    <a:pt x="36287" y="60368"/>
                    <a:pt x="39441" y="61582"/>
                    <a:pt x="42915" y="61880"/>
                  </a:cubicBezTo>
                  <a:cubicBezTo>
                    <a:pt x="46032" y="62151"/>
                    <a:pt x="49172" y="62141"/>
                    <a:pt x="52302" y="62211"/>
                  </a:cubicBezTo>
                  <a:cubicBezTo>
                    <a:pt x="52335" y="62211"/>
                    <a:pt x="52368" y="62212"/>
                    <a:pt x="52400" y="62212"/>
                  </a:cubicBezTo>
                  <a:cubicBezTo>
                    <a:pt x="52872" y="62212"/>
                    <a:pt x="53344" y="62126"/>
                    <a:pt x="53814" y="62032"/>
                  </a:cubicBezTo>
                  <a:lnTo>
                    <a:pt x="53814" y="62027"/>
                  </a:lnTo>
                  <a:cubicBezTo>
                    <a:pt x="53925" y="62010"/>
                    <a:pt x="54040" y="61987"/>
                    <a:pt x="54150" y="61964"/>
                  </a:cubicBezTo>
                  <a:cubicBezTo>
                    <a:pt x="54323" y="61926"/>
                    <a:pt x="54461" y="61702"/>
                    <a:pt x="54617" y="61565"/>
                  </a:cubicBezTo>
                  <a:cubicBezTo>
                    <a:pt x="54452" y="61450"/>
                    <a:pt x="54296" y="61262"/>
                    <a:pt x="54117" y="61234"/>
                  </a:cubicBezTo>
                  <a:cubicBezTo>
                    <a:pt x="53958" y="61212"/>
                    <a:pt x="53797" y="61205"/>
                    <a:pt x="53635" y="61205"/>
                  </a:cubicBezTo>
                  <a:cubicBezTo>
                    <a:pt x="53433" y="61205"/>
                    <a:pt x="53230" y="61216"/>
                    <a:pt x="53027" y="61221"/>
                  </a:cubicBezTo>
                  <a:cubicBezTo>
                    <a:pt x="51710" y="61261"/>
                    <a:pt x="50393" y="61293"/>
                    <a:pt x="49078" y="61293"/>
                  </a:cubicBezTo>
                  <a:cubicBezTo>
                    <a:pt x="46731" y="61293"/>
                    <a:pt x="44388" y="61190"/>
                    <a:pt x="42053" y="60841"/>
                  </a:cubicBezTo>
                  <a:cubicBezTo>
                    <a:pt x="40257" y="60570"/>
                    <a:pt x="38607" y="59928"/>
                    <a:pt x="37007" y="59057"/>
                  </a:cubicBezTo>
                  <a:cubicBezTo>
                    <a:pt x="35847" y="58425"/>
                    <a:pt x="34807" y="57706"/>
                    <a:pt x="34202" y="56528"/>
                  </a:cubicBezTo>
                  <a:cubicBezTo>
                    <a:pt x="33836" y="55807"/>
                    <a:pt x="33584" y="55006"/>
                    <a:pt x="33414" y="54208"/>
                  </a:cubicBezTo>
                  <a:cubicBezTo>
                    <a:pt x="33253" y="53447"/>
                    <a:pt x="33271" y="52650"/>
                    <a:pt x="33203" y="51829"/>
                  </a:cubicBezTo>
                  <a:lnTo>
                    <a:pt x="33203" y="51829"/>
                  </a:lnTo>
                  <a:cubicBezTo>
                    <a:pt x="34399" y="52141"/>
                    <a:pt x="35517" y="52489"/>
                    <a:pt x="36663" y="52714"/>
                  </a:cubicBezTo>
                  <a:cubicBezTo>
                    <a:pt x="37675" y="52916"/>
                    <a:pt x="38680" y="53020"/>
                    <a:pt x="39676" y="53020"/>
                  </a:cubicBezTo>
                  <a:cubicBezTo>
                    <a:pt x="41487" y="53020"/>
                    <a:pt x="43270" y="52676"/>
                    <a:pt x="45015" y="51949"/>
                  </a:cubicBezTo>
                  <a:cubicBezTo>
                    <a:pt x="45913" y="51577"/>
                    <a:pt x="46824" y="51247"/>
                    <a:pt x="47728" y="50899"/>
                  </a:cubicBezTo>
                  <a:cubicBezTo>
                    <a:pt x="48553" y="50577"/>
                    <a:pt x="49370" y="50317"/>
                    <a:pt x="50273" y="50317"/>
                  </a:cubicBezTo>
                  <a:close/>
                  <a:moveTo>
                    <a:pt x="46986" y="1"/>
                  </a:moveTo>
                  <a:cubicBezTo>
                    <a:pt x="46101" y="1"/>
                    <a:pt x="45423" y="598"/>
                    <a:pt x="44772" y="1205"/>
                  </a:cubicBezTo>
                  <a:cubicBezTo>
                    <a:pt x="44021" y="1901"/>
                    <a:pt x="43292" y="2625"/>
                    <a:pt x="42558" y="3336"/>
                  </a:cubicBezTo>
                  <a:cubicBezTo>
                    <a:pt x="42196" y="3684"/>
                    <a:pt x="41785" y="3858"/>
                    <a:pt x="41297" y="3858"/>
                  </a:cubicBezTo>
                  <a:cubicBezTo>
                    <a:pt x="41234" y="3858"/>
                    <a:pt x="41170" y="3855"/>
                    <a:pt x="41104" y="3849"/>
                  </a:cubicBezTo>
                  <a:cubicBezTo>
                    <a:pt x="40575" y="3802"/>
                    <a:pt x="40039" y="3730"/>
                    <a:pt x="39509" y="3730"/>
                  </a:cubicBezTo>
                  <a:cubicBezTo>
                    <a:pt x="39365" y="3730"/>
                    <a:pt x="39222" y="3735"/>
                    <a:pt x="39079" y="3748"/>
                  </a:cubicBezTo>
                  <a:cubicBezTo>
                    <a:pt x="37021" y="3927"/>
                    <a:pt x="36049" y="4793"/>
                    <a:pt x="35700" y="6594"/>
                  </a:cubicBezTo>
                  <a:cubicBezTo>
                    <a:pt x="35664" y="6773"/>
                    <a:pt x="35609" y="6947"/>
                    <a:pt x="35591" y="7131"/>
                  </a:cubicBezTo>
                  <a:cubicBezTo>
                    <a:pt x="35518" y="7703"/>
                    <a:pt x="35229" y="7947"/>
                    <a:pt x="34633" y="8029"/>
                  </a:cubicBezTo>
                  <a:cubicBezTo>
                    <a:pt x="32296" y="8363"/>
                    <a:pt x="30962" y="10705"/>
                    <a:pt x="31833" y="12897"/>
                  </a:cubicBezTo>
                  <a:cubicBezTo>
                    <a:pt x="31993" y="13305"/>
                    <a:pt x="32185" y="13703"/>
                    <a:pt x="32383" y="14092"/>
                  </a:cubicBezTo>
                  <a:cubicBezTo>
                    <a:pt x="33313" y="15972"/>
                    <a:pt x="34675" y="17649"/>
                    <a:pt x="34922" y="19895"/>
                  </a:cubicBezTo>
                  <a:cubicBezTo>
                    <a:pt x="34170" y="20642"/>
                    <a:pt x="34170" y="21564"/>
                    <a:pt x="34547" y="22641"/>
                  </a:cubicBezTo>
                  <a:cubicBezTo>
                    <a:pt x="35060" y="24117"/>
                    <a:pt x="36082" y="25011"/>
                    <a:pt x="37443" y="25607"/>
                  </a:cubicBezTo>
                  <a:cubicBezTo>
                    <a:pt x="37746" y="25739"/>
                    <a:pt x="37860" y="25891"/>
                    <a:pt x="37824" y="26221"/>
                  </a:cubicBezTo>
                  <a:cubicBezTo>
                    <a:pt x="37750" y="26949"/>
                    <a:pt x="37709" y="27678"/>
                    <a:pt x="37649" y="28430"/>
                  </a:cubicBezTo>
                  <a:cubicBezTo>
                    <a:pt x="36127" y="28567"/>
                    <a:pt x="35279" y="29585"/>
                    <a:pt x="34610" y="30699"/>
                  </a:cubicBezTo>
                  <a:cubicBezTo>
                    <a:pt x="33653" y="32298"/>
                    <a:pt x="33038" y="34044"/>
                    <a:pt x="32979" y="35947"/>
                  </a:cubicBezTo>
                  <a:cubicBezTo>
                    <a:pt x="32929" y="37606"/>
                    <a:pt x="32946" y="39251"/>
                    <a:pt x="33914" y="40718"/>
                  </a:cubicBezTo>
                  <a:cubicBezTo>
                    <a:pt x="33992" y="40841"/>
                    <a:pt x="33978" y="41062"/>
                    <a:pt x="33941" y="41222"/>
                  </a:cubicBezTo>
                  <a:cubicBezTo>
                    <a:pt x="33726" y="42244"/>
                    <a:pt x="33520" y="43266"/>
                    <a:pt x="33258" y="44280"/>
                  </a:cubicBezTo>
                  <a:cubicBezTo>
                    <a:pt x="32923" y="45590"/>
                    <a:pt x="32538" y="46892"/>
                    <a:pt x="32176" y="48194"/>
                  </a:cubicBezTo>
                  <a:cubicBezTo>
                    <a:pt x="32127" y="48189"/>
                    <a:pt x="32077" y="48184"/>
                    <a:pt x="32026" y="48176"/>
                  </a:cubicBezTo>
                  <a:cubicBezTo>
                    <a:pt x="31930" y="47736"/>
                    <a:pt x="31833" y="47291"/>
                    <a:pt x="31728" y="46851"/>
                  </a:cubicBezTo>
                  <a:cubicBezTo>
                    <a:pt x="31330" y="45141"/>
                    <a:pt x="30944" y="43426"/>
                    <a:pt x="30508" y="41726"/>
                  </a:cubicBezTo>
                  <a:cubicBezTo>
                    <a:pt x="30353" y="41124"/>
                    <a:pt x="29950" y="40787"/>
                    <a:pt x="29435" y="40787"/>
                  </a:cubicBezTo>
                  <a:cubicBezTo>
                    <a:pt x="29326" y="40787"/>
                    <a:pt x="29213" y="40802"/>
                    <a:pt x="29097" y="40833"/>
                  </a:cubicBezTo>
                  <a:cubicBezTo>
                    <a:pt x="28087" y="41094"/>
                    <a:pt x="27084" y="41392"/>
                    <a:pt x="26103" y="41749"/>
                  </a:cubicBezTo>
                  <a:cubicBezTo>
                    <a:pt x="25255" y="42061"/>
                    <a:pt x="25173" y="42433"/>
                    <a:pt x="25622" y="43239"/>
                  </a:cubicBezTo>
                  <a:cubicBezTo>
                    <a:pt x="25842" y="43624"/>
                    <a:pt x="26048" y="44023"/>
                    <a:pt x="26301" y="44495"/>
                  </a:cubicBezTo>
                  <a:cubicBezTo>
                    <a:pt x="25269" y="43785"/>
                    <a:pt x="24380" y="43065"/>
                    <a:pt x="23399" y="42515"/>
                  </a:cubicBezTo>
                  <a:cubicBezTo>
                    <a:pt x="20905" y="41121"/>
                    <a:pt x="18238" y="40150"/>
                    <a:pt x="15483" y="39430"/>
                  </a:cubicBezTo>
                  <a:cubicBezTo>
                    <a:pt x="14091" y="39064"/>
                    <a:pt x="12688" y="38851"/>
                    <a:pt x="11282" y="38851"/>
                  </a:cubicBezTo>
                  <a:cubicBezTo>
                    <a:pt x="10219" y="38851"/>
                    <a:pt x="9155" y="38972"/>
                    <a:pt x="8090" y="39242"/>
                  </a:cubicBezTo>
                  <a:cubicBezTo>
                    <a:pt x="6119" y="39741"/>
                    <a:pt x="4162" y="40283"/>
                    <a:pt x="2200" y="40819"/>
                  </a:cubicBezTo>
                  <a:cubicBezTo>
                    <a:pt x="1655" y="40965"/>
                    <a:pt x="1119" y="41154"/>
                    <a:pt x="583" y="41341"/>
                  </a:cubicBezTo>
                  <a:cubicBezTo>
                    <a:pt x="170" y="41493"/>
                    <a:pt x="0" y="41809"/>
                    <a:pt x="156" y="42217"/>
                  </a:cubicBezTo>
                  <a:cubicBezTo>
                    <a:pt x="358" y="42744"/>
                    <a:pt x="523" y="43312"/>
                    <a:pt x="844" y="43761"/>
                  </a:cubicBezTo>
                  <a:cubicBezTo>
                    <a:pt x="1958" y="45320"/>
                    <a:pt x="3021" y="46910"/>
                    <a:pt x="4506" y="48194"/>
                  </a:cubicBezTo>
                  <a:cubicBezTo>
                    <a:pt x="5671" y="49198"/>
                    <a:pt x="6894" y="50073"/>
                    <a:pt x="8288" y="50696"/>
                  </a:cubicBezTo>
                  <a:cubicBezTo>
                    <a:pt x="11208" y="51992"/>
                    <a:pt x="14233" y="52628"/>
                    <a:pt x="17338" y="52628"/>
                  </a:cubicBezTo>
                  <a:cubicBezTo>
                    <a:pt x="18342" y="52628"/>
                    <a:pt x="19355" y="52561"/>
                    <a:pt x="20375" y="52429"/>
                  </a:cubicBezTo>
                  <a:cubicBezTo>
                    <a:pt x="23316" y="52044"/>
                    <a:pt x="26118" y="51159"/>
                    <a:pt x="28730" y="49422"/>
                  </a:cubicBezTo>
                  <a:cubicBezTo>
                    <a:pt x="29174" y="50957"/>
                    <a:pt x="29620" y="52488"/>
                    <a:pt x="30083" y="54083"/>
                  </a:cubicBezTo>
                  <a:cubicBezTo>
                    <a:pt x="28551" y="53652"/>
                    <a:pt x="27328" y="53429"/>
                    <a:pt x="26237" y="53429"/>
                  </a:cubicBezTo>
                  <a:cubicBezTo>
                    <a:pt x="25648" y="53429"/>
                    <a:pt x="25098" y="53494"/>
                    <a:pt x="24559" y="53626"/>
                  </a:cubicBezTo>
                  <a:cubicBezTo>
                    <a:pt x="21204" y="54451"/>
                    <a:pt x="18482" y="56321"/>
                    <a:pt x="16254" y="58896"/>
                  </a:cubicBezTo>
                  <a:cubicBezTo>
                    <a:pt x="14975" y="60372"/>
                    <a:pt x="14361" y="62234"/>
                    <a:pt x="13719" y="64048"/>
                  </a:cubicBezTo>
                  <a:cubicBezTo>
                    <a:pt x="12312" y="68050"/>
                    <a:pt x="13124" y="71813"/>
                    <a:pt x="15158" y="75337"/>
                  </a:cubicBezTo>
                  <a:cubicBezTo>
                    <a:pt x="16749" y="78097"/>
                    <a:pt x="19081" y="80247"/>
                    <a:pt x="21589" y="82199"/>
                  </a:cubicBezTo>
                  <a:cubicBezTo>
                    <a:pt x="24421" y="84399"/>
                    <a:pt x="27506" y="86274"/>
                    <a:pt x="30104" y="88781"/>
                  </a:cubicBezTo>
                  <a:cubicBezTo>
                    <a:pt x="30155" y="88831"/>
                    <a:pt x="30224" y="88868"/>
                    <a:pt x="30274" y="88918"/>
                  </a:cubicBezTo>
                  <a:cubicBezTo>
                    <a:pt x="30866" y="89491"/>
                    <a:pt x="31489" y="90031"/>
                    <a:pt x="32035" y="90641"/>
                  </a:cubicBezTo>
                  <a:cubicBezTo>
                    <a:pt x="32736" y="91421"/>
                    <a:pt x="33514" y="92063"/>
                    <a:pt x="34486" y="92461"/>
                  </a:cubicBezTo>
                  <a:cubicBezTo>
                    <a:pt x="34936" y="92646"/>
                    <a:pt x="35398" y="92735"/>
                    <a:pt x="35850" y="92735"/>
                  </a:cubicBezTo>
                  <a:cubicBezTo>
                    <a:pt x="36912" y="92735"/>
                    <a:pt x="37924" y="92243"/>
                    <a:pt x="38611" y="91333"/>
                  </a:cubicBezTo>
                  <a:cubicBezTo>
                    <a:pt x="38841" y="91030"/>
                    <a:pt x="39042" y="90696"/>
                    <a:pt x="39295" y="90407"/>
                  </a:cubicBezTo>
                  <a:cubicBezTo>
                    <a:pt x="39542" y="90131"/>
                    <a:pt x="39718" y="89990"/>
                    <a:pt x="39880" y="89990"/>
                  </a:cubicBezTo>
                  <a:cubicBezTo>
                    <a:pt x="40050" y="89990"/>
                    <a:pt x="40204" y="90147"/>
                    <a:pt x="40408" y="90467"/>
                  </a:cubicBezTo>
                  <a:cubicBezTo>
                    <a:pt x="40894" y="91224"/>
                    <a:pt x="41531" y="91773"/>
                    <a:pt x="42406" y="92008"/>
                  </a:cubicBezTo>
                  <a:cubicBezTo>
                    <a:pt x="43077" y="92181"/>
                    <a:pt x="43750" y="92387"/>
                    <a:pt x="44438" y="92465"/>
                  </a:cubicBezTo>
                  <a:cubicBezTo>
                    <a:pt x="44684" y="92495"/>
                    <a:pt x="44915" y="92510"/>
                    <a:pt x="45134" y="92510"/>
                  </a:cubicBezTo>
                  <a:cubicBezTo>
                    <a:pt x="46545" y="92510"/>
                    <a:pt x="47416" y="91880"/>
                    <a:pt x="48123" y="90444"/>
                  </a:cubicBezTo>
                  <a:cubicBezTo>
                    <a:pt x="48306" y="90069"/>
                    <a:pt x="48342" y="89619"/>
                    <a:pt x="48553" y="89267"/>
                  </a:cubicBezTo>
                  <a:cubicBezTo>
                    <a:pt x="49562" y="87570"/>
                    <a:pt x="50551" y="85856"/>
                    <a:pt x="51661" y="84220"/>
                  </a:cubicBezTo>
                  <a:cubicBezTo>
                    <a:pt x="52692" y="82703"/>
                    <a:pt x="53723" y="81195"/>
                    <a:pt x="54369" y="79462"/>
                  </a:cubicBezTo>
                  <a:cubicBezTo>
                    <a:pt x="54398" y="79394"/>
                    <a:pt x="54448" y="79335"/>
                    <a:pt x="54516" y="79230"/>
                  </a:cubicBezTo>
                  <a:cubicBezTo>
                    <a:pt x="54924" y="80252"/>
                    <a:pt x="55777" y="80425"/>
                    <a:pt x="56647" y="80499"/>
                  </a:cubicBezTo>
                  <a:cubicBezTo>
                    <a:pt x="58527" y="80664"/>
                    <a:pt x="60411" y="80825"/>
                    <a:pt x="62295" y="80921"/>
                  </a:cubicBezTo>
                  <a:cubicBezTo>
                    <a:pt x="63547" y="80987"/>
                    <a:pt x="64803" y="81012"/>
                    <a:pt x="66058" y="81012"/>
                  </a:cubicBezTo>
                  <a:cubicBezTo>
                    <a:pt x="66359" y="81012"/>
                    <a:pt x="66660" y="81010"/>
                    <a:pt x="66961" y="81008"/>
                  </a:cubicBezTo>
                  <a:cubicBezTo>
                    <a:pt x="67012" y="81008"/>
                    <a:pt x="67065" y="81008"/>
                    <a:pt x="67120" y="81008"/>
                  </a:cubicBezTo>
                  <a:cubicBezTo>
                    <a:pt x="67554" y="81008"/>
                    <a:pt x="68063" y="80975"/>
                    <a:pt x="68153" y="80385"/>
                  </a:cubicBezTo>
                  <a:cubicBezTo>
                    <a:pt x="68253" y="79743"/>
                    <a:pt x="67662" y="79609"/>
                    <a:pt x="67236" y="79386"/>
                  </a:cubicBezTo>
                  <a:cubicBezTo>
                    <a:pt x="65398" y="78418"/>
                    <a:pt x="63560" y="77455"/>
                    <a:pt x="61763" y="76511"/>
                  </a:cubicBezTo>
                  <a:cubicBezTo>
                    <a:pt x="61868" y="76388"/>
                    <a:pt x="62024" y="76286"/>
                    <a:pt x="62043" y="76163"/>
                  </a:cubicBezTo>
                  <a:cubicBezTo>
                    <a:pt x="62849" y="70837"/>
                    <a:pt x="63968" y="65534"/>
                    <a:pt x="63335" y="60088"/>
                  </a:cubicBezTo>
                  <a:cubicBezTo>
                    <a:pt x="63361" y="60088"/>
                    <a:pt x="63385" y="60086"/>
                    <a:pt x="63405" y="60086"/>
                  </a:cubicBezTo>
                  <a:cubicBezTo>
                    <a:pt x="63427" y="60086"/>
                    <a:pt x="63445" y="60088"/>
                    <a:pt x="63459" y="60098"/>
                  </a:cubicBezTo>
                  <a:cubicBezTo>
                    <a:pt x="65617" y="61472"/>
                    <a:pt x="67937" y="62605"/>
                    <a:pt x="69925" y="64241"/>
                  </a:cubicBezTo>
                  <a:cubicBezTo>
                    <a:pt x="70590" y="64791"/>
                    <a:pt x="71301" y="65282"/>
                    <a:pt x="71957" y="65841"/>
                  </a:cubicBezTo>
                  <a:cubicBezTo>
                    <a:pt x="72580" y="66377"/>
                    <a:pt x="73152" y="66963"/>
                    <a:pt x="73749" y="67527"/>
                  </a:cubicBezTo>
                  <a:cubicBezTo>
                    <a:pt x="73866" y="67636"/>
                    <a:pt x="73992" y="67834"/>
                    <a:pt x="74106" y="67834"/>
                  </a:cubicBezTo>
                  <a:cubicBezTo>
                    <a:pt x="74108" y="67834"/>
                    <a:pt x="74109" y="67834"/>
                    <a:pt x="74111" y="67834"/>
                  </a:cubicBezTo>
                  <a:cubicBezTo>
                    <a:pt x="74122" y="67833"/>
                    <a:pt x="74133" y="67833"/>
                    <a:pt x="74144" y="67833"/>
                  </a:cubicBezTo>
                  <a:cubicBezTo>
                    <a:pt x="74575" y="67833"/>
                    <a:pt x="74683" y="68167"/>
                    <a:pt x="74835" y="68458"/>
                  </a:cubicBezTo>
                  <a:cubicBezTo>
                    <a:pt x="75037" y="68847"/>
                    <a:pt x="75215" y="69251"/>
                    <a:pt x="75426" y="69636"/>
                  </a:cubicBezTo>
                  <a:cubicBezTo>
                    <a:pt x="75654" y="70060"/>
                    <a:pt x="75908" y="70264"/>
                    <a:pt x="76226" y="70264"/>
                  </a:cubicBezTo>
                  <a:cubicBezTo>
                    <a:pt x="76427" y="70264"/>
                    <a:pt x="76653" y="70183"/>
                    <a:pt x="76915" y="70025"/>
                  </a:cubicBezTo>
                  <a:cubicBezTo>
                    <a:pt x="78909" y="68824"/>
                    <a:pt x="80922" y="67656"/>
                    <a:pt x="82888" y="66414"/>
                  </a:cubicBezTo>
                  <a:cubicBezTo>
                    <a:pt x="84029" y="65694"/>
                    <a:pt x="85107" y="64874"/>
                    <a:pt x="86184" y="64058"/>
                  </a:cubicBezTo>
                  <a:cubicBezTo>
                    <a:pt x="86358" y="63925"/>
                    <a:pt x="86527" y="63521"/>
                    <a:pt x="86449" y="63374"/>
                  </a:cubicBezTo>
                  <a:cubicBezTo>
                    <a:pt x="86348" y="63174"/>
                    <a:pt x="86009" y="63077"/>
                    <a:pt x="85758" y="62975"/>
                  </a:cubicBezTo>
                  <a:cubicBezTo>
                    <a:pt x="85722" y="62959"/>
                    <a:pt x="85682" y="62954"/>
                    <a:pt x="85639" y="62954"/>
                  </a:cubicBezTo>
                  <a:cubicBezTo>
                    <a:pt x="85555" y="62954"/>
                    <a:pt x="85462" y="62975"/>
                    <a:pt x="85377" y="62984"/>
                  </a:cubicBezTo>
                  <a:cubicBezTo>
                    <a:pt x="83219" y="63250"/>
                    <a:pt x="81160" y="63905"/>
                    <a:pt x="79134" y="64653"/>
                  </a:cubicBezTo>
                  <a:cubicBezTo>
                    <a:pt x="78832" y="64763"/>
                    <a:pt x="78575" y="64996"/>
                    <a:pt x="78295" y="65171"/>
                  </a:cubicBezTo>
                  <a:cubicBezTo>
                    <a:pt x="78328" y="65236"/>
                    <a:pt x="78356" y="65295"/>
                    <a:pt x="78383" y="65358"/>
                  </a:cubicBezTo>
                  <a:cubicBezTo>
                    <a:pt x="80697" y="65198"/>
                    <a:pt x="82815" y="64098"/>
                    <a:pt x="85144" y="63888"/>
                  </a:cubicBezTo>
                  <a:lnTo>
                    <a:pt x="85144" y="63888"/>
                  </a:lnTo>
                  <a:cubicBezTo>
                    <a:pt x="82289" y="65918"/>
                    <a:pt x="79245" y="67641"/>
                    <a:pt x="76215" y="69433"/>
                  </a:cubicBezTo>
                  <a:cubicBezTo>
                    <a:pt x="75770" y="68714"/>
                    <a:pt x="75348" y="68036"/>
                    <a:pt x="74862" y="67256"/>
                  </a:cubicBezTo>
                  <a:cubicBezTo>
                    <a:pt x="74954" y="67188"/>
                    <a:pt x="75106" y="67087"/>
                    <a:pt x="75247" y="66972"/>
                  </a:cubicBezTo>
                  <a:cubicBezTo>
                    <a:pt x="76151" y="66234"/>
                    <a:pt x="77049" y="65496"/>
                    <a:pt x="77948" y="64749"/>
                  </a:cubicBezTo>
                  <a:cubicBezTo>
                    <a:pt x="78035" y="64675"/>
                    <a:pt x="78126" y="64603"/>
                    <a:pt x="78213" y="64529"/>
                  </a:cubicBezTo>
                  <a:cubicBezTo>
                    <a:pt x="78951" y="63915"/>
                    <a:pt x="78983" y="63690"/>
                    <a:pt x="78493" y="62861"/>
                  </a:cubicBezTo>
                  <a:cubicBezTo>
                    <a:pt x="78465" y="62815"/>
                    <a:pt x="78433" y="62769"/>
                    <a:pt x="78406" y="62724"/>
                  </a:cubicBezTo>
                  <a:cubicBezTo>
                    <a:pt x="76719" y="59941"/>
                    <a:pt x="74391" y="57755"/>
                    <a:pt x="71746" y="55949"/>
                  </a:cubicBezTo>
                  <a:cubicBezTo>
                    <a:pt x="68450" y="53704"/>
                    <a:pt x="64880" y="51976"/>
                    <a:pt x="61103" y="50646"/>
                  </a:cubicBezTo>
                  <a:cubicBezTo>
                    <a:pt x="59842" y="50202"/>
                    <a:pt x="58568" y="49917"/>
                    <a:pt x="57285" y="49743"/>
                  </a:cubicBezTo>
                  <a:cubicBezTo>
                    <a:pt x="55936" y="49555"/>
                    <a:pt x="54578" y="49489"/>
                    <a:pt x="53213" y="49489"/>
                  </a:cubicBezTo>
                  <a:cubicBezTo>
                    <a:pt x="52282" y="49489"/>
                    <a:pt x="51347" y="49520"/>
                    <a:pt x="50410" y="49564"/>
                  </a:cubicBezTo>
                  <a:cubicBezTo>
                    <a:pt x="50379" y="49565"/>
                    <a:pt x="50350" y="49566"/>
                    <a:pt x="50323" y="49566"/>
                  </a:cubicBezTo>
                  <a:cubicBezTo>
                    <a:pt x="50007" y="49566"/>
                    <a:pt x="49860" y="49484"/>
                    <a:pt x="49823" y="49143"/>
                  </a:cubicBezTo>
                  <a:cubicBezTo>
                    <a:pt x="49790" y="48800"/>
                    <a:pt x="49722" y="48455"/>
                    <a:pt x="49695" y="48107"/>
                  </a:cubicBezTo>
                  <a:cubicBezTo>
                    <a:pt x="49631" y="47282"/>
                    <a:pt x="49585" y="46457"/>
                    <a:pt x="49530" y="45554"/>
                  </a:cubicBezTo>
                  <a:lnTo>
                    <a:pt x="49530" y="45554"/>
                  </a:lnTo>
                  <a:cubicBezTo>
                    <a:pt x="49764" y="45674"/>
                    <a:pt x="49892" y="45737"/>
                    <a:pt x="50020" y="45807"/>
                  </a:cubicBezTo>
                  <a:cubicBezTo>
                    <a:pt x="51281" y="46476"/>
                    <a:pt x="52519" y="47200"/>
                    <a:pt x="53807" y="47805"/>
                  </a:cubicBezTo>
                  <a:cubicBezTo>
                    <a:pt x="54833" y="48285"/>
                    <a:pt x="55910" y="48662"/>
                    <a:pt x="56987" y="49010"/>
                  </a:cubicBezTo>
                  <a:cubicBezTo>
                    <a:pt x="57139" y="49055"/>
                    <a:pt x="57263" y="49093"/>
                    <a:pt x="57372" y="49106"/>
                  </a:cubicBezTo>
                  <a:cubicBezTo>
                    <a:pt x="57407" y="49110"/>
                    <a:pt x="57440" y="49112"/>
                    <a:pt x="57471" y="49112"/>
                  </a:cubicBezTo>
                  <a:cubicBezTo>
                    <a:pt x="57785" y="49112"/>
                    <a:pt x="57902" y="48897"/>
                    <a:pt x="58027" y="48401"/>
                  </a:cubicBezTo>
                  <a:cubicBezTo>
                    <a:pt x="58069" y="48243"/>
                    <a:pt x="58128" y="48090"/>
                    <a:pt x="58206" y="47946"/>
                  </a:cubicBezTo>
                  <a:cubicBezTo>
                    <a:pt x="58637" y="47181"/>
                    <a:pt x="59096" y="46434"/>
                    <a:pt x="59508" y="45660"/>
                  </a:cubicBezTo>
                  <a:cubicBezTo>
                    <a:pt x="60030" y="44697"/>
                    <a:pt x="60562" y="43729"/>
                    <a:pt x="60566" y="42589"/>
                  </a:cubicBezTo>
                  <a:cubicBezTo>
                    <a:pt x="60566" y="42465"/>
                    <a:pt x="60621" y="42345"/>
                    <a:pt x="60649" y="42227"/>
                  </a:cubicBezTo>
                  <a:cubicBezTo>
                    <a:pt x="60699" y="42228"/>
                    <a:pt x="60749" y="42228"/>
                    <a:pt x="60799" y="42228"/>
                  </a:cubicBezTo>
                  <a:cubicBezTo>
                    <a:pt x="62580" y="42228"/>
                    <a:pt x="63675" y="41442"/>
                    <a:pt x="64050" y="39815"/>
                  </a:cubicBezTo>
                  <a:cubicBezTo>
                    <a:pt x="64183" y="39233"/>
                    <a:pt x="64169" y="38615"/>
                    <a:pt x="64169" y="38014"/>
                  </a:cubicBezTo>
                  <a:cubicBezTo>
                    <a:pt x="64178" y="36955"/>
                    <a:pt x="63656" y="36194"/>
                    <a:pt x="62720" y="35736"/>
                  </a:cubicBezTo>
                  <a:cubicBezTo>
                    <a:pt x="62331" y="35543"/>
                    <a:pt x="61900" y="35401"/>
                    <a:pt x="61473" y="35351"/>
                  </a:cubicBezTo>
                  <a:cubicBezTo>
                    <a:pt x="61061" y="35305"/>
                    <a:pt x="60956" y="35140"/>
                    <a:pt x="60933" y="34768"/>
                  </a:cubicBezTo>
                  <a:cubicBezTo>
                    <a:pt x="60910" y="34315"/>
                    <a:pt x="60896" y="33838"/>
                    <a:pt x="60745" y="33417"/>
                  </a:cubicBezTo>
                  <a:cubicBezTo>
                    <a:pt x="60653" y="33155"/>
                    <a:pt x="60346" y="32930"/>
                    <a:pt x="60080" y="32793"/>
                  </a:cubicBezTo>
                  <a:cubicBezTo>
                    <a:pt x="60078" y="32791"/>
                    <a:pt x="60074" y="32791"/>
                    <a:pt x="60070" y="32791"/>
                  </a:cubicBezTo>
                  <a:cubicBezTo>
                    <a:pt x="59985" y="32791"/>
                    <a:pt x="59651" y="33101"/>
                    <a:pt x="59581" y="33312"/>
                  </a:cubicBezTo>
                  <a:cubicBezTo>
                    <a:pt x="59279" y="34154"/>
                    <a:pt x="59045" y="35020"/>
                    <a:pt x="58779" y="35878"/>
                  </a:cubicBezTo>
                  <a:cubicBezTo>
                    <a:pt x="58476" y="36868"/>
                    <a:pt x="58164" y="37858"/>
                    <a:pt x="57834" y="38912"/>
                  </a:cubicBezTo>
                  <a:cubicBezTo>
                    <a:pt x="56845" y="38426"/>
                    <a:pt x="55960" y="37940"/>
                    <a:pt x="55038" y="37560"/>
                  </a:cubicBezTo>
                  <a:cubicBezTo>
                    <a:pt x="54222" y="37226"/>
                    <a:pt x="53792" y="36795"/>
                    <a:pt x="53719" y="35819"/>
                  </a:cubicBezTo>
                  <a:cubicBezTo>
                    <a:pt x="53581" y="33945"/>
                    <a:pt x="52661" y="32373"/>
                    <a:pt x="51289" y="31088"/>
                  </a:cubicBezTo>
                  <a:cubicBezTo>
                    <a:pt x="49878" y="29773"/>
                    <a:pt x="48278" y="28829"/>
                    <a:pt x="46266" y="28719"/>
                  </a:cubicBezTo>
                  <a:cubicBezTo>
                    <a:pt x="46224" y="28545"/>
                    <a:pt x="46178" y="28375"/>
                    <a:pt x="46119" y="28132"/>
                  </a:cubicBezTo>
                  <a:cubicBezTo>
                    <a:pt x="46620" y="28132"/>
                    <a:pt x="47100" y="28155"/>
                    <a:pt x="47568" y="28155"/>
                  </a:cubicBezTo>
                  <a:cubicBezTo>
                    <a:pt x="47858" y="28155"/>
                    <a:pt x="48145" y="28146"/>
                    <a:pt x="48429" y="28118"/>
                  </a:cubicBezTo>
                  <a:cubicBezTo>
                    <a:pt x="51412" y="27825"/>
                    <a:pt x="54177" y="27051"/>
                    <a:pt x="55924" y="24323"/>
                  </a:cubicBezTo>
                  <a:cubicBezTo>
                    <a:pt x="56973" y="22687"/>
                    <a:pt x="57748" y="20964"/>
                    <a:pt x="57060" y="18942"/>
                  </a:cubicBezTo>
                  <a:cubicBezTo>
                    <a:pt x="57037" y="18874"/>
                    <a:pt x="57041" y="18801"/>
                    <a:pt x="57028" y="18727"/>
                  </a:cubicBezTo>
                  <a:cubicBezTo>
                    <a:pt x="56625" y="15812"/>
                    <a:pt x="56213" y="12897"/>
                    <a:pt x="55273" y="10055"/>
                  </a:cubicBezTo>
                  <a:cubicBezTo>
                    <a:pt x="56455" y="9396"/>
                    <a:pt x="57409" y="8570"/>
                    <a:pt x="57648" y="7071"/>
                  </a:cubicBezTo>
                  <a:cubicBezTo>
                    <a:pt x="57955" y="5151"/>
                    <a:pt x="57848" y="3294"/>
                    <a:pt x="57024" y="1539"/>
                  </a:cubicBezTo>
                  <a:cubicBezTo>
                    <a:pt x="56628" y="690"/>
                    <a:pt x="56122" y="261"/>
                    <a:pt x="55408" y="261"/>
                  </a:cubicBezTo>
                  <a:cubicBezTo>
                    <a:pt x="55105" y="261"/>
                    <a:pt x="54764" y="338"/>
                    <a:pt x="54379" y="494"/>
                  </a:cubicBezTo>
                  <a:cubicBezTo>
                    <a:pt x="53531" y="833"/>
                    <a:pt x="52651" y="1099"/>
                    <a:pt x="51771" y="1342"/>
                  </a:cubicBezTo>
                  <a:cubicBezTo>
                    <a:pt x="51427" y="1436"/>
                    <a:pt x="51091" y="1486"/>
                    <a:pt x="50764" y="1486"/>
                  </a:cubicBezTo>
                  <a:cubicBezTo>
                    <a:pt x="50057" y="1486"/>
                    <a:pt x="49392" y="1254"/>
                    <a:pt x="48778" y="737"/>
                  </a:cubicBezTo>
                  <a:cubicBezTo>
                    <a:pt x="48448" y="462"/>
                    <a:pt x="48045" y="227"/>
                    <a:pt x="47637" y="104"/>
                  </a:cubicBezTo>
                  <a:cubicBezTo>
                    <a:pt x="47407" y="33"/>
                    <a:pt x="47191" y="1"/>
                    <a:pt x="46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2" name="Google Shape;1372;p43"/>
            <p:cNvSpPr/>
            <p:nvPr/>
          </p:nvSpPr>
          <p:spPr>
            <a:xfrm>
              <a:off x="6086867" y="2875459"/>
              <a:ext cx="1798172" cy="1020447"/>
            </a:xfrm>
            <a:custGeom>
              <a:avLst/>
              <a:gdLst/>
              <a:ahLst/>
              <a:cxnLst/>
              <a:rect l="l" t="t" r="r" b="b"/>
              <a:pathLst>
                <a:path w="44739" h="25389" extrusionOk="0">
                  <a:moveTo>
                    <a:pt x="17070" y="0"/>
                  </a:moveTo>
                  <a:cubicBezTo>
                    <a:pt x="16167" y="0"/>
                    <a:pt x="15350" y="260"/>
                    <a:pt x="14525" y="581"/>
                  </a:cubicBezTo>
                  <a:cubicBezTo>
                    <a:pt x="13621" y="930"/>
                    <a:pt x="12710" y="1260"/>
                    <a:pt x="11812" y="1631"/>
                  </a:cubicBezTo>
                  <a:cubicBezTo>
                    <a:pt x="10067" y="2358"/>
                    <a:pt x="8284" y="2702"/>
                    <a:pt x="6473" y="2702"/>
                  </a:cubicBezTo>
                  <a:cubicBezTo>
                    <a:pt x="5477" y="2702"/>
                    <a:pt x="4472" y="2598"/>
                    <a:pt x="3461" y="2396"/>
                  </a:cubicBezTo>
                  <a:cubicBezTo>
                    <a:pt x="2314" y="2171"/>
                    <a:pt x="1196" y="1824"/>
                    <a:pt x="0" y="1512"/>
                  </a:cubicBezTo>
                  <a:lnTo>
                    <a:pt x="0" y="1512"/>
                  </a:lnTo>
                  <a:cubicBezTo>
                    <a:pt x="68" y="2333"/>
                    <a:pt x="51" y="3130"/>
                    <a:pt x="211" y="3890"/>
                  </a:cubicBezTo>
                  <a:cubicBezTo>
                    <a:pt x="380" y="4687"/>
                    <a:pt x="632" y="5490"/>
                    <a:pt x="999" y="6210"/>
                  </a:cubicBezTo>
                  <a:cubicBezTo>
                    <a:pt x="1604" y="7388"/>
                    <a:pt x="2645" y="8107"/>
                    <a:pt x="3804" y="8740"/>
                  </a:cubicBezTo>
                  <a:cubicBezTo>
                    <a:pt x="5404" y="9611"/>
                    <a:pt x="7055" y="10253"/>
                    <a:pt x="8850" y="10523"/>
                  </a:cubicBezTo>
                  <a:cubicBezTo>
                    <a:pt x="11185" y="10872"/>
                    <a:pt x="13528" y="10975"/>
                    <a:pt x="15875" y="10975"/>
                  </a:cubicBezTo>
                  <a:cubicBezTo>
                    <a:pt x="17190" y="10975"/>
                    <a:pt x="18506" y="10943"/>
                    <a:pt x="19823" y="10903"/>
                  </a:cubicBezTo>
                  <a:cubicBezTo>
                    <a:pt x="20025" y="10898"/>
                    <a:pt x="20228" y="10888"/>
                    <a:pt x="20428" y="10888"/>
                  </a:cubicBezTo>
                  <a:cubicBezTo>
                    <a:pt x="20592" y="10888"/>
                    <a:pt x="20754" y="10895"/>
                    <a:pt x="20914" y="10917"/>
                  </a:cubicBezTo>
                  <a:cubicBezTo>
                    <a:pt x="21093" y="10945"/>
                    <a:pt x="21250" y="11132"/>
                    <a:pt x="21414" y="11248"/>
                  </a:cubicBezTo>
                  <a:cubicBezTo>
                    <a:pt x="21257" y="11385"/>
                    <a:pt x="21120" y="11609"/>
                    <a:pt x="20946" y="11646"/>
                  </a:cubicBezTo>
                  <a:cubicBezTo>
                    <a:pt x="20836" y="11669"/>
                    <a:pt x="20721" y="11692"/>
                    <a:pt x="20611" y="11710"/>
                  </a:cubicBezTo>
                  <a:lnTo>
                    <a:pt x="20611" y="11715"/>
                  </a:lnTo>
                  <a:lnTo>
                    <a:pt x="20676" y="12008"/>
                  </a:lnTo>
                  <a:cubicBezTo>
                    <a:pt x="20710" y="11991"/>
                    <a:pt x="20747" y="11982"/>
                    <a:pt x="20786" y="11980"/>
                  </a:cubicBezTo>
                  <a:cubicBezTo>
                    <a:pt x="20914" y="11980"/>
                    <a:pt x="21074" y="12163"/>
                    <a:pt x="21157" y="12306"/>
                  </a:cubicBezTo>
                  <a:cubicBezTo>
                    <a:pt x="21226" y="12421"/>
                    <a:pt x="21203" y="12590"/>
                    <a:pt x="21207" y="12737"/>
                  </a:cubicBezTo>
                  <a:cubicBezTo>
                    <a:pt x="21230" y="15028"/>
                    <a:pt x="21257" y="17321"/>
                    <a:pt x="21272" y="19612"/>
                  </a:cubicBezTo>
                  <a:cubicBezTo>
                    <a:pt x="21285" y="21271"/>
                    <a:pt x="21276" y="22931"/>
                    <a:pt x="21276" y="24599"/>
                  </a:cubicBezTo>
                  <a:cubicBezTo>
                    <a:pt x="23167" y="25177"/>
                    <a:pt x="25104" y="25389"/>
                    <a:pt x="27070" y="25389"/>
                  </a:cubicBezTo>
                  <a:cubicBezTo>
                    <a:pt x="27271" y="25389"/>
                    <a:pt x="27473" y="25386"/>
                    <a:pt x="27675" y="25382"/>
                  </a:cubicBezTo>
                  <a:cubicBezTo>
                    <a:pt x="28037" y="25373"/>
                    <a:pt x="28083" y="25186"/>
                    <a:pt x="28119" y="24906"/>
                  </a:cubicBezTo>
                  <a:cubicBezTo>
                    <a:pt x="28435" y="22637"/>
                    <a:pt x="28761" y="20373"/>
                    <a:pt x="29072" y="18104"/>
                  </a:cubicBezTo>
                  <a:cubicBezTo>
                    <a:pt x="29480" y="15134"/>
                    <a:pt x="29581" y="12173"/>
                    <a:pt x="29137" y="9180"/>
                  </a:cubicBezTo>
                  <a:cubicBezTo>
                    <a:pt x="28647" y="5903"/>
                    <a:pt x="26497" y="3799"/>
                    <a:pt x="23540" y="3166"/>
                  </a:cubicBezTo>
                  <a:cubicBezTo>
                    <a:pt x="21578" y="2749"/>
                    <a:pt x="19561" y="2594"/>
                    <a:pt x="17562" y="2355"/>
                  </a:cubicBezTo>
                  <a:cubicBezTo>
                    <a:pt x="16802" y="2268"/>
                    <a:pt x="16022" y="2277"/>
                    <a:pt x="15170" y="2240"/>
                  </a:cubicBezTo>
                  <a:cubicBezTo>
                    <a:pt x="15767" y="1648"/>
                    <a:pt x="16421" y="1502"/>
                    <a:pt x="17092" y="1502"/>
                  </a:cubicBezTo>
                  <a:cubicBezTo>
                    <a:pt x="17102" y="1502"/>
                    <a:pt x="17112" y="1502"/>
                    <a:pt x="17122" y="1502"/>
                  </a:cubicBezTo>
                  <a:cubicBezTo>
                    <a:pt x="19327" y="1512"/>
                    <a:pt x="21514" y="1736"/>
                    <a:pt x="23650" y="2287"/>
                  </a:cubicBezTo>
                  <a:cubicBezTo>
                    <a:pt x="26670" y="3057"/>
                    <a:pt x="28925" y="4725"/>
                    <a:pt x="29714" y="7906"/>
                  </a:cubicBezTo>
                  <a:cubicBezTo>
                    <a:pt x="29878" y="8561"/>
                    <a:pt x="30177" y="8854"/>
                    <a:pt x="30787" y="9180"/>
                  </a:cubicBezTo>
                  <a:cubicBezTo>
                    <a:pt x="32739" y="10215"/>
                    <a:pt x="34659" y="11339"/>
                    <a:pt x="36479" y="12586"/>
                  </a:cubicBezTo>
                  <a:cubicBezTo>
                    <a:pt x="38101" y="13699"/>
                    <a:pt x="39573" y="15028"/>
                    <a:pt x="41090" y="16239"/>
                  </a:cubicBezTo>
                  <a:cubicBezTo>
                    <a:pt x="42268" y="15295"/>
                    <a:pt x="43501" y="14300"/>
                    <a:pt x="44738" y="13301"/>
                  </a:cubicBezTo>
                  <a:cubicBezTo>
                    <a:pt x="43696" y="11551"/>
                    <a:pt x="42395" y="9971"/>
                    <a:pt x="40880" y="8611"/>
                  </a:cubicBezTo>
                  <a:cubicBezTo>
                    <a:pt x="37804" y="5847"/>
                    <a:pt x="34266" y="3844"/>
                    <a:pt x="30471" y="2267"/>
                  </a:cubicBezTo>
                  <a:cubicBezTo>
                    <a:pt x="28321" y="1374"/>
                    <a:pt x="26158" y="438"/>
                    <a:pt x="23820" y="228"/>
                  </a:cubicBezTo>
                  <a:cubicBezTo>
                    <a:pt x="21675" y="36"/>
                    <a:pt x="19498" y="127"/>
                    <a:pt x="17344" y="8"/>
                  </a:cubicBezTo>
                  <a:cubicBezTo>
                    <a:pt x="17252" y="3"/>
                    <a:pt x="17161" y="0"/>
                    <a:pt x="1707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3" name="Google Shape;1373;p43"/>
            <p:cNvSpPr/>
            <p:nvPr/>
          </p:nvSpPr>
          <p:spPr>
            <a:xfrm>
              <a:off x="6334777" y="1096523"/>
              <a:ext cx="705378" cy="310085"/>
            </a:xfrm>
            <a:custGeom>
              <a:avLst/>
              <a:gdLst/>
              <a:ahLst/>
              <a:cxnLst/>
              <a:rect l="l" t="t" r="r" b="b"/>
              <a:pathLst>
                <a:path w="17550" h="7715" extrusionOk="0">
                  <a:moveTo>
                    <a:pt x="17385" y="1"/>
                  </a:moveTo>
                  <a:lnTo>
                    <a:pt x="17385" y="1"/>
                  </a:lnTo>
                  <a:cubicBezTo>
                    <a:pt x="17267" y="138"/>
                    <a:pt x="17183" y="249"/>
                    <a:pt x="17092" y="349"/>
                  </a:cubicBezTo>
                  <a:cubicBezTo>
                    <a:pt x="16246" y="1284"/>
                    <a:pt x="15088" y="2000"/>
                    <a:pt x="13745" y="2000"/>
                  </a:cubicBezTo>
                  <a:cubicBezTo>
                    <a:pt x="13220" y="2000"/>
                    <a:pt x="12666" y="1890"/>
                    <a:pt x="12092" y="1642"/>
                  </a:cubicBezTo>
                  <a:cubicBezTo>
                    <a:pt x="11679" y="1459"/>
                    <a:pt x="11221" y="1371"/>
                    <a:pt x="10780" y="1261"/>
                  </a:cubicBezTo>
                  <a:cubicBezTo>
                    <a:pt x="10666" y="1233"/>
                    <a:pt x="10557" y="1219"/>
                    <a:pt x="10452" y="1219"/>
                  </a:cubicBezTo>
                  <a:cubicBezTo>
                    <a:pt x="10086" y="1219"/>
                    <a:pt x="9781" y="1393"/>
                    <a:pt x="9524" y="1724"/>
                  </a:cubicBezTo>
                  <a:cubicBezTo>
                    <a:pt x="9288" y="2027"/>
                    <a:pt x="9032" y="2311"/>
                    <a:pt x="8754" y="2576"/>
                  </a:cubicBezTo>
                  <a:cubicBezTo>
                    <a:pt x="7891" y="3401"/>
                    <a:pt x="6926" y="3878"/>
                    <a:pt x="5808" y="3878"/>
                  </a:cubicBezTo>
                  <a:cubicBezTo>
                    <a:pt x="5496" y="3878"/>
                    <a:pt x="5172" y="3841"/>
                    <a:pt x="4835" y="3764"/>
                  </a:cubicBezTo>
                  <a:cubicBezTo>
                    <a:pt x="4359" y="3653"/>
                    <a:pt x="3855" y="3636"/>
                    <a:pt x="3365" y="3617"/>
                  </a:cubicBezTo>
                  <a:cubicBezTo>
                    <a:pt x="3339" y="3616"/>
                    <a:pt x="3314" y="3616"/>
                    <a:pt x="3289" y="3616"/>
                  </a:cubicBezTo>
                  <a:cubicBezTo>
                    <a:pt x="2668" y="3616"/>
                    <a:pt x="2160" y="3891"/>
                    <a:pt x="1848" y="4438"/>
                  </a:cubicBezTo>
                  <a:cubicBezTo>
                    <a:pt x="1486" y="5070"/>
                    <a:pt x="1146" y="5725"/>
                    <a:pt x="862" y="6395"/>
                  </a:cubicBezTo>
                  <a:cubicBezTo>
                    <a:pt x="647" y="6917"/>
                    <a:pt x="358" y="7325"/>
                    <a:pt x="1" y="7637"/>
                  </a:cubicBezTo>
                  <a:lnTo>
                    <a:pt x="693" y="7715"/>
                  </a:lnTo>
                  <a:cubicBezTo>
                    <a:pt x="1141" y="7284"/>
                    <a:pt x="1705" y="6867"/>
                    <a:pt x="2292" y="6707"/>
                  </a:cubicBezTo>
                  <a:cubicBezTo>
                    <a:pt x="4387" y="6124"/>
                    <a:pt x="6495" y="5542"/>
                    <a:pt x="8631" y="5176"/>
                  </a:cubicBezTo>
                  <a:cubicBezTo>
                    <a:pt x="11037" y="4763"/>
                    <a:pt x="13348" y="4122"/>
                    <a:pt x="15552" y="3108"/>
                  </a:cubicBezTo>
                  <a:cubicBezTo>
                    <a:pt x="16996" y="2444"/>
                    <a:pt x="17550" y="1472"/>
                    <a:pt x="1738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4" name="Google Shape;1374;p43"/>
            <p:cNvSpPr/>
            <p:nvPr/>
          </p:nvSpPr>
          <p:spPr>
            <a:xfrm>
              <a:off x="6089921" y="969031"/>
              <a:ext cx="950472" cy="535244"/>
            </a:xfrm>
            <a:custGeom>
              <a:avLst/>
              <a:gdLst/>
              <a:ahLst/>
              <a:cxnLst/>
              <a:rect l="l" t="t" r="r" b="b"/>
              <a:pathLst>
                <a:path w="23648" h="13317" extrusionOk="0">
                  <a:moveTo>
                    <a:pt x="23290" y="1"/>
                  </a:moveTo>
                  <a:cubicBezTo>
                    <a:pt x="22680" y="432"/>
                    <a:pt x="22166" y="908"/>
                    <a:pt x="21557" y="1202"/>
                  </a:cubicBezTo>
                  <a:cubicBezTo>
                    <a:pt x="20921" y="1509"/>
                    <a:pt x="20238" y="1631"/>
                    <a:pt x="19544" y="1631"/>
                  </a:cubicBezTo>
                  <a:cubicBezTo>
                    <a:pt x="19213" y="1631"/>
                    <a:pt x="18879" y="1604"/>
                    <a:pt x="18546" y="1555"/>
                  </a:cubicBezTo>
                  <a:cubicBezTo>
                    <a:pt x="17730" y="1431"/>
                    <a:pt x="16923" y="1248"/>
                    <a:pt x="16112" y="1115"/>
                  </a:cubicBezTo>
                  <a:cubicBezTo>
                    <a:pt x="15800" y="1065"/>
                    <a:pt x="15496" y="1033"/>
                    <a:pt x="15203" y="1033"/>
                  </a:cubicBezTo>
                  <a:cubicBezTo>
                    <a:pt x="14377" y="1033"/>
                    <a:pt x="13631" y="1284"/>
                    <a:pt x="12995" y="2073"/>
                  </a:cubicBezTo>
                  <a:cubicBezTo>
                    <a:pt x="12477" y="2710"/>
                    <a:pt x="11758" y="3219"/>
                    <a:pt x="11051" y="3659"/>
                  </a:cubicBezTo>
                  <a:cubicBezTo>
                    <a:pt x="10358" y="4087"/>
                    <a:pt x="9578" y="4179"/>
                    <a:pt x="8785" y="4179"/>
                  </a:cubicBezTo>
                  <a:cubicBezTo>
                    <a:pt x="8525" y="4179"/>
                    <a:pt x="8264" y="4169"/>
                    <a:pt x="8003" y="4158"/>
                  </a:cubicBezTo>
                  <a:cubicBezTo>
                    <a:pt x="7675" y="4145"/>
                    <a:pt x="7403" y="4134"/>
                    <a:pt x="7175" y="4134"/>
                  </a:cubicBezTo>
                  <a:cubicBezTo>
                    <a:pt x="6100" y="4134"/>
                    <a:pt x="5994" y="4381"/>
                    <a:pt x="5620" y="5858"/>
                  </a:cubicBezTo>
                  <a:cubicBezTo>
                    <a:pt x="5308" y="7092"/>
                    <a:pt x="4530" y="7807"/>
                    <a:pt x="3470" y="8320"/>
                  </a:cubicBezTo>
                  <a:cubicBezTo>
                    <a:pt x="3173" y="8463"/>
                    <a:pt x="2856" y="8558"/>
                    <a:pt x="2549" y="8682"/>
                  </a:cubicBezTo>
                  <a:cubicBezTo>
                    <a:pt x="2141" y="8847"/>
                    <a:pt x="1720" y="8989"/>
                    <a:pt x="1335" y="9191"/>
                  </a:cubicBezTo>
                  <a:cubicBezTo>
                    <a:pt x="523" y="9617"/>
                    <a:pt x="1" y="11056"/>
                    <a:pt x="395" y="11863"/>
                  </a:cubicBezTo>
                  <a:cubicBezTo>
                    <a:pt x="634" y="12349"/>
                    <a:pt x="981" y="12780"/>
                    <a:pt x="1330" y="13316"/>
                  </a:cubicBezTo>
                  <a:cubicBezTo>
                    <a:pt x="1839" y="11877"/>
                    <a:pt x="2658" y="10937"/>
                    <a:pt x="4167" y="10786"/>
                  </a:cubicBezTo>
                  <a:cubicBezTo>
                    <a:pt x="5212" y="10685"/>
                    <a:pt x="5849" y="10104"/>
                    <a:pt x="6253" y="9155"/>
                  </a:cubicBezTo>
                  <a:cubicBezTo>
                    <a:pt x="6560" y="8431"/>
                    <a:pt x="6922" y="7732"/>
                    <a:pt x="7334" y="7064"/>
                  </a:cubicBezTo>
                  <a:cubicBezTo>
                    <a:pt x="7762" y="6373"/>
                    <a:pt x="8429" y="6006"/>
                    <a:pt x="9255" y="6006"/>
                  </a:cubicBezTo>
                  <a:cubicBezTo>
                    <a:pt x="9261" y="6006"/>
                    <a:pt x="9267" y="6006"/>
                    <a:pt x="9273" y="6006"/>
                  </a:cubicBezTo>
                  <a:cubicBezTo>
                    <a:pt x="9337" y="6007"/>
                    <a:pt x="9401" y="6007"/>
                    <a:pt x="9464" y="6007"/>
                  </a:cubicBezTo>
                  <a:cubicBezTo>
                    <a:pt x="9496" y="6007"/>
                    <a:pt x="9528" y="6007"/>
                    <a:pt x="9560" y="6007"/>
                  </a:cubicBezTo>
                  <a:cubicBezTo>
                    <a:pt x="9944" y="6007"/>
                    <a:pt x="10331" y="6010"/>
                    <a:pt x="10694" y="6101"/>
                  </a:cubicBezTo>
                  <a:cubicBezTo>
                    <a:pt x="11071" y="6199"/>
                    <a:pt x="11429" y="6246"/>
                    <a:pt x="11768" y="6246"/>
                  </a:cubicBezTo>
                  <a:cubicBezTo>
                    <a:pt x="13032" y="6246"/>
                    <a:pt x="14043" y="5595"/>
                    <a:pt x="14874" y="4511"/>
                  </a:cubicBezTo>
                  <a:cubicBezTo>
                    <a:pt x="15361" y="3872"/>
                    <a:pt x="15930" y="3585"/>
                    <a:pt x="16597" y="3585"/>
                  </a:cubicBezTo>
                  <a:cubicBezTo>
                    <a:pt x="16834" y="3585"/>
                    <a:pt x="17083" y="3621"/>
                    <a:pt x="17345" y="3691"/>
                  </a:cubicBezTo>
                  <a:cubicBezTo>
                    <a:pt x="17665" y="3778"/>
                    <a:pt x="17986" y="3856"/>
                    <a:pt x="18289" y="3989"/>
                  </a:cubicBezTo>
                  <a:cubicBezTo>
                    <a:pt x="18849" y="4240"/>
                    <a:pt x="19372" y="4367"/>
                    <a:pt x="19875" y="4367"/>
                  </a:cubicBezTo>
                  <a:cubicBezTo>
                    <a:pt x="20850" y="4367"/>
                    <a:pt x="21745" y="3887"/>
                    <a:pt x="22661" y="2898"/>
                  </a:cubicBezTo>
                  <a:cubicBezTo>
                    <a:pt x="22928" y="2614"/>
                    <a:pt x="23248" y="2376"/>
                    <a:pt x="23647" y="2027"/>
                  </a:cubicBezTo>
                  <a:cubicBezTo>
                    <a:pt x="23537" y="1404"/>
                    <a:pt x="23404" y="651"/>
                    <a:pt x="2329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5" name="Google Shape;1375;p43"/>
            <p:cNvSpPr/>
            <p:nvPr/>
          </p:nvSpPr>
          <p:spPr>
            <a:xfrm>
              <a:off x="6025090" y="887279"/>
              <a:ext cx="981220" cy="488942"/>
            </a:xfrm>
            <a:custGeom>
              <a:avLst/>
              <a:gdLst/>
              <a:ahLst/>
              <a:cxnLst/>
              <a:rect l="l" t="t" r="r" b="b"/>
              <a:pathLst>
                <a:path w="24413" h="12165" extrusionOk="0">
                  <a:moveTo>
                    <a:pt x="15355" y="1"/>
                  </a:moveTo>
                  <a:cubicBezTo>
                    <a:pt x="15061" y="1"/>
                    <a:pt x="14768" y="145"/>
                    <a:pt x="14393" y="443"/>
                  </a:cubicBezTo>
                  <a:cubicBezTo>
                    <a:pt x="13695" y="1003"/>
                    <a:pt x="13123" y="1709"/>
                    <a:pt x="12445" y="2291"/>
                  </a:cubicBezTo>
                  <a:cubicBezTo>
                    <a:pt x="10953" y="3586"/>
                    <a:pt x="10725" y="3893"/>
                    <a:pt x="9645" y="3893"/>
                  </a:cubicBezTo>
                  <a:cubicBezTo>
                    <a:pt x="9264" y="3893"/>
                    <a:pt x="8779" y="3855"/>
                    <a:pt x="8095" y="3809"/>
                  </a:cubicBezTo>
                  <a:cubicBezTo>
                    <a:pt x="7926" y="3798"/>
                    <a:pt x="7766" y="3792"/>
                    <a:pt x="7614" y="3792"/>
                  </a:cubicBezTo>
                  <a:cubicBezTo>
                    <a:pt x="5784" y="3792"/>
                    <a:pt x="5087" y="4585"/>
                    <a:pt x="4799" y="6261"/>
                  </a:cubicBezTo>
                  <a:cubicBezTo>
                    <a:pt x="4557" y="7654"/>
                    <a:pt x="4378" y="7764"/>
                    <a:pt x="3002" y="8052"/>
                  </a:cubicBezTo>
                  <a:cubicBezTo>
                    <a:pt x="1224" y="8428"/>
                    <a:pt x="0" y="10486"/>
                    <a:pt x="1229" y="12164"/>
                  </a:cubicBezTo>
                  <a:cubicBezTo>
                    <a:pt x="1476" y="11228"/>
                    <a:pt x="2118" y="10665"/>
                    <a:pt x="2961" y="10303"/>
                  </a:cubicBezTo>
                  <a:cubicBezTo>
                    <a:pt x="3465" y="10088"/>
                    <a:pt x="3988" y="9909"/>
                    <a:pt x="4492" y="9693"/>
                  </a:cubicBezTo>
                  <a:cubicBezTo>
                    <a:pt x="5495" y="9267"/>
                    <a:pt x="6307" y="8672"/>
                    <a:pt x="6495" y="7494"/>
                  </a:cubicBezTo>
                  <a:cubicBezTo>
                    <a:pt x="6545" y="7191"/>
                    <a:pt x="6698" y="6902"/>
                    <a:pt x="6793" y="6609"/>
                  </a:cubicBezTo>
                  <a:cubicBezTo>
                    <a:pt x="7074" y="5749"/>
                    <a:pt x="7680" y="5367"/>
                    <a:pt x="8552" y="5367"/>
                  </a:cubicBezTo>
                  <a:cubicBezTo>
                    <a:pt x="8563" y="5367"/>
                    <a:pt x="8574" y="5367"/>
                    <a:pt x="8585" y="5367"/>
                  </a:cubicBezTo>
                  <a:cubicBezTo>
                    <a:pt x="8767" y="5370"/>
                    <a:pt x="8949" y="5392"/>
                    <a:pt x="9128" y="5392"/>
                  </a:cubicBezTo>
                  <a:cubicBezTo>
                    <a:pt x="9184" y="5392"/>
                    <a:pt x="9240" y="5390"/>
                    <a:pt x="9296" y="5385"/>
                  </a:cubicBezTo>
                  <a:cubicBezTo>
                    <a:pt x="10184" y="5307"/>
                    <a:pt x="11088" y="5297"/>
                    <a:pt x="11949" y="5105"/>
                  </a:cubicBezTo>
                  <a:cubicBezTo>
                    <a:pt x="12940" y="4881"/>
                    <a:pt x="13590" y="4075"/>
                    <a:pt x="14223" y="3350"/>
                  </a:cubicBezTo>
                  <a:cubicBezTo>
                    <a:pt x="14920" y="2559"/>
                    <a:pt x="15745" y="2245"/>
                    <a:pt x="16674" y="2245"/>
                  </a:cubicBezTo>
                  <a:cubicBezTo>
                    <a:pt x="16874" y="2245"/>
                    <a:pt x="17080" y="2260"/>
                    <a:pt x="17290" y="2287"/>
                  </a:cubicBezTo>
                  <a:cubicBezTo>
                    <a:pt x="18435" y="2434"/>
                    <a:pt x="19563" y="2718"/>
                    <a:pt x="20708" y="2801"/>
                  </a:cubicBezTo>
                  <a:cubicBezTo>
                    <a:pt x="20901" y="2815"/>
                    <a:pt x="21093" y="2823"/>
                    <a:pt x="21283" y="2823"/>
                  </a:cubicBezTo>
                  <a:cubicBezTo>
                    <a:pt x="22421" y="2823"/>
                    <a:pt x="23484" y="2524"/>
                    <a:pt x="24210" y="1448"/>
                  </a:cubicBezTo>
                  <a:cubicBezTo>
                    <a:pt x="24330" y="1279"/>
                    <a:pt x="24412" y="967"/>
                    <a:pt x="24339" y="798"/>
                  </a:cubicBezTo>
                  <a:cubicBezTo>
                    <a:pt x="24222" y="534"/>
                    <a:pt x="24006" y="326"/>
                    <a:pt x="23704" y="326"/>
                  </a:cubicBezTo>
                  <a:cubicBezTo>
                    <a:pt x="23638" y="326"/>
                    <a:pt x="23569" y="336"/>
                    <a:pt x="23495" y="357"/>
                  </a:cubicBezTo>
                  <a:cubicBezTo>
                    <a:pt x="23234" y="430"/>
                    <a:pt x="22982" y="544"/>
                    <a:pt x="22716" y="622"/>
                  </a:cubicBezTo>
                  <a:cubicBezTo>
                    <a:pt x="21661" y="925"/>
                    <a:pt x="20617" y="1265"/>
                    <a:pt x="19549" y="1498"/>
                  </a:cubicBezTo>
                  <a:cubicBezTo>
                    <a:pt x="19337" y="1545"/>
                    <a:pt x="19132" y="1566"/>
                    <a:pt x="18933" y="1566"/>
                  </a:cubicBezTo>
                  <a:cubicBezTo>
                    <a:pt x="17972" y="1566"/>
                    <a:pt x="17154" y="1058"/>
                    <a:pt x="16368" y="462"/>
                  </a:cubicBezTo>
                  <a:cubicBezTo>
                    <a:pt x="15968" y="158"/>
                    <a:pt x="15661" y="1"/>
                    <a:pt x="1535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6" name="Google Shape;1376;p43"/>
            <p:cNvSpPr/>
            <p:nvPr/>
          </p:nvSpPr>
          <p:spPr>
            <a:xfrm>
              <a:off x="6866610" y="1580767"/>
              <a:ext cx="121462" cy="137941"/>
            </a:xfrm>
            <a:custGeom>
              <a:avLst/>
              <a:gdLst/>
              <a:ahLst/>
              <a:cxnLst/>
              <a:rect l="l" t="t" r="r" b="b"/>
              <a:pathLst>
                <a:path w="3022" h="3432" extrusionOk="0">
                  <a:moveTo>
                    <a:pt x="1470" y="0"/>
                  </a:moveTo>
                  <a:cubicBezTo>
                    <a:pt x="1271" y="0"/>
                    <a:pt x="1075" y="62"/>
                    <a:pt x="894" y="236"/>
                  </a:cubicBezTo>
                  <a:cubicBezTo>
                    <a:pt x="345" y="778"/>
                    <a:pt x="1" y="1437"/>
                    <a:pt x="28" y="2235"/>
                  </a:cubicBezTo>
                  <a:cubicBezTo>
                    <a:pt x="52" y="2950"/>
                    <a:pt x="571" y="3432"/>
                    <a:pt x="1235" y="3432"/>
                  </a:cubicBezTo>
                  <a:cubicBezTo>
                    <a:pt x="1332" y="3432"/>
                    <a:pt x="1433" y="3421"/>
                    <a:pt x="1536" y="3399"/>
                  </a:cubicBezTo>
                  <a:cubicBezTo>
                    <a:pt x="2380" y="3225"/>
                    <a:pt x="3012" y="2419"/>
                    <a:pt x="3012" y="1529"/>
                  </a:cubicBezTo>
                  <a:cubicBezTo>
                    <a:pt x="3021" y="934"/>
                    <a:pt x="2811" y="438"/>
                    <a:pt x="2237" y="204"/>
                  </a:cubicBezTo>
                  <a:cubicBezTo>
                    <a:pt x="1992" y="104"/>
                    <a:pt x="1728" y="0"/>
                    <a:pt x="1470"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7" name="Google Shape;1377;p43"/>
            <p:cNvSpPr/>
            <p:nvPr/>
          </p:nvSpPr>
          <p:spPr>
            <a:xfrm>
              <a:off x="5287268" y="3041054"/>
              <a:ext cx="1673294" cy="1500064"/>
            </a:xfrm>
            <a:custGeom>
              <a:avLst/>
              <a:gdLst/>
              <a:ahLst/>
              <a:cxnLst/>
              <a:rect l="l" t="t" r="r" b="b"/>
              <a:pathLst>
                <a:path w="41632" h="37322" extrusionOk="0">
                  <a:moveTo>
                    <a:pt x="6770" y="5302"/>
                  </a:moveTo>
                  <a:cubicBezTo>
                    <a:pt x="6864" y="5302"/>
                    <a:pt x="7000" y="5364"/>
                    <a:pt x="7045" y="5431"/>
                  </a:cubicBezTo>
                  <a:cubicBezTo>
                    <a:pt x="7095" y="5513"/>
                    <a:pt x="7085" y="5697"/>
                    <a:pt x="7026" y="5784"/>
                  </a:cubicBezTo>
                  <a:lnTo>
                    <a:pt x="7027" y="5784"/>
                  </a:lnTo>
                  <a:cubicBezTo>
                    <a:pt x="6158" y="6984"/>
                    <a:pt x="5285" y="8177"/>
                    <a:pt x="4408" y="9364"/>
                  </a:cubicBezTo>
                  <a:cubicBezTo>
                    <a:pt x="4363" y="9428"/>
                    <a:pt x="4275" y="9465"/>
                    <a:pt x="4207" y="9515"/>
                  </a:cubicBezTo>
                  <a:lnTo>
                    <a:pt x="4056" y="9460"/>
                  </a:lnTo>
                  <a:cubicBezTo>
                    <a:pt x="4144" y="9066"/>
                    <a:pt x="4148" y="8630"/>
                    <a:pt x="4336" y="8296"/>
                  </a:cubicBezTo>
                  <a:cubicBezTo>
                    <a:pt x="4817" y="7420"/>
                    <a:pt x="5347" y="6574"/>
                    <a:pt x="5922" y="5757"/>
                  </a:cubicBezTo>
                  <a:cubicBezTo>
                    <a:pt x="6078" y="5527"/>
                    <a:pt x="6435" y="5426"/>
                    <a:pt x="6715" y="5312"/>
                  </a:cubicBezTo>
                  <a:cubicBezTo>
                    <a:pt x="6730" y="5305"/>
                    <a:pt x="6749" y="5302"/>
                    <a:pt x="6770" y="5302"/>
                  </a:cubicBezTo>
                  <a:close/>
                  <a:moveTo>
                    <a:pt x="6657" y="8539"/>
                  </a:moveTo>
                  <a:cubicBezTo>
                    <a:pt x="6676" y="8539"/>
                    <a:pt x="6694" y="8542"/>
                    <a:pt x="6710" y="8548"/>
                  </a:cubicBezTo>
                  <a:cubicBezTo>
                    <a:pt x="6797" y="8580"/>
                    <a:pt x="6885" y="8787"/>
                    <a:pt x="6866" y="8897"/>
                  </a:cubicBezTo>
                  <a:cubicBezTo>
                    <a:pt x="6779" y="9343"/>
                    <a:pt x="6669" y="9785"/>
                    <a:pt x="6536" y="10221"/>
                  </a:cubicBezTo>
                  <a:cubicBezTo>
                    <a:pt x="6138" y="11504"/>
                    <a:pt x="5821" y="12787"/>
                    <a:pt x="6073" y="14148"/>
                  </a:cubicBezTo>
                  <a:cubicBezTo>
                    <a:pt x="6092" y="14236"/>
                    <a:pt x="6023" y="14341"/>
                    <a:pt x="5995" y="14437"/>
                  </a:cubicBezTo>
                  <a:cubicBezTo>
                    <a:pt x="5922" y="14451"/>
                    <a:pt x="5849" y="14470"/>
                    <a:pt x="5776" y="14483"/>
                  </a:cubicBezTo>
                  <a:cubicBezTo>
                    <a:pt x="5593" y="13969"/>
                    <a:pt x="5312" y="13466"/>
                    <a:pt x="5244" y="12938"/>
                  </a:cubicBezTo>
                  <a:cubicBezTo>
                    <a:pt x="5056" y="11508"/>
                    <a:pt x="5514" y="10198"/>
                    <a:pt x="6138" y="8937"/>
                  </a:cubicBezTo>
                  <a:cubicBezTo>
                    <a:pt x="6187" y="8841"/>
                    <a:pt x="6242" y="8726"/>
                    <a:pt x="6330" y="8671"/>
                  </a:cubicBezTo>
                  <a:cubicBezTo>
                    <a:pt x="6425" y="8610"/>
                    <a:pt x="6557" y="8539"/>
                    <a:pt x="6657" y="8539"/>
                  </a:cubicBezTo>
                  <a:close/>
                  <a:moveTo>
                    <a:pt x="3915" y="11449"/>
                  </a:moveTo>
                  <a:cubicBezTo>
                    <a:pt x="3974" y="11683"/>
                    <a:pt x="4098" y="11921"/>
                    <a:pt x="4079" y="12145"/>
                  </a:cubicBezTo>
                  <a:lnTo>
                    <a:pt x="4080" y="12147"/>
                  </a:lnTo>
                  <a:cubicBezTo>
                    <a:pt x="3997" y="13489"/>
                    <a:pt x="3883" y="14832"/>
                    <a:pt x="3776" y="16174"/>
                  </a:cubicBezTo>
                  <a:cubicBezTo>
                    <a:pt x="3754" y="16445"/>
                    <a:pt x="3713" y="16710"/>
                    <a:pt x="3681" y="16981"/>
                  </a:cubicBezTo>
                  <a:cubicBezTo>
                    <a:pt x="3616" y="17009"/>
                    <a:pt x="3557" y="17036"/>
                    <a:pt x="3493" y="17064"/>
                  </a:cubicBezTo>
                  <a:cubicBezTo>
                    <a:pt x="3342" y="16839"/>
                    <a:pt x="3107" y="16637"/>
                    <a:pt x="3052" y="16390"/>
                  </a:cubicBezTo>
                  <a:cubicBezTo>
                    <a:pt x="2714" y="14813"/>
                    <a:pt x="2888" y="13269"/>
                    <a:pt x="3479" y="11775"/>
                  </a:cubicBezTo>
                  <a:cubicBezTo>
                    <a:pt x="3534" y="11632"/>
                    <a:pt x="3764" y="11554"/>
                    <a:pt x="3915" y="11449"/>
                  </a:cubicBezTo>
                  <a:close/>
                  <a:moveTo>
                    <a:pt x="34652" y="22871"/>
                  </a:moveTo>
                  <a:lnTo>
                    <a:pt x="34858" y="22953"/>
                  </a:lnTo>
                  <a:lnTo>
                    <a:pt x="34858" y="22955"/>
                  </a:lnTo>
                  <a:cubicBezTo>
                    <a:pt x="34546" y="23866"/>
                    <a:pt x="34248" y="24787"/>
                    <a:pt x="33904" y="25690"/>
                  </a:cubicBezTo>
                  <a:cubicBezTo>
                    <a:pt x="33853" y="25818"/>
                    <a:pt x="33592" y="25911"/>
                    <a:pt x="33418" y="25934"/>
                  </a:cubicBezTo>
                  <a:cubicBezTo>
                    <a:pt x="33417" y="25934"/>
                    <a:pt x="33415" y="25934"/>
                    <a:pt x="33414" y="25934"/>
                  </a:cubicBezTo>
                  <a:cubicBezTo>
                    <a:pt x="33339" y="25934"/>
                    <a:pt x="33153" y="25693"/>
                    <a:pt x="33171" y="25599"/>
                  </a:cubicBezTo>
                  <a:cubicBezTo>
                    <a:pt x="33377" y="24531"/>
                    <a:pt x="33776" y="23563"/>
                    <a:pt x="34652" y="22871"/>
                  </a:cubicBezTo>
                  <a:close/>
                  <a:moveTo>
                    <a:pt x="37801" y="22793"/>
                  </a:moveTo>
                  <a:lnTo>
                    <a:pt x="37801" y="22793"/>
                  </a:lnTo>
                  <a:cubicBezTo>
                    <a:pt x="37641" y="23976"/>
                    <a:pt x="37374" y="25094"/>
                    <a:pt x="36540" y="25975"/>
                  </a:cubicBezTo>
                  <a:cubicBezTo>
                    <a:pt x="36430" y="26089"/>
                    <a:pt x="36192" y="26089"/>
                    <a:pt x="36013" y="26140"/>
                  </a:cubicBezTo>
                  <a:cubicBezTo>
                    <a:pt x="35985" y="25988"/>
                    <a:pt x="35880" y="25791"/>
                    <a:pt x="35939" y="25690"/>
                  </a:cubicBezTo>
                  <a:cubicBezTo>
                    <a:pt x="36457" y="24777"/>
                    <a:pt x="37003" y="23879"/>
                    <a:pt x="37548" y="22981"/>
                  </a:cubicBezTo>
                  <a:cubicBezTo>
                    <a:pt x="37599" y="22899"/>
                    <a:pt x="37713" y="22858"/>
                    <a:pt x="37801" y="22793"/>
                  </a:cubicBezTo>
                  <a:close/>
                  <a:moveTo>
                    <a:pt x="34776" y="28921"/>
                  </a:moveTo>
                  <a:cubicBezTo>
                    <a:pt x="34804" y="28921"/>
                    <a:pt x="34847" y="28933"/>
                    <a:pt x="34923" y="28940"/>
                  </a:cubicBezTo>
                  <a:cubicBezTo>
                    <a:pt x="34894" y="29096"/>
                    <a:pt x="34908" y="29270"/>
                    <a:pt x="34835" y="29394"/>
                  </a:cubicBezTo>
                  <a:cubicBezTo>
                    <a:pt x="34418" y="30141"/>
                    <a:pt x="34001" y="30883"/>
                    <a:pt x="33543" y="31603"/>
                  </a:cubicBezTo>
                  <a:cubicBezTo>
                    <a:pt x="33432" y="31777"/>
                    <a:pt x="33171" y="31906"/>
                    <a:pt x="32956" y="31956"/>
                  </a:cubicBezTo>
                  <a:cubicBezTo>
                    <a:pt x="32928" y="31963"/>
                    <a:pt x="32900" y="31966"/>
                    <a:pt x="32873" y="31966"/>
                  </a:cubicBezTo>
                  <a:cubicBezTo>
                    <a:pt x="32651" y="31966"/>
                    <a:pt x="32473" y="31763"/>
                    <a:pt x="32617" y="31571"/>
                  </a:cubicBezTo>
                  <a:cubicBezTo>
                    <a:pt x="33299" y="30667"/>
                    <a:pt x="33676" y="29508"/>
                    <a:pt x="34753" y="28926"/>
                  </a:cubicBezTo>
                  <a:cubicBezTo>
                    <a:pt x="34759" y="28922"/>
                    <a:pt x="34767" y="28921"/>
                    <a:pt x="34776" y="28921"/>
                  </a:cubicBezTo>
                  <a:close/>
                  <a:moveTo>
                    <a:pt x="13226" y="0"/>
                  </a:moveTo>
                  <a:cubicBezTo>
                    <a:pt x="12865" y="0"/>
                    <a:pt x="12500" y="17"/>
                    <a:pt x="12133" y="45"/>
                  </a:cubicBezTo>
                  <a:cubicBezTo>
                    <a:pt x="10721" y="151"/>
                    <a:pt x="9497" y="798"/>
                    <a:pt x="8282" y="1430"/>
                  </a:cubicBezTo>
                  <a:cubicBezTo>
                    <a:pt x="5821" y="2708"/>
                    <a:pt x="3782" y="4446"/>
                    <a:pt x="2535" y="6972"/>
                  </a:cubicBezTo>
                  <a:cubicBezTo>
                    <a:pt x="2068" y="7921"/>
                    <a:pt x="1710" y="8928"/>
                    <a:pt x="1343" y="9923"/>
                  </a:cubicBezTo>
                  <a:cubicBezTo>
                    <a:pt x="0" y="13604"/>
                    <a:pt x="793" y="17073"/>
                    <a:pt x="2627" y="20319"/>
                  </a:cubicBezTo>
                  <a:cubicBezTo>
                    <a:pt x="4162" y="23027"/>
                    <a:pt x="6458" y="25113"/>
                    <a:pt x="8906" y="27019"/>
                  </a:cubicBezTo>
                  <a:cubicBezTo>
                    <a:pt x="11738" y="29224"/>
                    <a:pt x="14828" y="31094"/>
                    <a:pt x="17417" y="33606"/>
                  </a:cubicBezTo>
                  <a:cubicBezTo>
                    <a:pt x="17472" y="33657"/>
                    <a:pt x="17541" y="33689"/>
                    <a:pt x="17592" y="33740"/>
                  </a:cubicBezTo>
                  <a:cubicBezTo>
                    <a:pt x="18210" y="34335"/>
                    <a:pt x="18825" y="34935"/>
                    <a:pt x="19443" y="35532"/>
                  </a:cubicBezTo>
                  <a:cubicBezTo>
                    <a:pt x="19801" y="35875"/>
                    <a:pt x="20131" y="36246"/>
                    <a:pt x="20520" y="36549"/>
                  </a:cubicBezTo>
                  <a:cubicBezTo>
                    <a:pt x="21139" y="37023"/>
                    <a:pt x="21867" y="37321"/>
                    <a:pt x="22584" y="37321"/>
                  </a:cubicBezTo>
                  <a:cubicBezTo>
                    <a:pt x="23434" y="37321"/>
                    <a:pt x="24269" y="36902"/>
                    <a:pt x="24893" y="35861"/>
                  </a:cubicBezTo>
                  <a:cubicBezTo>
                    <a:pt x="25163" y="35412"/>
                    <a:pt x="25630" y="35055"/>
                    <a:pt x="26076" y="34752"/>
                  </a:cubicBezTo>
                  <a:cubicBezTo>
                    <a:pt x="26291" y="34606"/>
                    <a:pt x="26490" y="34537"/>
                    <a:pt x="26680" y="34537"/>
                  </a:cubicBezTo>
                  <a:cubicBezTo>
                    <a:pt x="26966" y="34537"/>
                    <a:pt x="27229" y="34697"/>
                    <a:pt x="27483" y="34995"/>
                  </a:cubicBezTo>
                  <a:cubicBezTo>
                    <a:pt x="27671" y="35219"/>
                    <a:pt x="27817" y="35481"/>
                    <a:pt x="28009" y="35696"/>
                  </a:cubicBezTo>
                  <a:cubicBezTo>
                    <a:pt x="28239" y="35953"/>
                    <a:pt x="28464" y="36260"/>
                    <a:pt x="28756" y="36411"/>
                  </a:cubicBezTo>
                  <a:cubicBezTo>
                    <a:pt x="29679" y="36879"/>
                    <a:pt x="30674" y="37095"/>
                    <a:pt x="31718" y="37122"/>
                  </a:cubicBezTo>
                  <a:cubicBezTo>
                    <a:pt x="31745" y="37123"/>
                    <a:pt x="31772" y="37123"/>
                    <a:pt x="31798" y="37123"/>
                  </a:cubicBezTo>
                  <a:cubicBezTo>
                    <a:pt x="32941" y="37123"/>
                    <a:pt x="33517" y="36458"/>
                    <a:pt x="34023" y="35509"/>
                  </a:cubicBezTo>
                  <a:cubicBezTo>
                    <a:pt x="35083" y="33505"/>
                    <a:pt x="36219" y="31544"/>
                    <a:pt x="37356" y="29586"/>
                  </a:cubicBezTo>
                  <a:cubicBezTo>
                    <a:pt x="38264" y="28019"/>
                    <a:pt x="39235" y="26493"/>
                    <a:pt x="40147" y="24930"/>
                  </a:cubicBezTo>
                  <a:cubicBezTo>
                    <a:pt x="40473" y="24379"/>
                    <a:pt x="40596" y="23664"/>
                    <a:pt x="41023" y="23233"/>
                  </a:cubicBezTo>
                  <a:cubicBezTo>
                    <a:pt x="41527" y="22720"/>
                    <a:pt x="41454" y="22139"/>
                    <a:pt x="41632" y="21592"/>
                  </a:cubicBezTo>
                  <a:cubicBezTo>
                    <a:pt x="41252" y="21428"/>
                    <a:pt x="40904" y="21308"/>
                    <a:pt x="40591" y="21125"/>
                  </a:cubicBezTo>
                  <a:cubicBezTo>
                    <a:pt x="40444" y="21038"/>
                    <a:pt x="40289" y="20822"/>
                    <a:pt x="40280" y="20662"/>
                  </a:cubicBezTo>
                  <a:cubicBezTo>
                    <a:pt x="40256" y="20218"/>
                    <a:pt x="40334" y="19773"/>
                    <a:pt x="40330" y="19329"/>
                  </a:cubicBezTo>
                  <a:cubicBezTo>
                    <a:pt x="40294" y="15807"/>
                    <a:pt x="40258" y="12288"/>
                    <a:pt x="40220" y="8773"/>
                  </a:cubicBezTo>
                  <a:cubicBezTo>
                    <a:pt x="40220" y="8571"/>
                    <a:pt x="40220" y="8350"/>
                    <a:pt x="40303" y="8182"/>
                  </a:cubicBezTo>
                  <a:cubicBezTo>
                    <a:pt x="40350" y="8072"/>
                    <a:pt x="40464" y="7948"/>
                    <a:pt x="40569" y="7888"/>
                  </a:cubicBezTo>
                  <a:lnTo>
                    <a:pt x="40504" y="7595"/>
                  </a:lnTo>
                  <a:cubicBezTo>
                    <a:pt x="40036" y="7688"/>
                    <a:pt x="39566" y="7774"/>
                    <a:pt x="39097" y="7774"/>
                  </a:cubicBezTo>
                  <a:cubicBezTo>
                    <a:pt x="39062" y="7774"/>
                    <a:pt x="39027" y="7773"/>
                    <a:pt x="38992" y="7772"/>
                  </a:cubicBezTo>
                  <a:cubicBezTo>
                    <a:pt x="35862" y="7704"/>
                    <a:pt x="32721" y="7713"/>
                    <a:pt x="29605" y="7443"/>
                  </a:cubicBezTo>
                  <a:cubicBezTo>
                    <a:pt x="26131" y="7145"/>
                    <a:pt x="22977" y="5931"/>
                    <a:pt x="20548" y="3262"/>
                  </a:cubicBezTo>
                  <a:cubicBezTo>
                    <a:pt x="20489" y="3194"/>
                    <a:pt x="20411" y="3140"/>
                    <a:pt x="20333" y="3093"/>
                  </a:cubicBezTo>
                  <a:cubicBezTo>
                    <a:pt x="19246" y="2383"/>
                    <a:pt x="18164" y="1663"/>
                    <a:pt x="17064" y="980"/>
                  </a:cubicBezTo>
                  <a:cubicBezTo>
                    <a:pt x="15869" y="233"/>
                    <a:pt x="14569" y="0"/>
                    <a:pt x="132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8" name="Google Shape;1378;p43"/>
            <p:cNvSpPr/>
            <p:nvPr/>
          </p:nvSpPr>
          <p:spPr>
            <a:xfrm>
              <a:off x="6794785" y="1424939"/>
              <a:ext cx="81832" cy="122105"/>
            </a:xfrm>
            <a:custGeom>
              <a:avLst/>
              <a:gdLst/>
              <a:ahLst/>
              <a:cxnLst/>
              <a:rect l="l" t="t" r="r" b="b"/>
              <a:pathLst>
                <a:path w="2036" h="3038" extrusionOk="0">
                  <a:moveTo>
                    <a:pt x="720" y="0"/>
                  </a:moveTo>
                  <a:cubicBezTo>
                    <a:pt x="420" y="0"/>
                    <a:pt x="152" y="197"/>
                    <a:pt x="92" y="557"/>
                  </a:cubicBezTo>
                  <a:cubicBezTo>
                    <a:pt x="1" y="1079"/>
                    <a:pt x="18" y="1648"/>
                    <a:pt x="111" y="2171"/>
                  </a:cubicBezTo>
                  <a:cubicBezTo>
                    <a:pt x="213" y="2763"/>
                    <a:pt x="534" y="3038"/>
                    <a:pt x="1003" y="3038"/>
                  </a:cubicBezTo>
                  <a:cubicBezTo>
                    <a:pt x="1075" y="3038"/>
                    <a:pt x="1150" y="3031"/>
                    <a:pt x="1228" y="3019"/>
                  </a:cubicBezTo>
                  <a:cubicBezTo>
                    <a:pt x="1765" y="2931"/>
                    <a:pt x="2035" y="2550"/>
                    <a:pt x="2027" y="1735"/>
                  </a:cubicBezTo>
                  <a:cubicBezTo>
                    <a:pt x="2008" y="1217"/>
                    <a:pt x="1760" y="640"/>
                    <a:pt x="1242" y="204"/>
                  </a:cubicBezTo>
                  <a:cubicBezTo>
                    <a:pt x="1080" y="66"/>
                    <a:pt x="894" y="0"/>
                    <a:pt x="7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79" name="Google Shape;1379;p43"/>
            <p:cNvSpPr/>
            <p:nvPr/>
          </p:nvSpPr>
          <p:spPr>
            <a:xfrm>
              <a:off x="6647558" y="1750461"/>
              <a:ext cx="175239" cy="120055"/>
            </a:xfrm>
            <a:custGeom>
              <a:avLst/>
              <a:gdLst/>
              <a:ahLst/>
              <a:cxnLst/>
              <a:rect l="l" t="t" r="r" b="b"/>
              <a:pathLst>
                <a:path w="4360" h="2987" extrusionOk="0">
                  <a:moveTo>
                    <a:pt x="3768" y="1"/>
                  </a:moveTo>
                  <a:cubicBezTo>
                    <a:pt x="3629" y="1"/>
                    <a:pt x="3428" y="148"/>
                    <a:pt x="3333" y="278"/>
                  </a:cubicBezTo>
                  <a:cubicBezTo>
                    <a:pt x="3223" y="429"/>
                    <a:pt x="3242" y="677"/>
                    <a:pt x="3141" y="841"/>
                  </a:cubicBezTo>
                  <a:cubicBezTo>
                    <a:pt x="2716" y="1542"/>
                    <a:pt x="2329" y="2027"/>
                    <a:pt x="1856" y="2027"/>
                  </a:cubicBezTo>
                  <a:cubicBezTo>
                    <a:pt x="1552" y="2027"/>
                    <a:pt x="1214" y="1828"/>
                    <a:pt x="808" y="1359"/>
                  </a:cubicBezTo>
                  <a:cubicBezTo>
                    <a:pt x="770" y="1317"/>
                    <a:pt x="739" y="1254"/>
                    <a:pt x="693" y="1239"/>
                  </a:cubicBezTo>
                  <a:cubicBezTo>
                    <a:pt x="501" y="1189"/>
                    <a:pt x="308" y="1153"/>
                    <a:pt x="110" y="1111"/>
                  </a:cubicBezTo>
                  <a:cubicBezTo>
                    <a:pt x="88" y="1294"/>
                    <a:pt x="0" y="1500"/>
                    <a:pt x="55" y="1657"/>
                  </a:cubicBezTo>
                  <a:cubicBezTo>
                    <a:pt x="294" y="2340"/>
                    <a:pt x="1262" y="2987"/>
                    <a:pt x="1990" y="2987"/>
                  </a:cubicBezTo>
                  <a:cubicBezTo>
                    <a:pt x="2958" y="2987"/>
                    <a:pt x="4359" y="1327"/>
                    <a:pt x="4159" y="396"/>
                  </a:cubicBezTo>
                  <a:cubicBezTo>
                    <a:pt x="4121" y="241"/>
                    <a:pt x="3934" y="25"/>
                    <a:pt x="3791" y="2"/>
                  </a:cubicBezTo>
                  <a:cubicBezTo>
                    <a:pt x="3784" y="1"/>
                    <a:pt x="3776" y="1"/>
                    <a:pt x="3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0" name="Google Shape;1380;p43"/>
            <p:cNvSpPr/>
            <p:nvPr/>
          </p:nvSpPr>
          <p:spPr>
            <a:xfrm>
              <a:off x="6729391" y="3957170"/>
              <a:ext cx="77210" cy="134484"/>
            </a:xfrm>
            <a:custGeom>
              <a:avLst/>
              <a:gdLst/>
              <a:ahLst/>
              <a:cxnLst/>
              <a:rect l="l" t="t" r="r" b="b"/>
              <a:pathLst>
                <a:path w="1921" h="3346" extrusionOk="0">
                  <a:moveTo>
                    <a:pt x="1921" y="0"/>
                  </a:moveTo>
                  <a:lnTo>
                    <a:pt x="1921" y="0"/>
                  </a:lnTo>
                  <a:cubicBezTo>
                    <a:pt x="1833" y="65"/>
                    <a:pt x="1719" y="107"/>
                    <a:pt x="1668" y="189"/>
                  </a:cubicBezTo>
                  <a:cubicBezTo>
                    <a:pt x="1123" y="1087"/>
                    <a:pt x="577" y="1986"/>
                    <a:pt x="59" y="2897"/>
                  </a:cubicBezTo>
                  <a:cubicBezTo>
                    <a:pt x="0" y="2998"/>
                    <a:pt x="105" y="3195"/>
                    <a:pt x="133" y="3346"/>
                  </a:cubicBezTo>
                  <a:cubicBezTo>
                    <a:pt x="312" y="3296"/>
                    <a:pt x="551" y="3296"/>
                    <a:pt x="660" y="3181"/>
                  </a:cubicBezTo>
                  <a:cubicBezTo>
                    <a:pt x="1494" y="2301"/>
                    <a:pt x="1761" y="1183"/>
                    <a:pt x="19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1" name="Google Shape;1381;p43"/>
            <p:cNvSpPr/>
            <p:nvPr/>
          </p:nvSpPr>
          <p:spPr>
            <a:xfrm>
              <a:off x="6685500" y="1586755"/>
              <a:ext cx="93448" cy="122105"/>
            </a:xfrm>
            <a:custGeom>
              <a:avLst/>
              <a:gdLst/>
              <a:ahLst/>
              <a:cxnLst/>
              <a:rect l="l" t="t" r="r" b="b"/>
              <a:pathLst>
                <a:path w="2325" h="3038" extrusionOk="0">
                  <a:moveTo>
                    <a:pt x="391" y="0"/>
                  </a:moveTo>
                  <a:cubicBezTo>
                    <a:pt x="369" y="0"/>
                    <a:pt x="349" y="2"/>
                    <a:pt x="331" y="5"/>
                  </a:cubicBezTo>
                  <a:cubicBezTo>
                    <a:pt x="211" y="28"/>
                    <a:pt x="47" y="146"/>
                    <a:pt x="24" y="247"/>
                  </a:cubicBezTo>
                  <a:cubicBezTo>
                    <a:pt x="1" y="353"/>
                    <a:pt x="89" y="541"/>
                    <a:pt x="184" y="605"/>
                  </a:cubicBezTo>
                  <a:cubicBezTo>
                    <a:pt x="455" y="794"/>
                    <a:pt x="748" y="945"/>
                    <a:pt x="1042" y="1095"/>
                  </a:cubicBezTo>
                  <a:cubicBezTo>
                    <a:pt x="1339" y="1247"/>
                    <a:pt x="1362" y="1440"/>
                    <a:pt x="1197" y="1715"/>
                  </a:cubicBezTo>
                  <a:cubicBezTo>
                    <a:pt x="1046" y="1962"/>
                    <a:pt x="886" y="2223"/>
                    <a:pt x="821" y="2498"/>
                  </a:cubicBezTo>
                  <a:cubicBezTo>
                    <a:pt x="780" y="2654"/>
                    <a:pt x="872" y="2933"/>
                    <a:pt x="996" y="3007"/>
                  </a:cubicBezTo>
                  <a:cubicBezTo>
                    <a:pt x="1032" y="3028"/>
                    <a:pt x="1089" y="3038"/>
                    <a:pt x="1151" y="3038"/>
                  </a:cubicBezTo>
                  <a:cubicBezTo>
                    <a:pt x="1293" y="3038"/>
                    <a:pt x="1466" y="2989"/>
                    <a:pt x="1513" y="2915"/>
                  </a:cubicBezTo>
                  <a:cubicBezTo>
                    <a:pt x="1816" y="2448"/>
                    <a:pt x="2058" y="1943"/>
                    <a:pt x="2325" y="1453"/>
                  </a:cubicBezTo>
                  <a:cubicBezTo>
                    <a:pt x="2292" y="1435"/>
                    <a:pt x="2259" y="1415"/>
                    <a:pt x="2228" y="1394"/>
                  </a:cubicBezTo>
                  <a:cubicBezTo>
                    <a:pt x="2205" y="1288"/>
                    <a:pt x="2197" y="1179"/>
                    <a:pt x="2159" y="1078"/>
                  </a:cubicBezTo>
                  <a:cubicBezTo>
                    <a:pt x="2010" y="700"/>
                    <a:pt x="859" y="0"/>
                    <a:pt x="3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2" name="Google Shape;1382;p43"/>
            <p:cNvSpPr/>
            <p:nvPr/>
          </p:nvSpPr>
          <p:spPr>
            <a:xfrm>
              <a:off x="6592454" y="4203471"/>
              <a:ext cx="98472" cy="122386"/>
            </a:xfrm>
            <a:custGeom>
              <a:avLst/>
              <a:gdLst/>
              <a:ahLst/>
              <a:cxnLst/>
              <a:rect l="l" t="t" r="r" b="b"/>
              <a:pathLst>
                <a:path w="2450" h="3045" extrusionOk="0">
                  <a:moveTo>
                    <a:pt x="2305" y="1"/>
                  </a:moveTo>
                  <a:cubicBezTo>
                    <a:pt x="2295" y="1"/>
                    <a:pt x="2287" y="2"/>
                    <a:pt x="2280" y="6"/>
                  </a:cubicBezTo>
                  <a:cubicBezTo>
                    <a:pt x="1203" y="587"/>
                    <a:pt x="826" y="1747"/>
                    <a:pt x="144" y="2650"/>
                  </a:cubicBezTo>
                  <a:cubicBezTo>
                    <a:pt x="0" y="2842"/>
                    <a:pt x="178" y="3045"/>
                    <a:pt x="400" y="3045"/>
                  </a:cubicBezTo>
                  <a:cubicBezTo>
                    <a:pt x="427" y="3045"/>
                    <a:pt x="455" y="3042"/>
                    <a:pt x="483" y="3035"/>
                  </a:cubicBezTo>
                  <a:cubicBezTo>
                    <a:pt x="698" y="2985"/>
                    <a:pt x="960" y="2856"/>
                    <a:pt x="1070" y="2682"/>
                  </a:cubicBezTo>
                  <a:cubicBezTo>
                    <a:pt x="1528" y="1962"/>
                    <a:pt x="1945" y="1220"/>
                    <a:pt x="2362" y="473"/>
                  </a:cubicBezTo>
                  <a:cubicBezTo>
                    <a:pt x="2435" y="349"/>
                    <a:pt x="2422" y="175"/>
                    <a:pt x="2450" y="19"/>
                  </a:cubicBezTo>
                  <a:cubicBezTo>
                    <a:pt x="2375" y="12"/>
                    <a:pt x="2333" y="1"/>
                    <a:pt x="2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3" name="Google Shape;1383;p43"/>
            <p:cNvSpPr/>
            <p:nvPr/>
          </p:nvSpPr>
          <p:spPr>
            <a:xfrm>
              <a:off x="6619745" y="3960305"/>
              <a:ext cx="68568" cy="123110"/>
            </a:xfrm>
            <a:custGeom>
              <a:avLst/>
              <a:gdLst/>
              <a:ahLst/>
              <a:cxnLst/>
              <a:rect l="l" t="t" r="r" b="b"/>
              <a:pathLst>
                <a:path w="1706" h="3063" extrusionOk="0">
                  <a:moveTo>
                    <a:pt x="1500" y="0"/>
                  </a:moveTo>
                  <a:cubicBezTo>
                    <a:pt x="624" y="692"/>
                    <a:pt x="225" y="1660"/>
                    <a:pt x="20" y="2728"/>
                  </a:cubicBezTo>
                  <a:cubicBezTo>
                    <a:pt x="1" y="2822"/>
                    <a:pt x="187" y="3063"/>
                    <a:pt x="263" y="3063"/>
                  </a:cubicBezTo>
                  <a:cubicBezTo>
                    <a:pt x="264" y="3063"/>
                    <a:pt x="266" y="3063"/>
                    <a:pt x="267" y="3063"/>
                  </a:cubicBezTo>
                  <a:cubicBezTo>
                    <a:pt x="441" y="3040"/>
                    <a:pt x="702" y="2947"/>
                    <a:pt x="753" y="2819"/>
                  </a:cubicBezTo>
                  <a:cubicBezTo>
                    <a:pt x="1096" y="1916"/>
                    <a:pt x="1394" y="995"/>
                    <a:pt x="1706" y="82"/>
                  </a:cubicBezTo>
                  <a:lnTo>
                    <a:pt x="15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4" name="Google Shape;1384;p43"/>
            <p:cNvSpPr/>
            <p:nvPr/>
          </p:nvSpPr>
          <p:spPr>
            <a:xfrm>
              <a:off x="6610339" y="2287518"/>
              <a:ext cx="43006" cy="80666"/>
            </a:xfrm>
            <a:custGeom>
              <a:avLst/>
              <a:gdLst/>
              <a:ahLst/>
              <a:cxnLst/>
              <a:rect l="l" t="t" r="r" b="b"/>
              <a:pathLst>
                <a:path w="1070" h="2007" extrusionOk="0">
                  <a:moveTo>
                    <a:pt x="568" y="1"/>
                  </a:moveTo>
                  <a:cubicBezTo>
                    <a:pt x="564" y="1"/>
                    <a:pt x="560" y="1"/>
                    <a:pt x="556" y="2"/>
                  </a:cubicBezTo>
                  <a:cubicBezTo>
                    <a:pt x="377" y="33"/>
                    <a:pt x="148" y="235"/>
                    <a:pt x="89" y="414"/>
                  </a:cubicBezTo>
                  <a:cubicBezTo>
                    <a:pt x="1" y="679"/>
                    <a:pt x="24" y="991"/>
                    <a:pt x="47" y="1281"/>
                  </a:cubicBezTo>
                  <a:cubicBezTo>
                    <a:pt x="77" y="1618"/>
                    <a:pt x="155" y="2007"/>
                    <a:pt x="560" y="2007"/>
                  </a:cubicBezTo>
                  <a:cubicBezTo>
                    <a:pt x="578" y="2007"/>
                    <a:pt x="596" y="2006"/>
                    <a:pt x="615" y="2004"/>
                  </a:cubicBezTo>
                  <a:cubicBezTo>
                    <a:pt x="1069" y="1973"/>
                    <a:pt x="1005" y="1559"/>
                    <a:pt x="1010" y="1230"/>
                  </a:cubicBezTo>
                  <a:cubicBezTo>
                    <a:pt x="1014" y="1174"/>
                    <a:pt x="1010" y="1119"/>
                    <a:pt x="1010" y="995"/>
                  </a:cubicBezTo>
                  <a:cubicBezTo>
                    <a:pt x="1000" y="849"/>
                    <a:pt x="1037" y="610"/>
                    <a:pt x="959" y="418"/>
                  </a:cubicBezTo>
                  <a:cubicBezTo>
                    <a:pt x="888" y="246"/>
                    <a:pt x="685" y="1"/>
                    <a:pt x="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5" name="Google Shape;1385;p43"/>
            <p:cNvSpPr/>
            <p:nvPr/>
          </p:nvSpPr>
          <p:spPr>
            <a:xfrm>
              <a:off x="6562992" y="2685467"/>
              <a:ext cx="44573" cy="81470"/>
            </a:xfrm>
            <a:custGeom>
              <a:avLst/>
              <a:gdLst/>
              <a:ahLst/>
              <a:cxnLst/>
              <a:rect l="l" t="t" r="r" b="b"/>
              <a:pathLst>
                <a:path w="1109" h="2027" extrusionOk="0">
                  <a:moveTo>
                    <a:pt x="523" y="0"/>
                  </a:moveTo>
                  <a:cubicBezTo>
                    <a:pt x="386" y="0"/>
                    <a:pt x="180" y="198"/>
                    <a:pt x="120" y="354"/>
                  </a:cubicBezTo>
                  <a:cubicBezTo>
                    <a:pt x="28" y="583"/>
                    <a:pt x="10" y="854"/>
                    <a:pt x="15" y="1105"/>
                  </a:cubicBezTo>
                  <a:cubicBezTo>
                    <a:pt x="28" y="1495"/>
                    <a:pt x="1" y="2022"/>
                    <a:pt x="537" y="2026"/>
                  </a:cubicBezTo>
                  <a:cubicBezTo>
                    <a:pt x="540" y="2026"/>
                    <a:pt x="543" y="2026"/>
                    <a:pt x="545" y="2026"/>
                  </a:cubicBezTo>
                  <a:cubicBezTo>
                    <a:pt x="1108" y="2026"/>
                    <a:pt x="969" y="1466"/>
                    <a:pt x="1059" y="1087"/>
                  </a:cubicBezTo>
                  <a:cubicBezTo>
                    <a:pt x="1023" y="848"/>
                    <a:pt x="1032" y="579"/>
                    <a:pt x="936" y="354"/>
                  </a:cubicBezTo>
                  <a:cubicBezTo>
                    <a:pt x="872" y="198"/>
                    <a:pt x="670" y="5"/>
                    <a:pt x="5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6" name="Google Shape;1386;p43"/>
            <p:cNvSpPr/>
            <p:nvPr/>
          </p:nvSpPr>
          <p:spPr>
            <a:xfrm>
              <a:off x="6548643" y="2372245"/>
              <a:ext cx="47186" cy="69935"/>
            </a:xfrm>
            <a:custGeom>
              <a:avLst/>
              <a:gdLst/>
              <a:ahLst/>
              <a:cxnLst/>
              <a:rect l="l" t="t" r="r" b="b"/>
              <a:pathLst>
                <a:path w="1174" h="1740" extrusionOk="0">
                  <a:moveTo>
                    <a:pt x="589" y="1"/>
                  </a:moveTo>
                  <a:cubicBezTo>
                    <a:pt x="579" y="1"/>
                    <a:pt x="570" y="1"/>
                    <a:pt x="560" y="2"/>
                  </a:cubicBezTo>
                  <a:cubicBezTo>
                    <a:pt x="362" y="10"/>
                    <a:pt x="184" y="492"/>
                    <a:pt x="0" y="757"/>
                  </a:cubicBezTo>
                  <a:cubicBezTo>
                    <a:pt x="146" y="1218"/>
                    <a:pt x="52" y="1739"/>
                    <a:pt x="574" y="1739"/>
                  </a:cubicBezTo>
                  <a:cubicBezTo>
                    <a:pt x="578" y="1739"/>
                    <a:pt x="583" y="1739"/>
                    <a:pt x="587" y="1739"/>
                  </a:cubicBezTo>
                  <a:cubicBezTo>
                    <a:pt x="1174" y="1729"/>
                    <a:pt x="1050" y="1188"/>
                    <a:pt x="1014" y="799"/>
                  </a:cubicBezTo>
                  <a:cubicBezTo>
                    <a:pt x="983" y="476"/>
                    <a:pt x="999" y="1"/>
                    <a:pt x="5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7" name="Google Shape;1387;p43"/>
            <p:cNvSpPr/>
            <p:nvPr/>
          </p:nvSpPr>
          <p:spPr>
            <a:xfrm>
              <a:off x="6519021" y="2166658"/>
              <a:ext cx="49397" cy="79862"/>
            </a:xfrm>
            <a:custGeom>
              <a:avLst/>
              <a:gdLst/>
              <a:ahLst/>
              <a:cxnLst/>
              <a:rect l="l" t="t" r="r" b="b"/>
              <a:pathLst>
                <a:path w="1229" h="1987" extrusionOk="0">
                  <a:moveTo>
                    <a:pt x="301" y="1"/>
                  </a:moveTo>
                  <a:cubicBezTo>
                    <a:pt x="205" y="1"/>
                    <a:pt x="0" y="182"/>
                    <a:pt x="14" y="249"/>
                  </a:cubicBezTo>
                  <a:cubicBezTo>
                    <a:pt x="115" y="790"/>
                    <a:pt x="234" y="1335"/>
                    <a:pt x="408" y="1858"/>
                  </a:cubicBezTo>
                  <a:cubicBezTo>
                    <a:pt x="433" y="1929"/>
                    <a:pt x="640" y="1987"/>
                    <a:pt x="805" y="1987"/>
                  </a:cubicBezTo>
                  <a:cubicBezTo>
                    <a:pt x="852" y="1987"/>
                    <a:pt x="895" y="1982"/>
                    <a:pt x="930" y="1972"/>
                  </a:cubicBezTo>
                  <a:cubicBezTo>
                    <a:pt x="1054" y="1936"/>
                    <a:pt x="1128" y="1711"/>
                    <a:pt x="1229" y="1564"/>
                  </a:cubicBezTo>
                  <a:cubicBezTo>
                    <a:pt x="1063" y="1092"/>
                    <a:pt x="939" y="653"/>
                    <a:pt x="751" y="240"/>
                  </a:cubicBezTo>
                  <a:cubicBezTo>
                    <a:pt x="697" y="111"/>
                    <a:pt x="467" y="20"/>
                    <a:pt x="307" y="1"/>
                  </a:cubicBezTo>
                  <a:cubicBezTo>
                    <a:pt x="305" y="1"/>
                    <a:pt x="303"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8" name="Google Shape;1388;p43"/>
            <p:cNvSpPr/>
            <p:nvPr/>
          </p:nvSpPr>
          <p:spPr>
            <a:xfrm>
              <a:off x="6449166" y="1511112"/>
              <a:ext cx="111494" cy="137338"/>
            </a:xfrm>
            <a:custGeom>
              <a:avLst/>
              <a:gdLst/>
              <a:ahLst/>
              <a:cxnLst/>
              <a:rect l="l" t="t" r="r" b="b"/>
              <a:pathLst>
                <a:path w="2774" h="3417" extrusionOk="0">
                  <a:moveTo>
                    <a:pt x="998" y="1"/>
                  </a:moveTo>
                  <a:cubicBezTo>
                    <a:pt x="630" y="1"/>
                    <a:pt x="327" y="249"/>
                    <a:pt x="184" y="722"/>
                  </a:cubicBezTo>
                  <a:cubicBezTo>
                    <a:pt x="102" y="979"/>
                    <a:pt x="74" y="1254"/>
                    <a:pt x="24" y="1525"/>
                  </a:cubicBezTo>
                  <a:cubicBezTo>
                    <a:pt x="1" y="2190"/>
                    <a:pt x="317" y="2674"/>
                    <a:pt x="761" y="3124"/>
                  </a:cubicBezTo>
                  <a:cubicBezTo>
                    <a:pt x="955" y="3325"/>
                    <a:pt x="1144" y="3417"/>
                    <a:pt x="1340" y="3417"/>
                  </a:cubicBezTo>
                  <a:cubicBezTo>
                    <a:pt x="1512" y="3417"/>
                    <a:pt x="1689" y="3346"/>
                    <a:pt x="1880" y="3216"/>
                  </a:cubicBezTo>
                  <a:cubicBezTo>
                    <a:pt x="2774" y="2598"/>
                    <a:pt x="2604" y="819"/>
                    <a:pt x="1591" y="191"/>
                  </a:cubicBezTo>
                  <a:cubicBezTo>
                    <a:pt x="1385" y="63"/>
                    <a:pt x="118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89" name="Google Shape;1389;p43"/>
            <p:cNvSpPr/>
            <p:nvPr/>
          </p:nvSpPr>
          <p:spPr>
            <a:xfrm>
              <a:off x="6407526" y="1701667"/>
              <a:ext cx="132675" cy="129983"/>
            </a:xfrm>
            <a:custGeom>
              <a:avLst/>
              <a:gdLst/>
              <a:ahLst/>
              <a:cxnLst/>
              <a:rect l="l" t="t" r="r" b="b"/>
              <a:pathLst>
                <a:path w="3301" h="3234" extrusionOk="0">
                  <a:moveTo>
                    <a:pt x="1563" y="1"/>
                  </a:moveTo>
                  <a:cubicBezTo>
                    <a:pt x="652" y="1"/>
                    <a:pt x="0" y="644"/>
                    <a:pt x="15" y="1536"/>
                  </a:cubicBezTo>
                  <a:cubicBezTo>
                    <a:pt x="28" y="2573"/>
                    <a:pt x="629" y="3233"/>
                    <a:pt x="1555" y="3233"/>
                  </a:cubicBezTo>
                  <a:cubicBezTo>
                    <a:pt x="2567" y="3229"/>
                    <a:pt x="3301" y="2476"/>
                    <a:pt x="3301" y="1437"/>
                  </a:cubicBezTo>
                  <a:cubicBezTo>
                    <a:pt x="3301" y="661"/>
                    <a:pt x="2518" y="11"/>
                    <a:pt x="1582" y="1"/>
                  </a:cubicBezTo>
                  <a:cubicBezTo>
                    <a:pt x="1576" y="1"/>
                    <a:pt x="1570" y="1"/>
                    <a:pt x="1563"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0" name="Google Shape;1390;p43"/>
            <p:cNvSpPr/>
            <p:nvPr/>
          </p:nvSpPr>
          <p:spPr>
            <a:xfrm>
              <a:off x="6479029" y="2283659"/>
              <a:ext cx="46463" cy="84806"/>
            </a:xfrm>
            <a:custGeom>
              <a:avLst/>
              <a:gdLst/>
              <a:ahLst/>
              <a:cxnLst/>
              <a:rect l="l" t="t" r="r" b="b"/>
              <a:pathLst>
                <a:path w="1156" h="2110" extrusionOk="0">
                  <a:moveTo>
                    <a:pt x="471" y="0"/>
                  </a:moveTo>
                  <a:cubicBezTo>
                    <a:pt x="349" y="0"/>
                    <a:pt x="144" y="209"/>
                    <a:pt x="97" y="363"/>
                  </a:cubicBezTo>
                  <a:cubicBezTo>
                    <a:pt x="9" y="611"/>
                    <a:pt x="0" y="895"/>
                    <a:pt x="9" y="1165"/>
                  </a:cubicBezTo>
                  <a:cubicBezTo>
                    <a:pt x="14" y="1581"/>
                    <a:pt x="5" y="2109"/>
                    <a:pt x="566" y="2109"/>
                  </a:cubicBezTo>
                  <a:cubicBezTo>
                    <a:pt x="568" y="2109"/>
                    <a:pt x="571" y="2109"/>
                    <a:pt x="573" y="2109"/>
                  </a:cubicBezTo>
                  <a:cubicBezTo>
                    <a:pt x="1155" y="2100"/>
                    <a:pt x="990" y="1545"/>
                    <a:pt x="1050" y="1188"/>
                  </a:cubicBezTo>
                  <a:cubicBezTo>
                    <a:pt x="1017" y="905"/>
                    <a:pt x="1036" y="611"/>
                    <a:pt x="939" y="367"/>
                  </a:cubicBezTo>
                  <a:cubicBezTo>
                    <a:pt x="871" y="203"/>
                    <a:pt x="655" y="20"/>
                    <a:pt x="486" y="1"/>
                  </a:cubicBezTo>
                  <a:cubicBezTo>
                    <a:pt x="481" y="0"/>
                    <a:pt x="477" y="0"/>
                    <a:pt x="4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1" name="Google Shape;1391;p43"/>
            <p:cNvSpPr/>
            <p:nvPr/>
          </p:nvSpPr>
          <p:spPr>
            <a:xfrm>
              <a:off x="6468700" y="2775339"/>
              <a:ext cx="42765" cy="114669"/>
            </a:xfrm>
            <a:custGeom>
              <a:avLst/>
              <a:gdLst/>
              <a:ahLst/>
              <a:cxnLst/>
              <a:rect l="l" t="t" r="r" b="b"/>
              <a:pathLst>
                <a:path w="1064" h="2853" extrusionOk="0">
                  <a:moveTo>
                    <a:pt x="454" y="1"/>
                  </a:moveTo>
                  <a:cubicBezTo>
                    <a:pt x="449" y="1"/>
                    <a:pt x="445" y="1"/>
                    <a:pt x="441" y="1"/>
                  </a:cubicBezTo>
                  <a:cubicBezTo>
                    <a:pt x="308" y="15"/>
                    <a:pt x="92" y="204"/>
                    <a:pt x="79" y="327"/>
                  </a:cubicBezTo>
                  <a:cubicBezTo>
                    <a:pt x="28" y="1033"/>
                    <a:pt x="1" y="1743"/>
                    <a:pt x="18" y="2453"/>
                  </a:cubicBezTo>
                  <a:cubicBezTo>
                    <a:pt x="24" y="2594"/>
                    <a:pt x="250" y="2853"/>
                    <a:pt x="357" y="2853"/>
                  </a:cubicBezTo>
                  <a:cubicBezTo>
                    <a:pt x="359" y="2853"/>
                    <a:pt x="361" y="2853"/>
                    <a:pt x="363" y="2853"/>
                  </a:cubicBezTo>
                  <a:cubicBezTo>
                    <a:pt x="537" y="2838"/>
                    <a:pt x="779" y="2664"/>
                    <a:pt x="830" y="2508"/>
                  </a:cubicBezTo>
                  <a:cubicBezTo>
                    <a:pt x="958" y="2114"/>
                    <a:pt x="990" y="1688"/>
                    <a:pt x="1064" y="1262"/>
                  </a:cubicBezTo>
                  <a:cubicBezTo>
                    <a:pt x="1004" y="922"/>
                    <a:pt x="977" y="575"/>
                    <a:pt x="867" y="253"/>
                  </a:cubicBezTo>
                  <a:cubicBezTo>
                    <a:pt x="823" y="133"/>
                    <a:pt x="596" y="1"/>
                    <a:pt x="4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2" name="Google Shape;1392;p43"/>
            <p:cNvSpPr/>
            <p:nvPr/>
          </p:nvSpPr>
          <p:spPr>
            <a:xfrm>
              <a:off x="6410701" y="2177470"/>
              <a:ext cx="39268" cy="77692"/>
            </a:xfrm>
            <a:custGeom>
              <a:avLst/>
              <a:gdLst/>
              <a:ahLst/>
              <a:cxnLst/>
              <a:rect l="l" t="t" r="r" b="b"/>
              <a:pathLst>
                <a:path w="977" h="1933" extrusionOk="0">
                  <a:moveTo>
                    <a:pt x="478" y="1"/>
                  </a:moveTo>
                  <a:cubicBezTo>
                    <a:pt x="460" y="1"/>
                    <a:pt x="441" y="1"/>
                    <a:pt x="421" y="3"/>
                  </a:cubicBezTo>
                  <a:cubicBezTo>
                    <a:pt x="0" y="35"/>
                    <a:pt x="78" y="443"/>
                    <a:pt x="60" y="741"/>
                  </a:cubicBezTo>
                  <a:cubicBezTo>
                    <a:pt x="55" y="796"/>
                    <a:pt x="60" y="851"/>
                    <a:pt x="60" y="906"/>
                  </a:cubicBezTo>
                  <a:lnTo>
                    <a:pt x="46" y="906"/>
                  </a:lnTo>
                  <a:cubicBezTo>
                    <a:pt x="60" y="1103"/>
                    <a:pt x="19" y="1332"/>
                    <a:pt x="101" y="1497"/>
                  </a:cubicBezTo>
                  <a:cubicBezTo>
                    <a:pt x="197" y="1671"/>
                    <a:pt x="403" y="1791"/>
                    <a:pt x="564" y="1932"/>
                  </a:cubicBezTo>
                  <a:cubicBezTo>
                    <a:pt x="687" y="1777"/>
                    <a:pt x="871" y="1634"/>
                    <a:pt x="916" y="1456"/>
                  </a:cubicBezTo>
                  <a:cubicBezTo>
                    <a:pt x="976" y="1217"/>
                    <a:pt x="944" y="952"/>
                    <a:pt x="922" y="700"/>
                  </a:cubicBezTo>
                  <a:cubicBezTo>
                    <a:pt x="895" y="384"/>
                    <a:pt x="872" y="1"/>
                    <a:pt x="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3" name="Google Shape;1393;p43"/>
            <p:cNvSpPr/>
            <p:nvPr/>
          </p:nvSpPr>
          <p:spPr>
            <a:xfrm>
              <a:off x="6364640" y="2643627"/>
              <a:ext cx="41479" cy="104742"/>
            </a:xfrm>
            <a:custGeom>
              <a:avLst/>
              <a:gdLst/>
              <a:ahLst/>
              <a:cxnLst/>
              <a:rect l="l" t="t" r="r" b="b"/>
              <a:pathLst>
                <a:path w="1032" h="2606" extrusionOk="0">
                  <a:moveTo>
                    <a:pt x="515" y="0"/>
                  </a:moveTo>
                  <a:cubicBezTo>
                    <a:pt x="390" y="0"/>
                    <a:pt x="173" y="140"/>
                    <a:pt x="160" y="235"/>
                  </a:cubicBezTo>
                  <a:cubicBezTo>
                    <a:pt x="73" y="909"/>
                    <a:pt x="13" y="1592"/>
                    <a:pt x="0" y="2274"/>
                  </a:cubicBezTo>
                  <a:cubicBezTo>
                    <a:pt x="0" y="2389"/>
                    <a:pt x="261" y="2586"/>
                    <a:pt x="417" y="2604"/>
                  </a:cubicBezTo>
                  <a:cubicBezTo>
                    <a:pt x="422" y="2605"/>
                    <a:pt x="427" y="2606"/>
                    <a:pt x="433" y="2606"/>
                  </a:cubicBezTo>
                  <a:cubicBezTo>
                    <a:pt x="551" y="2606"/>
                    <a:pt x="753" y="2424"/>
                    <a:pt x="792" y="2293"/>
                  </a:cubicBezTo>
                  <a:cubicBezTo>
                    <a:pt x="912" y="1912"/>
                    <a:pt x="962" y="1514"/>
                    <a:pt x="1031" y="1161"/>
                  </a:cubicBezTo>
                  <a:cubicBezTo>
                    <a:pt x="999" y="840"/>
                    <a:pt x="1008" y="556"/>
                    <a:pt x="926" y="303"/>
                  </a:cubicBezTo>
                  <a:cubicBezTo>
                    <a:pt x="880" y="166"/>
                    <a:pt x="682" y="24"/>
                    <a:pt x="536" y="2"/>
                  </a:cubicBezTo>
                  <a:cubicBezTo>
                    <a:pt x="530" y="1"/>
                    <a:pt x="522" y="0"/>
                    <a:pt x="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4" name="Google Shape;1394;p43"/>
            <p:cNvSpPr/>
            <p:nvPr/>
          </p:nvSpPr>
          <p:spPr>
            <a:xfrm>
              <a:off x="6161224" y="1403436"/>
              <a:ext cx="201405" cy="323389"/>
            </a:xfrm>
            <a:custGeom>
              <a:avLst/>
              <a:gdLst/>
              <a:ahLst/>
              <a:cxnLst/>
              <a:rect l="l" t="t" r="r" b="b"/>
              <a:pathLst>
                <a:path w="5011" h="8046" extrusionOk="0">
                  <a:moveTo>
                    <a:pt x="4319" y="1"/>
                  </a:moveTo>
                  <a:cubicBezTo>
                    <a:pt x="3851" y="405"/>
                    <a:pt x="3269" y="638"/>
                    <a:pt x="2558" y="716"/>
                  </a:cubicBezTo>
                  <a:cubicBezTo>
                    <a:pt x="1990" y="785"/>
                    <a:pt x="1462" y="927"/>
                    <a:pt x="1041" y="1385"/>
                  </a:cubicBezTo>
                  <a:cubicBezTo>
                    <a:pt x="166" y="2330"/>
                    <a:pt x="0" y="3384"/>
                    <a:pt x="505" y="4539"/>
                  </a:cubicBezTo>
                  <a:cubicBezTo>
                    <a:pt x="743" y="5084"/>
                    <a:pt x="986" y="5666"/>
                    <a:pt x="1380" y="6097"/>
                  </a:cubicBezTo>
                  <a:cubicBezTo>
                    <a:pt x="1917" y="6684"/>
                    <a:pt x="2595" y="7147"/>
                    <a:pt x="3227" y="7641"/>
                  </a:cubicBezTo>
                  <a:cubicBezTo>
                    <a:pt x="3402" y="7780"/>
                    <a:pt x="3631" y="7853"/>
                    <a:pt x="4003" y="8045"/>
                  </a:cubicBezTo>
                  <a:cubicBezTo>
                    <a:pt x="4052" y="7147"/>
                    <a:pt x="4157" y="6386"/>
                    <a:pt x="4126" y="5634"/>
                  </a:cubicBezTo>
                  <a:cubicBezTo>
                    <a:pt x="4066" y="4195"/>
                    <a:pt x="3928" y="2761"/>
                    <a:pt x="4359" y="1358"/>
                  </a:cubicBezTo>
                  <a:cubicBezTo>
                    <a:pt x="4497" y="904"/>
                    <a:pt x="4681" y="395"/>
                    <a:pt x="5011" y="79"/>
                  </a:cubicBezTo>
                  <a:lnTo>
                    <a:pt x="4319" y="1"/>
                  </a:ln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5" name="Google Shape;1395;p43"/>
            <p:cNvSpPr/>
            <p:nvPr/>
          </p:nvSpPr>
          <p:spPr>
            <a:xfrm>
              <a:off x="6253265" y="2785829"/>
              <a:ext cx="42082" cy="97909"/>
            </a:xfrm>
            <a:custGeom>
              <a:avLst/>
              <a:gdLst/>
              <a:ahLst/>
              <a:cxnLst/>
              <a:rect l="l" t="t" r="r" b="b"/>
              <a:pathLst>
                <a:path w="1047" h="2436" extrusionOk="0">
                  <a:moveTo>
                    <a:pt x="593" y="1"/>
                  </a:moveTo>
                  <a:cubicBezTo>
                    <a:pt x="437" y="157"/>
                    <a:pt x="190" y="291"/>
                    <a:pt x="153" y="468"/>
                  </a:cubicBezTo>
                  <a:cubicBezTo>
                    <a:pt x="49" y="932"/>
                    <a:pt x="1" y="1406"/>
                    <a:pt x="12" y="1881"/>
                  </a:cubicBezTo>
                  <a:cubicBezTo>
                    <a:pt x="16" y="2068"/>
                    <a:pt x="222" y="2252"/>
                    <a:pt x="337" y="2436"/>
                  </a:cubicBezTo>
                  <a:cubicBezTo>
                    <a:pt x="520" y="2289"/>
                    <a:pt x="773" y="2174"/>
                    <a:pt x="859" y="1986"/>
                  </a:cubicBezTo>
                  <a:cubicBezTo>
                    <a:pt x="983" y="1711"/>
                    <a:pt x="983" y="1385"/>
                    <a:pt x="1020" y="1166"/>
                  </a:cubicBezTo>
                  <a:cubicBezTo>
                    <a:pt x="1011" y="890"/>
                    <a:pt x="1047" y="690"/>
                    <a:pt x="979" y="533"/>
                  </a:cubicBezTo>
                  <a:cubicBezTo>
                    <a:pt x="896" y="337"/>
                    <a:pt x="727" y="175"/>
                    <a:pt x="5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6" name="Google Shape;1396;p43"/>
            <p:cNvSpPr/>
            <p:nvPr/>
          </p:nvSpPr>
          <p:spPr>
            <a:xfrm>
              <a:off x="6188675" y="2600178"/>
              <a:ext cx="54742" cy="117764"/>
            </a:xfrm>
            <a:custGeom>
              <a:avLst/>
              <a:gdLst/>
              <a:ahLst/>
              <a:cxnLst/>
              <a:rect l="l" t="t" r="r" b="b"/>
              <a:pathLst>
                <a:path w="1362" h="2930" extrusionOk="0">
                  <a:moveTo>
                    <a:pt x="918" y="0"/>
                  </a:moveTo>
                  <a:cubicBezTo>
                    <a:pt x="752" y="193"/>
                    <a:pt x="509" y="358"/>
                    <a:pt x="441" y="578"/>
                  </a:cubicBezTo>
                  <a:cubicBezTo>
                    <a:pt x="257" y="1153"/>
                    <a:pt x="119" y="1742"/>
                    <a:pt x="28" y="2339"/>
                  </a:cubicBezTo>
                  <a:cubicBezTo>
                    <a:pt x="1" y="2516"/>
                    <a:pt x="193" y="2732"/>
                    <a:pt x="285" y="2930"/>
                  </a:cubicBezTo>
                  <a:cubicBezTo>
                    <a:pt x="468" y="2810"/>
                    <a:pt x="756" y="2732"/>
                    <a:pt x="811" y="2572"/>
                  </a:cubicBezTo>
                  <a:cubicBezTo>
                    <a:pt x="1027" y="1971"/>
                    <a:pt x="1164" y="1348"/>
                    <a:pt x="1362" y="623"/>
                  </a:cubicBezTo>
                  <a:cubicBezTo>
                    <a:pt x="1219" y="427"/>
                    <a:pt x="1068" y="216"/>
                    <a:pt x="9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7" name="Google Shape;1397;p43"/>
            <p:cNvSpPr/>
            <p:nvPr/>
          </p:nvSpPr>
          <p:spPr>
            <a:xfrm>
              <a:off x="6111505" y="2794109"/>
              <a:ext cx="57274" cy="76768"/>
            </a:xfrm>
            <a:custGeom>
              <a:avLst/>
              <a:gdLst/>
              <a:ahLst/>
              <a:cxnLst/>
              <a:rect l="l" t="t" r="r" b="b"/>
              <a:pathLst>
                <a:path w="1425" h="1910" extrusionOk="0">
                  <a:moveTo>
                    <a:pt x="1075" y="1"/>
                  </a:moveTo>
                  <a:cubicBezTo>
                    <a:pt x="986" y="1"/>
                    <a:pt x="871" y="30"/>
                    <a:pt x="844" y="76"/>
                  </a:cubicBezTo>
                  <a:cubicBezTo>
                    <a:pt x="554" y="547"/>
                    <a:pt x="280" y="1038"/>
                    <a:pt x="36" y="1538"/>
                  </a:cubicBezTo>
                  <a:cubicBezTo>
                    <a:pt x="0" y="1611"/>
                    <a:pt x="114" y="1836"/>
                    <a:pt x="211" y="1885"/>
                  </a:cubicBezTo>
                  <a:cubicBezTo>
                    <a:pt x="243" y="1902"/>
                    <a:pt x="290" y="1910"/>
                    <a:pt x="340" y="1910"/>
                  </a:cubicBezTo>
                  <a:cubicBezTo>
                    <a:pt x="443" y="1910"/>
                    <a:pt x="561" y="1878"/>
                    <a:pt x="600" y="1826"/>
                  </a:cubicBezTo>
                  <a:cubicBezTo>
                    <a:pt x="903" y="1409"/>
                    <a:pt x="1168" y="964"/>
                    <a:pt x="1425" y="566"/>
                  </a:cubicBezTo>
                  <a:cubicBezTo>
                    <a:pt x="1311" y="299"/>
                    <a:pt x="1275" y="131"/>
                    <a:pt x="1174" y="25"/>
                  </a:cubicBezTo>
                  <a:cubicBezTo>
                    <a:pt x="1158" y="8"/>
                    <a:pt x="1120" y="1"/>
                    <a:pt x="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8" name="Google Shape;1398;p43"/>
            <p:cNvSpPr/>
            <p:nvPr/>
          </p:nvSpPr>
          <p:spPr>
            <a:xfrm>
              <a:off x="5450331" y="3254156"/>
              <a:ext cx="122145" cy="169371"/>
            </a:xfrm>
            <a:custGeom>
              <a:avLst/>
              <a:gdLst/>
              <a:ahLst/>
              <a:cxnLst/>
              <a:rect l="l" t="t" r="r" b="b"/>
              <a:pathLst>
                <a:path w="3039" h="4214" extrusionOk="0">
                  <a:moveTo>
                    <a:pt x="2714" y="0"/>
                  </a:moveTo>
                  <a:cubicBezTo>
                    <a:pt x="2693" y="0"/>
                    <a:pt x="2674" y="3"/>
                    <a:pt x="2659" y="10"/>
                  </a:cubicBezTo>
                  <a:cubicBezTo>
                    <a:pt x="2379" y="124"/>
                    <a:pt x="2022" y="225"/>
                    <a:pt x="1866" y="455"/>
                  </a:cubicBezTo>
                  <a:cubicBezTo>
                    <a:pt x="1291" y="1272"/>
                    <a:pt x="762" y="2118"/>
                    <a:pt x="280" y="2994"/>
                  </a:cubicBezTo>
                  <a:cubicBezTo>
                    <a:pt x="92" y="3328"/>
                    <a:pt x="88" y="3764"/>
                    <a:pt x="0" y="4158"/>
                  </a:cubicBezTo>
                  <a:lnTo>
                    <a:pt x="152" y="4213"/>
                  </a:lnTo>
                  <a:cubicBezTo>
                    <a:pt x="221" y="4163"/>
                    <a:pt x="307" y="4127"/>
                    <a:pt x="353" y="4062"/>
                  </a:cubicBezTo>
                  <a:cubicBezTo>
                    <a:pt x="1232" y="2876"/>
                    <a:pt x="2104" y="1683"/>
                    <a:pt x="2970" y="482"/>
                  </a:cubicBezTo>
                  <a:cubicBezTo>
                    <a:pt x="3030" y="395"/>
                    <a:pt x="3038" y="212"/>
                    <a:pt x="2989" y="130"/>
                  </a:cubicBezTo>
                  <a:cubicBezTo>
                    <a:pt x="2944" y="62"/>
                    <a:pt x="2807" y="0"/>
                    <a:pt x="2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399" name="Google Shape;1399;p43"/>
            <p:cNvSpPr/>
            <p:nvPr/>
          </p:nvSpPr>
          <p:spPr>
            <a:xfrm>
              <a:off x="5490484" y="3384301"/>
              <a:ext cx="73512" cy="238904"/>
            </a:xfrm>
            <a:custGeom>
              <a:avLst/>
              <a:gdLst/>
              <a:ahLst/>
              <a:cxnLst/>
              <a:rect l="l" t="t" r="r" b="b"/>
              <a:pathLst>
                <a:path w="1829" h="5944" extrusionOk="0">
                  <a:moveTo>
                    <a:pt x="1600" y="0"/>
                  </a:moveTo>
                  <a:cubicBezTo>
                    <a:pt x="1500" y="0"/>
                    <a:pt x="1370" y="71"/>
                    <a:pt x="1274" y="132"/>
                  </a:cubicBezTo>
                  <a:cubicBezTo>
                    <a:pt x="1187" y="188"/>
                    <a:pt x="1132" y="302"/>
                    <a:pt x="1082" y="398"/>
                  </a:cubicBezTo>
                  <a:cubicBezTo>
                    <a:pt x="458" y="1659"/>
                    <a:pt x="0" y="2969"/>
                    <a:pt x="188" y="4400"/>
                  </a:cubicBezTo>
                  <a:cubicBezTo>
                    <a:pt x="257" y="4927"/>
                    <a:pt x="537" y="5431"/>
                    <a:pt x="720" y="5944"/>
                  </a:cubicBezTo>
                  <a:cubicBezTo>
                    <a:pt x="792" y="5931"/>
                    <a:pt x="866" y="5912"/>
                    <a:pt x="939" y="5898"/>
                  </a:cubicBezTo>
                  <a:cubicBezTo>
                    <a:pt x="967" y="5801"/>
                    <a:pt x="1036" y="5697"/>
                    <a:pt x="1017" y="5609"/>
                  </a:cubicBezTo>
                  <a:cubicBezTo>
                    <a:pt x="765" y="4248"/>
                    <a:pt x="1082" y="2965"/>
                    <a:pt x="1480" y="1682"/>
                  </a:cubicBezTo>
                  <a:cubicBezTo>
                    <a:pt x="1613" y="1246"/>
                    <a:pt x="1723" y="804"/>
                    <a:pt x="1810" y="357"/>
                  </a:cubicBezTo>
                  <a:cubicBezTo>
                    <a:pt x="1829" y="247"/>
                    <a:pt x="1742" y="41"/>
                    <a:pt x="1654" y="9"/>
                  </a:cubicBezTo>
                  <a:cubicBezTo>
                    <a:pt x="1638" y="3"/>
                    <a:pt x="1619" y="0"/>
                    <a:pt x="16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00" name="Google Shape;1400;p43"/>
            <p:cNvSpPr/>
            <p:nvPr/>
          </p:nvSpPr>
          <p:spPr>
            <a:xfrm>
              <a:off x="5396312" y="3501182"/>
              <a:ext cx="55667" cy="225721"/>
            </a:xfrm>
            <a:custGeom>
              <a:avLst/>
              <a:gdLst/>
              <a:ahLst/>
              <a:cxnLst/>
              <a:rect l="l" t="t" r="r" b="b"/>
              <a:pathLst>
                <a:path w="1385" h="5616" extrusionOk="0">
                  <a:moveTo>
                    <a:pt x="1202" y="1"/>
                  </a:moveTo>
                  <a:cubicBezTo>
                    <a:pt x="1050" y="107"/>
                    <a:pt x="821" y="185"/>
                    <a:pt x="766" y="327"/>
                  </a:cubicBezTo>
                  <a:cubicBezTo>
                    <a:pt x="175" y="1821"/>
                    <a:pt x="1" y="3366"/>
                    <a:pt x="339" y="4942"/>
                  </a:cubicBezTo>
                  <a:cubicBezTo>
                    <a:pt x="394" y="5190"/>
                    <a:pt x="629" y="5392"/>
                    <a:pt x="779" y="5616"/>
                  </a:cubicBezTo>
                  <a:cubicBezTo>
                    <a:pt x="844" y="5588"/>
                    <a:pt x="903" y="5561"/>
                    <a:pt x="968" y="5533"/>
                  </a:cubicBezTo>
                  <a:cubicBezTo>
                    <a:pt x="1000" y="5264"/>
                    <a:pt x="1040" y="4997"/>
                    <a:pt x="1063" y="4727"/>
                  </a:cubicBezTo>
                  <a:cubicBezTo>
                    <a:pt x="1169" y="3384"/>
                    <a:pt x="1284" y="2042"/>
                    <a:pt x="1366" y="699"/>
                  </a:cubicBezTo>
                  <a:cubicBezTo>
                    <a:pt x="1385" y="474"/>
                    <a:pt x="1261" y="23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1895" name="Google Shape;1895;p44"/>
          <p:cNvGrpSpPr/>
          <p:nvPr/>
        </p:nvGrpSpPr>
        <p:grpSpPr>
          <a:xfrm>
            <a:off x="-2640133" y="380045"/>
            <a:ext cx="779780" cy="993775"/>
            <a:chOff x="134650" y="1451605"/>
            <a:chExt cx="575649" cy="734269"/>
          </a:xfrm>
        </p:grpSpPr>
        <p:sp>
          <p:nvSpPr>
            <p:cNvPr id="1896" name="Google Shape;1896;p44"/>
            <p:cNvSpPr/>
            <p:nvPr/>
          </p:nvSpPr>
          <p:spPr>
            <a:xfrm>
              <a:off x="242973" y="1656528"/>
              <a:ext cx="383749" cy="356368"/>
            </a:xfrm>
            <a:custGeom>
              <a:avLst/>
              <a:gdLst/>
              <a:ahLst/>
              <a:cxnLst/>
              <a:rect l="l" t="t" r="r" b="b"/>
              <a:pathLst>
                <a:path w="18514" h="17193" extrusionOk="0">
                  <a:moveTo>
                    <a:pt x="8062" y="1"/>
                  </a:moveTo>
                  <a:cubicBezTo>
                    <a:pt x="8055" y="1"/>
                    <a:pt x="8048" y="1"/>
                    <a:pt x="8041" y="2"/>
                  </a:cubicBezTo>
                  <a:cubicBezTo>
                    <a:pt x="3105" y="614"/>
                    <a:pt x="1" y="6884"/>
                    <a:pt x="993" y="11527"/>
                  </a:cubicBezTo>
                  <a:cubicBezTo>
                    <a:pt x="1782" y="15222"/>
                    <a:pt x="5789" y="17192"/>
                    <a:pt x="9381" y="17192"/>
                  </a:cubicBezTo>
                  <a:cubicBezTo>
                    <a:pt x="9868" y="17192"/>
                    <a:pt x="10348" y="17156"/>
                    <a:pt x="10812" y="17083"/>
                  </a:cubicBezTo>
                  <a:cubicBezTo>
                    <a:pt x="15282" y="16376"/>
                    <a:pt x="18513" y="12130"/>
                    <a:pt x="18230" y="7586"/>
                  </a:cubicBezTo>
                  <a:cubicBezTo>
                    <a:pt x="17941" y="2955"/>
                    <a:pt x="13757" y="269"/>
                    <a:pt x="9550" y="269"/>
                  </a:cubicBezTo>
                  <a:cubicBezTo>
                    <a:pt x="9083" y="269"/>
                    <a:pt x="8616" y="302"/>
                    <a:pt x="8154" y="369"/>
                  </a:cubicBezTo>
                  <a:cubicBezTo>
                    <a:pt x="7588" y="451"/>
                    <a:pt x="7610" y="1375"/>
                    <a:pt x="8199" y="1384"/>
                  </a:cubicBezTo>
                  <a:cubicBezTo>
                    <a:pt x="10478" y="1426"/>
                    <a:pt x="12470" y="1506"/>
                    <a:pt x="14333" y="3002"/>
                  </a:cubicBezTo>
                  <a:cubicBezTo>
                    <a:pt x="16013" y="4352"/>
                    <a:pt x="16930" y="6297"/>
                    <a:pt x="16925" y="8451"/>
                  </a:cubicBezTo>
                  <a:cubicBezTo>
                    <a:pt x="16916" y="12550"/>
                    <a:pt x="13458" y="15814"/>
                    <a:pt x="9534" y="16036"/>
                  </a:cubicBezTo>
                  <a:cubicBezTo>
                    <a:pt x="9383" y="16045"/>
                    <a:pt x="9231" y="16049"/>
                    <a:pt x="9078" y="16049"/>
                  </a:cubicBezTo>
                  <a:cubicBezTo>
                    <a:pt x="5781" y="16049"/>
                    <a:pt x="2218" y="14075"/>
                    <a:pt x="1560" y="10624"/>
                  </a:cubicBezTo>
                  <a:cubicBezTo>
                    <a:pt x="681" y="6014"/>
                    <a:pt x="3927" y="1659"/>
                    <a:pt x="8142" y="342"/>
                  </a:cubicBezTo>
                  <a:cubicBezTo>
                    <a:pt x="8333" y="283"/>
                    <a:pt x="8241" y="1"/>
                    <a:pt x="806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97" name="Google Shape;1897;p44"/>
            <p:cNvSpPr/>
            <p:nvPr/>
          </p:nvSpPr>
          <p:spPr>
            <a:xfrm>
              <a:off x="409354" y="1804613"/>
              <a:ext cx="69437" cy="68028"/>
            </a:xfrm>
            <a:custGeom>
              <a:avLst/>
              <a:gdLst/>
              <a:ahLst/>
              <a:cxnLst/>
              <a:rect l="l" t="t" r="r" b="b"/>
              <a:pathLst>
                <a:path w="3350" h="3282" extrusionOk="0">
                  <a:moveTo>
                    <a:pt x="1771" y="958"/>
                  </a:moveTo>
                  <a:cubicBezTo>
                    <a:pt x="1904" y="970"/>
                    <a:pt x="2035" y="983"/>
                    <a:pt x="2134" y="1051"/>
                  </a:cubicBezTo>
                  <a:cubicBezTo>
                    <a:pt x="2324" y="1182"/>
                    <a:pt x="2324" y="1491"/>
                    <a:pt x="2206" y="1767"/>
                  </a:cubicBezTo>
                  <a:cubicBezTo>
                    <a:pt x="2085" y="2051"/>
                    <a:pt x="1872" y="2281"/>
                    <a:pt x="1577" y="2281"/>
                  </a:cubicBezTo>
                  <a:cubicBezTo>
                    <a:pt x="1536" y="2281"/>
                    <a:pt x="1493" y="2277"/>
                    <a:pt x="1449" y="2267"/>
                  </a:cubicBezTo>
                  <a:cubicBezTo>
                    <a:pt x="1121" y="2198"/>
                    <a:pt x="982" y="1935"/>
                    <a:pt x="987" y="1608"/>
                  </a:cubicBezTo>
                  <a:cubicBezTo>
                    <a:pt x="993" y="1209"/>
                    <a:pt x="1282" y="1162"/>
                    <a:pt x="1647" y="1051"/>
                  </a:cubicBezTo>
                  <a:cubicBezTo>
                    <a:pt x="1700" y="1035"/>
                    <a:pt x="1742" y="1001"/>
                    <a:pt x="1771" y="958"/>
                  </a:cubicBezTo>
                  <a:close/>
                  <a:moveTo>
                    <a:pt x="1917" y="1"/>
                  </a:moveTo>
                  <a:cubicBezTo>
                    <a:pt x="1777" y="1"/>
                    <a:pt x="1629" y="27"/>
                    <a:pt x="1476" y="85"/>
                  </a:cubicBezTo>
                  <a:cubicBezTo>
                    <a:pt x="1274" y="162"/>
                    <a:pt x="1164" y="360"/>
                    <a:pt x="1178" y="547"/>
                  </a:cubicBezTo>
                  <a:lnTo>
                    <a:pt x="1178" y="547"/>
                  </a:lnTo>
                  <a:cubicBezTo>
                    <a:pt x="1136" y="544"/>
                    <a:pt x="1094" y="542"/>
                    <a:pt x="1053" y="542"/>
                  </a:cubicBezTo>
                  <a:cubicBezTo>
                    <a:pt x="778" y="542"/>
                    <a:pt x="514" y="621"/>
                    <a:pt x="303" y="853"/>
                  </a:cubicBezTo>
                  <a:cubicBezTo>
                    <a:pt x="80" y="1099"/>
                    <a:pt x="1" y="1477"/>
                    <a:pt x="1" y="1798"/>
                  </a:cubicBezTo>
                  <a:cubicBezTo>
                    <a:pt x="1" y="2504"/>
                    <a:pt x="490" y="3056"/>
                    <a:pt x="1159" y="3230"/>
                  </a:cubicBezTo>
                  <a:cubicBezTo>
                    <a:pt x="1293" y="3265"/>
                    <a:pt x="1425" y="3281"/>
                    <a:pt x="1554" y="3281"/>
                  </a:cubicBezTo>
                  <a:cubicBezTo>
                    <a:pt x="2375" y="3281"/>
                    <a:pt x="3054" y="2614"/>
                    <a:pt x="3203" y="1786"/>
                  </a:cubicBezTo>
                  <a:cubicBezTo>
                    <a:pt x="3349" y="966"/>
                    <a:pt x="2767" y="1"/>
                    <a:pt x="191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98" name="Google Shape;1898;p44"/>
            <p:cNvSpPr/>
            <p:nvPr/>
          </p:nvSpPr>
          <p:spPr>
            <a:xfrm>
              <a:off x="401685" y="1727606"/>
              <a:ext cx="54451" cy="105130"/>
            </a:xfrm>
            <a:custGeom>
              <a:avLst/>
              <a:gdLst/>
              <a:ahLst/>
              <a:cxnLst/>
              <a:rect l="l" t="t" r="r" b="b"/>
              <a:pathLst>
                <a:path w="2627" h="5072" extrusionOk="0">
                  <a:moveTo>
                    <a:pt x="1075" y="1"/>
                  </a:moveTo>
                  <a:cubicBezTo>
                    <a:pt x="1030" y="1"/>
                    <a:pt x="985" y="4"/>
                    <a:pt x="938" y="9"/>
                  </a:cubicBezTo>
                  <a:cubicBezTo>
                    <a:pt x="0" y="118"/>
                    <a:pt x="24" y="1384"/>
                    <a:pt x="50" y="2081"/>
                  </a:cubicBezTo>
                  <a:cubicBezTo>
                    <a:pt x="86" y="3055"/>
                    <a:pt x="329" y="4492"/>
                    <a:pt x="1253" y="5020"/>
                  </a:cubicBezTo>
                  <a:cubicBezTo>
                    <a:pt x="1315" y="5056"/>
                    <a:pt x="1380" y="5072"/>
                    <a:pt x="1444" y="5072"/>
                  </a:cubicBezTo>
                  <a:cubicBezTo>
                    <a:pt x="1680" y="5072"/>
                    <a:pt x="1886" y="4850"/>
                    <a:pt x="1769" y="4586"/>
                  </a:cubicBezTo>
                  <a:lnTo>
                    <a:pt x="1770" y="4586"/>
                  </a:lnTo>
                  <a:cubicBezTo>
                    <a:pt x="1314" y="3546"/>
                    <a:pt x="926" y="2513"/>
                    <a:pt x="1129" y="1360"/>
                  </a:cubicBezTo>
                  <a:cubicBezTo>
                    <a:pt x="1158" y="1198"/>
                    <a:pt x="1179" y="1136"/>
                    <a:pt x="1201" y="1136"/>
                  </a:cubicBezTo>
                  <a:cubicBezTo>
                    <a:pt x="1236" y="1136"/>
                    <a:pt x="1269" y="1303"/>
                    <a:pt x="1328" y="1473"/>
                  </a:cubicBezTo>
                  <a:cubicBezTo>
                    <a:pt x="1414" y="1720"/>
                    <a:pt x="1504" y="1948"/>
                    <a:pt x="1544" y="2212"/>
                  </a:cubicBezTo>
                  <a:cubicBezTo>
                    <a:pt x="1628" y="2757"/>
                    <a:pt x="1576" y="3298"/>
                    <a:pt x="1543" y="3845"/>
                  </a:cubicBezTo>
                  <a:cubicBezTo>
                    <a:pt x="1523" y="4175"/>
                    <a:pt x="1768" y="4368"/>
                    <a:pt x="2010" y="4368"/>
                  </a:cubicBezTo>
                  <a:cubicBezTo>
                    <a:pt x="2083" y="4368"/>
                    <a:pt x="2156" y="4351"/>
                    <a:pt x="2221" y="4315"/>
                  </a:cubicBezTo>
                  <a:lnTo>
                    <a:pt x="2221" y="4315"/>
                  </a:lnTo>
                  <a:cubicBezTo>
                    <a:pt x="2197" y="4351"/>
                    <a:pt x="2182" y="4376"/>
                    <a:pt x="2187" y="4376"/>
                  </a:cubicBezTo>
                  <a:cubicBezTo>
                    <a:pt x="2191" y="4376"/>
                    <a:pt x="2213" y="4354"/>
                    <a:pt x="2259" y="4299"/>
                  </a:cubicBezTo>
                  <a:cubicBezTo>
                    <a:pt x="2266" y="4291"/>
                    <a:pt x="2272" y="4284"/>
                    <a:pt x="2278" y="4277"/>
                  </a:cubicBezTo>
                  <a:lnTo>
                    <a:pt x="2278" y="4277"/>
                  </a:lnTo>
                  <a:cubicBezTo>
                    <a:pt x="2343" y="4226"/>
                    <a:pt x="2397" y="4152"/>
                    <a:pt x="2431" y="4054"/>
                  </a:cubicBezTo>
                  <a:lnTo>
                    <a:pt x="2431" y="4054"/>
                  </a:lnTo>
                  <a:cubicBezTo>
                    <a:pt x="2523" y="3867"/>
                    <a:pt x="2532" y="3606"/>
                    <a:pt x="2557" y="3405"/>
                  </a:cubicBezTo>
                  <a:cubicBezTo>
                    <a:pt x="2616" y="2911"/>
                    <a:pt x="2626" y="2407"/>
                    <a:pt x="2567" y="1914"/>
                  </a:cubicBezTo>
                  <a:cubicBezTo>
                    <a:pt x="2472" y="1140"/>
                    <a:pt x="2004" y="1"/>
                    <a:pt x="107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99" name="Google Shape;1899;p44"/>
            <p:cNvSpPr/>
            <p:nvPr/>
          </p:nvSpPr>
          <p:spPr>
            <a:xfrm>
              <a:off x="453774" y="1800136"/>
              <a:ext cx="74743" cy="52275"/>
            </a:xfrm>
            <a:custGeom>
              <a:avLst/>
              <a:gdLst/>
              <a:ahLst/>
              <a:cxnLst/>
              <a:rect l="l" t="t" r="r" b="b"/>
              <a:pathLst>
                <a:path w="3606" h="2522" extrusionOk="0">
                  <a:moveTo>
                    <a:pt x="2249" y="0"/>
                  </a:moveTo>
                  <a:cubicBezTo>
                    <a:pt x="1717" y="0"/>
                    <a:pt x="1121" y="194"/>
                    <a:pt x="781" y="383"/>
                  </a:cubicBezTo>
                  <a:cubicBezTo>
                    <a:pt x="613" y="476"/>
                    <a:pt x="684" y="711"/>
                    <a:pt x="846" y="711"/>
                  </a:cubicBezTo>
                  <a:cubicBezTo>
                    <a:pt x="868" y="711"/>
                    <a:pt x="892" y="706"/>
                    <a:pt x="916" y="697"/>
                  </a:cubicBezTo>
                  <a:lnTo>
                    <a:pt x="918" y="697"/>
                  </a:lnTo>
                  <a:cubicBezTo>
                    <a:pt x="1171" y="600"/>
                    <a:pt x="1463" y="565"/>
                    <a:pt x="1732" y="562"/>
                  </a:cubicBezTo>
                  <a:cubicBezTo>
                    <a:pt x="1761" y="562"/>
                    <a:pt x="1803" y="561"/>
                    <a:pt x="1855" y="561"/>
                  </a:cubicBezTo>
                  <a:cubicBezTo>
                    <a:pt x="2092" y="561"/>
                    <a:pt x="2515" y="581"/>
                    <a:pt x="2554" y="767"/>
                  </a:cubicBezTo>
                  <a:cubicBezTo>
                    <a:pt x="2664" y="1286"/>
                    <a:pt x="1073" y="1294"/>
                    <a:pt x="819" y="1335"/>
                  </a:cubicBezTo>
                  <a:cubicBezTo>
                    <a:pt x="212" y="1432"/>
                    <a:pt x="0" y="2418"/>
                    <a:pt x="727" y="2509"/>
                  </a:cubicBezTo>
                  <a:cubicBezTo>
                    <a:pt x="794" y="2518"/>
                    <a:pt x="867" y="2522"/>
                    <a:pt x="943" y="2522"/>
                  </a:cubicBezTo>
                  <a:cubicBezTo>
                    <a:pt x="1929" y="2522"/>
                    <a:pt x="3606" y="1829"/>
                    <a:pt x="3311" y="667"/>
                  </a:cubicBezTo>
                  <a:cubicBezTo>
                    <a:pt x="3186" y="169"/>
                    <a:pt x="2745" y="0"/>
                    <a:pt x="224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0" name="Google Shape;1900;p44"/>
            <p:cNvSpPr/>
            <p:nvPr/>
          </p:nvSpPr>
          <p:spPr>
            <a:xfrm>
              <a:off x="449649" y="1939474"/>
              <a:ext cx="36418" cy="65105"/>
            </a:xfrm>
            <a:custGeom>
              <a:avLst/>
              <a:gdLst/>
              <a:ahLst/>
              <a:cxnLst/>
              <a:rect l="l" t="t" r="r" b="b"/>
              <a:pathLst>
                <a:path w="1757" h="3141" extrusionOk="0">
                  <a:moveTo>
                    <a:pt x="544" y="1"/>
                  </a:moveTo>
                  <a:cubicBezTo>
                    <a:pt x="276" y="1"/>
                    <a:pt x="1" y="229"/>
                    <a:pt x="121" y="531"/>
                  </a:cubicBezTo>
                  <a:cubicBezTo>
                    <a:pt x="217" y="770"/>
                    <a:pt x="311" y="1009"/>
                    <a:pt x="393" y="1253"/>
                  </a:cubicBezTo>
                  <a:cubicBezTo>
                    <a:pt x="425" y="1351"/>
                    <a:pt x="492" y="1494"/>
                    <a:pt x="506" y="1580"/>
                  </a:cubicBezTo>
                  <a:cubicBezTo>
                    <a:pt x="522" y="1689"/>
                    <a:pt x="470" y="1831"/>
                    <a:pt x="457" y="1955"/>
                  </a:cubicBezTo>
                  <a:cubicBezTo>
                    <a:pt x="404" y="2444"/>
                    <a:pt x="573" y="2893"/>
                    <a:pt x="1034" y="3102"/>
                  </a:cubicBezTo>
                  <a:cubicBezTo>
                    <a:pt x="1091" y="3128"/>
                    <a:pt x="1152" y="3140"/>
                    <a:pt x="1212" y="3140"/>
                  </a:cubicBezTo>
                  <a:cubicBezTo>
                    <a:pt x="1293" y="3140"/>
                    <a:pt x="1373" y="3118"/>
                    <a:pt x="1446" y="3078"/>
                  </a:cubicBezTo>
                  <a:cubicBezTo>
                    <a:pt x="1479" y="3060"/>
                    <a:pt x="1757" y="2751"/>
                    <a:pt x="1687" y="2739"/>
                  </a:cubicBezTo>
                  <a:cubicBezTo>
                    <a:pt x="1655" y="2734"/>
                    <a:pt x="1561" y="2081"/>
                    <a:pt x="1562" y="1941"/>
                  </a:cubicBezTo>
                  <a:cubicBezTo>
                    <a:pt x="1564" y="1774"/>
                    <a:pt x="1586" y="1624"/>
                    <a:pt x="1542" y="1460"/>
                  </a:cubicBezTo>
                  <a:cubicBezTo>
                    <a:pt x="1422" y="1015"/>
                    <a:pt x="1122" y="582"/>
                    <a:pt x="886" y="189"/>
                  </a:cubicBezTo>
                  <a:cubicBezTo>
                    <a:pt x="807" y="57"/>
                    <a:pt x="676" y="1"/>
                    <a:pt x="5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1" name="Google Shape;1901;p44"/>
            <p:cNvSpPr/>
            <p:nvPr/>
          </p:nvSpPr>
          <p:spPr>
            <a:xfrm>
              <a:off x="545950" y="1817506"/>
              <a:ext cx="60711" cy="27381"/>
            </a:xfrm>
            <a:custGeom>
              <a:avLst/>
              <a:gdLst/>
              <a:ahLst/>
              <a:cxnLst/>
              <a:rect l="l" t="t" r="r" b="b"/>
              <a:pathLst>
                <a:path w="2929" h="1321" extrusionOk="0">
                  <a:moveTo>
                    <a:pt x="2244" y="1"/>
                  </a:moveTo>
                  <a:cubicBezTo>
                    <a:pt x="2113" y="1"/>
                    <a:pt x="1980" y="20"/>
                    <a:pt x="1859" y="48"/>
                  </a:cubicBezTo>
                  <a:cubicBezTo>
                    <a:pt x="1450" y="141"/>
                    <a:pt x="1044" y="183"/>
                    <a:pt x="627" y="218"/>
                  </a:cubicBezTo>
                  <a:cubicBezTo>
                    <a:pt x="1" y="272"/>
                    <a:pt x="133" y="1237"/>
                    <a:pt x="717" y="1280"/>
                  </a:cubicBezTo>
                  <a:cubicBezTo>
                    <a:pt x="903" y="1294"/>
                    <a:pt x="1196" y="1321"/>
                    <a:pt x="1506" y="1321"/>
                  </a:cubicBezTo>
                  <a:cubicBezTo>
                    <a:pt x="2175" y="1321"/>
                    <a:pt x="2928" y="1195"/>
                    <a:pt x="2896" y="540"/>
                  </a:cubicBezTo>
                  <a:cubicBezTo>
                    <a:pt x="2874" y="122"/>
                    <a:pt x="2570" y="1"/>
                    <a:pt x="22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2" name="Google Shape;1902;p44"/>
            <p:cNvSpPr/>
            <p:nvPr/>
          </p:nvSpPr>
          <p:spPr>
            <a:xfrm>
              <a:off x="398389" y="1666560"/>
              <a:ext cx="24396" cy="45559"/>
            </a:xfrm>
            <a:custGeom>
              <a:avLst/>
              <a:gdLst/>
              <a:ahLst/>
              <a:cxnLst/>
              <a:rect l="l" t="t" r="r" b="b"/>
              <a:pathLst>
                <a:path w="1177" h="2198" extrusionOk="0">
                  <a:moveTo>
                    <a:pt x="615" y="1"/>
                  </a:moveTo>
                  <a:cubicBezTo>
                    <a:pt x="441" y="1"/>
                    <a:pt x="253" y="115"/>
                    <a:pt x="196" y="280"/>
                  </a:cubicBezTo>
                  <a:cubicBezTo>
                    <a:pt x="0" y="846"/>
                    <a:pt x="11" y="1514"/>
                    <a:pt x="381" y="2010"/>
                  </a:cubicBezTo>
                  <a:cubicBezTo>
                    <a:pt x="476" y="2138"/>
                    <a:pt x="613" y="2197"/>
                    <a:pt x="747" y="2197"/>
                  </a:cubicBezTo>
                  <a:cubicBezTo>
                    <a:pt x="967" y="2197"/>
                    <a:pt x="1176" y="2037"/>
                    <a:pt x="1175" y="1761"/>
                  </a:cubicBezTo>
                  <a:cubicBezTo>
                    <a:pt x="1173" y="1247"/>
                    <a:pt x="1101" y="682"/>
                    <a:pt x="913" y="202"/>
                  </a:cubicBezTo>
                  <a:cubicBezTo>
                    <a:pt x="857" y="60"/>
                    <a:pt x="740" y="1"/>
                    <a:pt x="61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3" name="Google Shape;1903;p44"/>
            <p:cNvSpPr/>
            <p:nvPr/>
          </p:nvSpPr>
          <p:spPr>
            <a:xfrm>
              <a:off x="259099" y="1849345"/>
              <a:ext cx="38595" cy="26241"/>
            </a:xfrm>
            <a:custGeom>
              <a:avLst/>
              <a:gdLst/>
              <a:ahLst/>
              <a:cxnLst/>
              <a:rect l="l" t="t" r="r" b="b"/>
              <a:pathLst>
                <a:path w="1862" h="1266" extrusionOk="0">
                  <a:moveTo>
                    <a:pt x="1387" y="1"/>
                  </a:moveTo>
                  <a:cubicBezTo>
                    <a:pt x="1349" y="1"/>
                    <a:pt x="1310" y="6"/>
                    <a:pt x="1271" y="17"/>
                  </a:cubicBezTo>
                  <a:cubicBezTo>
                    <a:pt x="1184" y="42"/>
                    <a:pt x="1180" y="51"/>
                    <a:pt x="1170" y="51"/>
                  </a:cubicBezTo>
                  <a:cubicBezTo>
                    <a:pt x="1162" y="51"/>
                    <a:pt x="1151" y="46"/>
                    <a:pt x="1099" y="41"/>
                  </a:cubicBezTo>
                  <a:cubicBezTo>
                    <a:pt x="1084" y="39"/>
                    <a:pt x="1069" y="38"/>
                    <a:pt x="1054" y="38"/>
                  </a:cubicBezTo>
                  <a:cubicBezTo>
                    <a:pt x="908" y="38"/>
                    <a:pt x="750" y="108"/>
                    <a:pt x="624" y="170"/>
                  </a:cubicBezTo>
                  <a:cubicBezTo>
                    <a:pt x="310" y="325"/>
                    <a:pt x="72" y="535"/>
                    <a:pt x="26" y="899"/>
                  </a:cubicBezTo>
                  <a:cubicBezTo>
                    <a:pt x="0" y="1108"/>
                    <a:pt x="173" y="1265"/>
                    <a:pt x="356" y="1265"/>
                  </a:cubicBezTo>
                  <a:cubicBezTo>
                    <a:pt x="422" y="1265"/>
                    <a:pt x="489" y="1245"/>
                    <a:pt x="549" y="1199"/>
                  </a:cubicBezTo>
                  <a:lnTo>
                    <a:pt x="550" y="1199"/>
                  </a:lnTo>
                  <a:cubicBezTo>
                    <a:pt x="638" y="1133"/>
                    <a:pt x="793" y="1112"/>
                    <a:pt x="900" y="1090"/>
                  </a:cubicBezTo>
                  <a:cubicBezTo>
                    <a:pt x="1052" y="1059"/>
                    <a:pt x="1187" y="1026"/>
                    <a:pt x="1327" y="958"/>
                  </a:cubicBezTo>
                  <a:cubicBezTo>
                    <a:pt x="1518" y="864"/>
                    <a:pt x="1749" y="745"/>
                    <a:pt x="1803" y="519"/>
                  </a:cubicBezTo>
                  <a:cubicBezTo>
                    <a:pt x="1861" y="244"/>
                    <a:pt x="1648" y="1"/>
                    <a:pt x="138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4" name="Google Shape;1904;p44"/>
            <p:cNvSpPr/>
            <p:nvPr/>
          </p:nvSpPr>
          <p:spPr>
            <a:xfrm>
              <a:off x="296222" y="1730488"/>
              <a:ext cx="43279" cy="27816"/>
            </a:xfrm>
            <a:custGeom>
              <a:avLst/>
              <a:gdLst/>
              <a:ahLst/>
              <a:cxnLst/>
              <a:rect l="l" t="t" r="r" b="b"/>
              <a:pathLst>
                <a:path w="2088" h="1342" extrusionOk="0">
                  <a:moveTo>
                    <a:pt x="463" y="0"/>
                  </a:moveTo>
                  <a:cubicBezTo>
                    <a:pt x="296" y="0"/>
                    <a:pt x="127" y="135"/>
                    <a:pt x="75" y="282"/>
                  </a:cubicBezTo>
                  <a:cubicBezTo>
                    <a:pt x="1" y="490"/>
                    <a:pt x="86" y="687"/>
                    <a:pt x="270" y="803"/>
                  </a:cubicBezTo>
                  <a:cubicBezTo>
                    <a:pt x="643" y="1039"/>
                    <a:pt x="964" y="1248"/>
                    <a:pt x="1402" y="1334"/>
                  </a:cubicBezTo>
                  <a:cubicBezTo>
                    <a:pt x="1428" y="1339"/>
                    <a:pt x="1454" y="1341"/>
                    <a:pt x="1480" y="1341"/>
                  </a:cubicBezTo>
                  <a:cubicBezTo>
                    <a:pt x="1809" y="1341"/>
                    <a:pt x="2088" y="933"/>
                    <a:pt x="1791" y="669"/>
                  </a:cubicBezTo>
                  <a:cubicBezTo>
                    <a:pt x="1609" y="506"/>
                    <a:pt x="1439" y="360"/>
                    <a:pt x="1212" y="259"/>
                  </a:cubicBezTo>
                  <a:cubicBezTo>
                    <a:pt x="1002" y="167"/>
                    <a:pt x="779" y="96"/>
                    <a:pt x="564" y="18"/>
                  </a:cubicBezTo>
                  <a:cubicBezTo>
                    <a:pt x="531" y="6"/>
                    <a:pt x="497" y="0"/>
                    <a:pt x="46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5" name="Google Shape;1905;p44"/>
            <p:cNvSpPr/>
            <p:nvPr/>
          </p:nvSpPr>
          <p:spPr>
            <a:xfrm>
              <a:off x="499105" y="1709116"/>
              <a:ext cx="35776" cy="29392"/>
            </a:xfrm>
            <a:custGeom>
              <a:avLst/>
              <a:gdLst/>
              <a:ahLst/>
              <a:cxnLst/>
              <a:rect l="l" t="t" r="r" b="b"/>
              <a:pathLst>
                <a:path w="1726" h="1418" extrusionOk="0">
                  <a:moveTo>
                    <a:pt x="1464" y="0"/>
                  </a:moveTo>
                  <a:cubicBezTo>
                    <a:pt x="1456" y="0"/>
                    <a:pt x="1449" y="1"/>
                    <a:pt x="1441" y="1"/>
                  </a:cubicBezTo>
                  <a:cubicBezTo>
                    <a:pt x="880" y="55"/>
                    <a:pt x="526" y="535"/>
                    <a:pt x="174" y="924"/>
                  </a:cubicBezTo>
                  <a:cubicBezTo>
                    <a:pt x="0" y="1115"/>
                    <a:pt x="193" y="1418"/>
                    <a:pt x="405" y="1418"/>
                  </a:cubicBezTo>
                  <a:cubicBezTo>
                    <a:pt x="459" y="1418"/>
                    <a:pt x="514" y="1398"/>
                    <a:pt x="565" y="1353"/>
                  </a:cubicBezTo>
                  <a:cubicBezTo>
                    <a:pt x="909" y="1046"/>
                    <a:pt x="1319" y="775"/>
                    <a:pt x="1612" y="417"/>
                  </a:cubicBezTo>
                  <a:cubicBezTo>
                    <a:pt x="1725" y="279"/>
                    <a:pt x="1674" y="0"/>
                    <a:pt x="14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6" name="Google Shape;1906;p44"/>
            <p:cNvSpPr/>
            <p:nvPr/>
          </p:nvSpPr>
          <p:spPr>
            <a:xfrm>
              <a:off x="323313" y="1942728"/>
              <a:ext cx="40999" cy="38491"/>
            </a:xfrm>
            <a:custGeom>
              <a:avLst/>
              <a:gdLst/>
              <a:ahLst/>
              <a:cxnLst/>
              <a:rect l="l" t="t" r="r" b="b"/>
              <a:pathLst>
                <a:path w="1978" h="1857" extrusionOk="0">
                  <a:moveTo>
                    <a:pt x="1395" y="0"/>
                  </a:moveTo>
                  <a:cubicBezTo>
                    <a:pt x="1252" y="0"/>
                    <a:pt x="1109" y="69"/>
                    <a:pt x="1021" y="234"/>
                  </a:cubicBezTo>
                  <a:cubicBezTo>
                    <a:pt x="860" y="538"/>
                    <a:pt x="651" y="937"/>
                    <a:pt x="359" y="1128"/>
                  </a:cubicBezTo>
                  <a:cubicBezTo>
                    <a:pt x="0" y="1364"/>
                    <a:pt x="196" y="1857"/>
                    <a:pt x="549" y="1857"/>
                  </a:cubicBezTo>
                  <a:cubicBezTo>
                    <a:pt x="608" y="1857"/>
                    <a:pt x="670" y="1843"/>
                    <a:pt x="735" y="1813"/>
                  </a:cubicBezTo>
                  <a:lnTo>
                    <a:pt x="736" y="1813"/>
                  </a:lnTo>
                  <a:cubicBezTo>
                    <a:pt x="1236" y="1580"/>
                    <a:pt x="1572" y="1103"/>
                    <a:pt x="1809" y="624"/>
                  </a:cubicBezTo>
                  <a:cubicBezTo>
                    <a:pt x="1978" y="284"/>
                    <a:pt x="1686" y="0"/>
                    <a:pt x="13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7" name="Google Shape;1907;p44"/>
            <p:cNvSpPr/>
            <p:nvPr/>
          </p:nvSpPr>
          <p:spPr>
            <a:xfrm>
              <a:off x="528787" y="1914226"/>
              <a:ext cx="35175" cy="34408"/>
            </a:xfrm>
            <a:custGeom>
              <a:avLst/>
              <a:gdLst/>
              <a:ahLst/>
              <a:cxnLst/>
              <a:rect l="l" t="t" r="r" b="b"/>
              <a:pathLst>
                <a:path w="1697" h="1660" extrusionOk="0">
                  <a:moveTo>
                    <a:pt x="556" y="1"/>
                  </a:moveTo>
                  <a:cubicBezTo>
                    <a:pt x="280" y="1"/>
                    <a:pt x="0" y="304"/>
                    <a:pt x="172" y="630"/>
                  </a:cubicBezTo>
                  <a:cubicBezTo>
                    <a:pt x="349" y="968"/>
                    <a:pt x="660" y="1171"/>
                    <a:pt x="879" y="1472"/>
                  </a:cubicBezTo>
                  <a:cubicBezTo>
                    <a:pt x="974" y="1603"/>
                    <a:pt x="1100" y="1659"/>
                    <a:pt x="1220" y="1659"/>
                  </a:cubicBezTo>
                  <a:cubicBezTo>
                    <a:pt x="1471" y="1659"/>
                    <a:pt x="1696" y="1414"/>
                    <a:pt x="1563" y="1096"/>
                  </a:cubicBezTo>
                  <a:cubicBezTo>
                    <a:pt x="1408" y="724"/>
                    <a:pt x="1077" y="538"/>
                    <a:pt x="882" y="202"/>
                  </a:cubicBezTo>
                  <a:cubicBezTo>
                    <a:pt x="800" y="60"/>
                    <a:pt x="678" y="1"/>
                    <a:pt x="55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8" name="Google Shape;1908;p44"/>
            <p:cNvSpPr/>
            <p:nvPr/>
          </p:nvSpPr>
          <p:spPr>
            <a:xfrm>
              <a:off x="201082" y="1607774"/>
              <a:ext cx="503886" cy="476691"/>
            </a:xfrm>
            <a:custGeom>
              <a:avLst/>
              <a:gdLst/>
              <a:ahLst/>
              <a:cxnLst/>
              <a:rect l="l" t="t" r="r" b="b"/>
              <a:pathLst>
                <a:path w="24310" h="22998" extrusionOk="0">
                  <a:moveTo>
                    <a:pt x="11597" y="1"/>
                  </a:moveTo>
                  <a:cubicBezTo>
                    <a:pt x="11108" y="1"/>
                    <a:pt x="11084" y="803"/>
                    <a:pt x="11568" y="887"/>
                  </a:cubicBezTo>
                  <a:cubicBezTo>
                    <a:pt x="13461" y="1221"/>
                    <a:pt x="15434" y="1390"/>
                    <a:pt x="17242" y="2084"/>
                  </a:cubicBezTo>
                  <a:cubicBezTo>
                    <a:pt x="20765" y="3436"/>
                    <a:pt x="22585" y="7005"/>
                    <a:pt x="22790" y="10722"/>
                  </a:cubicBezTo>
                  <a:cubicBezTo>
                    <a:pt x="23101" y="16345"/>
                    <a:pt x="18549" y="21221"/>
                    <a:pt x="12997" y="21869"/>
                  </a:cubicBezTo>
                  <a:cubicBezTo>
                    <a:pt x="12546" y="21921"/>
                    <a:pt x="12093" y="21947"/>
                    <a:pt x="11639" y="21947"/>
                  </a:cubicBezTo>
                  <a:cubicBezTo>
                    <a:pt x="7114" y="21947"/>
                    <a:pt x="2604" y="19356"/>
                    <a:pt x="1619" y="14706"/>
                  </a:cubicBezTo>
                  <a:cubicBezTo>
                    <a:pt x="973" y="11663"/>
                    <a:pt x="1311" y="8585"/>
                    <a:pt x="3141" y="6020"/>
                  </a:cubicBezTo>
                  <a:cubicBezTo>
                    <a:pt x="4787" y="3714"/>
                    <a:pt x="7529" y="1189"/>
                    <a:pt x="10472" y="813"/>
                  </a:cubicBezTo>
                  <a:cubicBezTo>
                    <a:pt x="10700" y="785"/>
                    <a:pt x="10664" y="457"/>
                    <a:pt x="10454" y="428"/>
                  </a:cubicBezTo>
                  <a:cubicBezTo>
                    <a:pt x="10258" y="400"/>
                    <a:pt x="10063" y="387"/>
                    <a:pt x="9867" y="387"/>
                  </a:cubicBezTo>
                  <a:cubicBezTo>
                    <a:pt x="7417" y="387"/>
                    <a:pt x="5044" y="2455"/>
                    <a:pt x="3446" y="4109"/>
                  </a:cubicBezTo>
                  <a:cubicBezTo>
                    <a:pt x="829" y="6820"/>
                    <a:pt x="1" y="9688"/>
                    <a:pt x="369" y="13402"/>
                  </a:cubicBezTo>
                  <a:cubicBezTo>
                    <a:pt x="958" y="19332"/>
                    <a:pt x="5855" y="22998"/>
                    <a:pt x="11617" y="22998"/>
                  </a:cubicBezTo>
                  <a:cubicBezTo>
                    <a:pt x="11893" y="22998"/>
                    <a:pt x="12171" y="22990"/>
                    <a:pt x="12451" y="22973"/>
                  </a:cubicBezTo>
                  <a:cubicBezTo>
                    <a:pt x="18435" y="22609"/>
                    <a:pt x="24309" y="17236"/>
                    <a:pt x="23491" y="11030"/>
                  </a:cubicBezTo>
                  <a:cubicBezTo>
                    <a:pt x="23107" y="8121"/>
                    <a:pt x="22596" y="4740"/>
                    <a:pt x="20297" y="2656"/>
                  </a:cubicBezTo>
                  <a:cubicBezTo>
                    <a:pt x="18010" y="581"/>
                    <a:pt x="14569" y="165"/>
                    <a:pt x="11622" y="2"/>
                  </a:cubicBezTo>
                  <a:cubicBezTo>
                    <a:pt x="11613" y="1"/>
                    <a:pt x="11605" y="1"/>
                    <a:pt x="115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09" name="Google Shape;1909;p44"/>
            <p:cNvSpPr/>
            <p:nvPr/>
          </p:nvSpPr>
          <p:spPr>
            <a:xfrm>
              <a:off x="267597" y="2156357"/>
              <a:ext cx="155746" cy="29516"/>
            </a:xfrm>
            <a:custGeom>
              <a:avLst/>
              <a:gdLst/>
              <a:ahLst/>
              <a:cxnLst/>
              <a:rect l="l" t="t" r="r" b="b"/>
              <a:pathLst>
                <a:path w="7514" h="1424" extrusionOk="0">
                  <a:moveTo>
                    <a:pt x="6293" y="0"/>
                  </a:moveTo>
                  <a:cubicBezTo>
                    <a:pt x="5542" y="0"/>
                    <a:pt x="4792" y="207"/>
                    <a:pt x="4051" y="331"/>
                  </a:cubicBezTo>
                  <a:cubicBezTo>
                    <a:pt x="2782" y="546"/>
                    <a:pt x="1500" y="451"/>
                    <a:pt x="234" y="661"/>
                  </a:cubicBezTo>
                  <a:cubicBezTo>
                    <a:pt x="17" y="695"/>
                    <a:pt x="1" y="1055"/>
                    <a:pt x="221" y="1100"/>
                  </a:cubicBezTo>
                  <a:lnTo>
                    <a:pt x="220" y="1101"/>
                  </a:lnTo>
                  <a:cubicBezTo>
                    <a:pt x="1265" y="1311"/>
                    <a:pt x="2358" y="1423"/>
                    <a:pt x="3452" y="1423"/>
                  </a:cubicBezTo>
                  <a:cubicBezTo>
                    <a:pt x="4634" y="1423"/>
                    <a:pt x="5816" y="1292"/>
                    <a:pt x="6939" y="1013"/>
                  </a:cubicBezTo>
                  <a:cubicBezTo>
                    <a:pt x="7450" y="884"/>
                    <a:pt x="7513" y="169"/>
                    <a:pt x="6946" y="60"/>
                  </a:cubicBezTo>
                  <a:cubicBezTo>
                    <a:pt x="6729" y="18"/>
                    <a:pt x="6511" y="0"/>
                    <a:pt x="629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0" name="Google Shape;1910;p44"/>
            <p:cNvSpPr/>
            <p:nvPr/>
          </p:nvSpPr>
          <p:spPr>
            <a:xfrm>
              <a:off x="573269" y="2091642"/>
              <a:ext cx="137030" cy="51777"/>
            </a:xfrm>
            <a:custGeom>
              <a:avLst/>
              <a:gdLst/>
              <a:ahLst/>
              <a:cxnLst/>
              <a:rect l="l" t="t" r="r" b="b"/>
              <a:pathLst>
                <a:path w="6611" h="2498" extrusionOk="0">
                  <a:moveTo>
                    <a:pt x="5979" y="0"/>
                  </a:moveTo>
                  <a:cubicBezTo>
                    <a:pt x="5816" y="0"/>
                    <a:pt x="5658" y="74"/>
                    <a:pt x="5558" y="236"/>
                  </a:cubicBezTo>
                  <a:lnTo>
                    <a:pt x="5558" y="236"/>
                  </a:lnTo>
                  <a:cubicBezTo>
                    <a:pt x="3776" y="838"/>
                    <a:pt x="2001" y="1375"/>
                    <a:pt x="237" y="2047"/>
                  </a:cubicBezTo>
                  <a:cubicBezTo>
                    <a:pt x="23" y="2129"/>
                    <a:pt x="0" y="2497"/>
                    <a:pt x="272" y="2497"/>
                  </a:cubicBezTo>
                  <a:cubicBezTo>
                    <a:pt x="275" y="2497"/>
                    <a:pt x="279" y="2497"/>
                    <a:pt x="282" y="2497"/>
                  </a:cubicBezTo>
                  <a:cubicBezTo>
                    <a:pt x="1342" y="2457"/>
                    <a:pt x="2172" y="2225"/>
                    <a:pt x="3194" y="1959"/>
                  </a:cubicBezTo>
                  <a:cubicBezTo>
                    <a:pt x="4189" y="1700"/>
                    <a:pt x="5206" y="1562"/>
                    <a:pt x="6195" y="1273"/>
                  </a:cubicBezTo>
                  <a:cubicBezTo>
                    <a:pt x="6461" y="1195"/>
                    <a:pt x="6603" y="940"/>
                    <a:pt x="6609" y="678"/>
                  </a:cubicBezTo>
                  <a:cubicBezTo>
                    <a:pt x="6611" y="588"/>
                    <a:pt x="6578" y="494"/>
                    <a:pt x="6548" y="411"/>
                  </a:cubicBezTo>
                  <a:cubicBezTo>
                    <a:pt x="6454" y="152"/>
                    <a:pt x="6212" y="0"/>
                    <a:pt x="59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1" name="Google Shape;1911;p44"/>
            <p:cNvSpPr/>
            <p:nvPr/>
          </p:nvSpPr>
          <p:spPr>
            <a:xfrm>
              <a:off x="630788" y="1981117"/>
              <a:ext cx="76111" cy="132946"/>
            </a:xfrm>
            <a:custGeom>
              <a:avLst/>
              <a:gdLst/>
              <a:ahLst/>
              <a:cxnLst/>
              <a:rect l="l" t="t" r="r" b="b"/>
              <a:pathLst>
                <a:path w="3672" h="6414" extrusionOk="0">
                  <a:moveTo>
                    <a:pt x="479" y="0"/>
                  </a:moveTo>
                  <a:cubicBezTo>
                    <a:pt x="204" y="0"/>
                    <a:pt x="1" y="370"/>
                    <a:pt x="271" y="563"/>
                  </a:cubicBezTo>
                  <a:cubicBezTo>
                    <a:pt x="1030" y="1106"/>
                    <a:pt x="1134" y="2365"/>
                    <a:pt x="1421" y="3187"/>
                  </a:cubicBezTo>
                  <a:cubicBezTo>
                    <a:pt x="1741" y="4103"/>
                    <a:pt x="2425" y="4871"/>
                    <a:pt x="2499" y="5872"/>
                  </a:cubicBezTo>
                  <a:cubicBezTo>
                    <a:pt x="2526" y="6234"/>
                    <a:pt x="2822" y="6413"/>
                    <a:pt x="3106" y="6413"/>
                  </a:cubicBezTo>
                  <a:cubicBezTo>
                    <a:pt x="3395" y="6413"/>
                    <a:pt x="3671" y="6227"/>
                    <a:pt x="3638" y="5860"/>
                  </a:cubicBezTo>
                  <a:cubicBezTo>
                    <a:pt x="3523" y="4600"/>
                    <a:pt x="2747" y="3639"/>
                    <a:pt x="2313" y="2487"/>
                  </a:cubicBezTo>
                  <a:cubicBezTo>
                    <a:pt x="1959" y="1545"/>
                    <a:pt x="1625" y="406"/>
                    <a:pt x="590" y="21"/>
                  </a:cubicBezTo>
                  <a:cubicBezTo>
                    <a:pt x="552" y="7"/>
                    <a:pt x="515" y="0"/>
                    <a:pt x="4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2" name="Google Shape;1912;p44"/>
            <p:cNvSpPr/>
            <p:nvPr/>
          </p:nvSpPr>
          <p:spPr>
            <a:xfrm>
              <a:off x="264074" y="2034887"/>
              <a:ext cx="56379" cy="147683"/>
            </a:xfrm>
            <a:custGeom>
              <a:avLst/>
              <a:gdLst/>
              <a:ahLst/>
              <a:cxnLst/>
              <a:rect l="l" t="t" r="r" b="b"/>
              <a:pathLst>
                <a:path w="2720" h="7125" extrusionOk="0">
                  <a:moveTo>
                    <a:pt x="2010" y="1"/>
                  </a:moveTo>
                  <a:cubicBezTo>
                    <a:pt x="1910" y="1"/>
                    <a:pt x="1803" y="33"/>
                    <a:pt x="1698" y="106"/>
                  </a:cubicBezTo>
                  <a:cubicBezTo>
                    <a:pt x="809" y="731"/>
                    <a:pt x="505" y="2483"/>
                    <a:pt x="278" y="3475"/>
                  </a:cubicBezTo>
                  <a:cubicBezTo>
                    <a:pt x="205" y="3790"/>
                    <a:pt x="0" y="6734"/>
                    <a:pt x="334" y="6734"/>
                  </a:cubicBezTo>
                  <a:cubicBezTo>
                    <a:pt x="342" y="6734"/>
                    <a:pt x="351" y="6733"/>
                    <a:pt x="359" y="6729"/>
                  </a:cubicBezTo>
                  <a:lnTo>
                    <a:pt x="359" y="6729"/>
                  </a:lnTo>
                  <a:cubicBezTo>
                    <a:pt x="130" y="6821"/>
                    <a:pt x="271" y="7125"/>
                    <a:pt x="477" y="7125"/>
                  </a:cubicBezTo>
                  <a:cubicBezTo>
                    <a:pt x="484" y="7125"/>
                    <a:pt x="492" y="7124"/>
                    <a:pt x="500" y="7124"/>
                  </a:cubicBezTo>
                  <a:lnTo>
                    <a:pt x="500" y="7123"/>
                  </a:lnTo>
                  <a:cubicBezTo>
                    <a:pt x="1185" y="7049"/>
                    <a:pt x="813" y="5799"/>
                    <a:pt x="842" y="5440"/>
                  </a:cubicBezTo>
                  <a:cubicBezTo>
                    <a:pt x="913" y="4567"/>
                    <a:pt x="1121" y="3723"/>
                    <a:pt x="1422" y="2901"/>
                  </a:cubicBezTo>
                  <a:cubicBezTo>
                    <a:pt x="1641" y="2306"/>
                    <a:pt x="1874" y="1322"/>
                    <a:pt x="2339" y="884"/>
                  </a:cubicBezTo>
                  <a:cubicBezTo>
                    <a:pt x="2720" y="526"/>
                    <a:pt x="2418" y="1"/>
                    <a:pt x="201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3" name="Google Shape;1913;p44"/>
            <p:cNvSpPr/>
            <p:nvPr/>
          </p:nvSpPr>
          <p:spPr>
            <a:xfrm>
              <a:off x="402493" y="2067576"/>
              <a:ext cx="29972" cy="111866"/>
            </a:xfrm>
            <a:custGeom>
              <a:avLst/>
              <a:gdLst/>
              <a:ahLst/>
              <a:cxnLst/>
              <a:rect l="l" t="t" r="r" b="b"/>
              <a:pathLst>
                <a:path w="1446" h="5397" extrusionOk="0">
                  <a:moveTo>
                    <a:pt x="802" y="1"/>
                  </a:moveTo>
                  <a:cubicBezTo>
                    <a:pt x="569" y="1"/>
                    <a:pt x="308" y="181"/>
                    <a:pt x="245" y="415"/>
                  </a:cubicBezTo>
                  <a:cubicBezTo>
                    <a:pt x="0" y="1324"/>
                    <a:pt x="126" y="2530"/>
                    <a:pt x="196" y="3468"/>
                  </a:cubicBezTo>
                  <a:cubicBezTo>
                    <a:pt x="215" y="3728"/>
                    <a:pt x="534" y="4853"/>
                    <a:pt x="397" y="5004"/>
                  </a:cubicBezTo>
                  <a:cubicBezTo>
                    <a:pt x="271" y="5144"/>
                    <a:pt x="375" y="5397"/>
                    <a:pt x="539" y="5397"/>
                  </a:cubicBezTo>
                  <a:cubicBezTo>
                    <a:pt x="574" y="5397"/>
                    <a:pt x="611" y="5385"/>
                    <a:pt x="650" y="5359"/>
                  </a:cubicBezTo>
                  <a:cubicBezTo>
                    <a:pt x="1251" y="4949"/>
                    <a:pt x="1228" y="4331"/>
                    <a:pt x="1243" y="3659"/>
                  </a:cubicBezTo>
                  <a:cubicBezTo>
                    <a:pt x="1268" y="2576"/>
                    <a:pt x="1445" y="1350"/>
                    <a:pt x="1166" y="302"/>
                  </a:cubicBezTo>
                  <a:cubicBezTo>
                    <a:pt x="1109" y="87"/>
                    <a:pt x="962" y="1"/>
                    <a:pt x="80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4" name="Google Shape;1914;p44"/>
            <p:cNvSpPr/>
            <p:nvPr/>
          </p:nvSpPr>
          <p:spPr>
            <a:xfrm>
              <a:off x="516185" y="2060197"/>
              <a:ext cx="72235" cy="92631"/>
            </a:xfrm>
            <a:custGeom>
              <a:avLst/>
              <a:gdLst/>
              <a:ahLst/>
              <a:cxnLst/>
              <a:rect l="l" t="t" r="r" b="b"/>
              <a:pathLst>
                <a:path w="3485" h="4469" extrusionOk="0">
                  <a:moveTo>
                    <a:pt x="446" y="1"/>
                  </a:moveTo>
                  <a:cubicBezTo>
                    <a:pt x="173" y="1"/>
                    <a:pt x="1" y="363"/>
                    <a:pt x="247" y="566"/>
                  </a:cubicBezTo>
                  <a:lnTo>
                    <a:pt x="247" y="565"/>
                  </a:lnTo>
                  <a:cubicBezTo>
                    <a:pt x="789" y="1014"/>
                    <a:pt x="987" y="1871"/>
                    <a:pt x="1280" y="2483"/>
                  </a:cubicBezTo>
                  <a:cubicBezTo>
                    <a:pt x="1597" y="3142"/>
                    <a:pt x="2035" y="3873"/>
                    <a:pt x="2580" y="4362"/>
                  </a:cubicBezTo>
                  <a:cubicBezTo>
                    <a:pt x="2663" y="4437"/>
                    <a:pt x="2758" y="4469"/>
                    <a:pt x="2851" y="4469"/>
                  </a:cubicBezTo>
                  <a:cubicBezTo>
                    <a:pt x="3172" y="4469"/>
                    <a:pt x="3484" y="4090"/>
                    <a:pt x="3328" y="3764"/>
                  </a:cubicBezTo>
                  <a:cubicBezTo>
                    <a:pt x="2952" y="2979"/>
                    <a:pt x="2344" y="2297"/>
                    <a:pt x="1935" y="1516"/>
                  </a:cubicBezTo>
                  <a:cubicBezTo>
                    <a:pt x="1584" y="849"/>
                    <a:pt x="1300" y="306"/>
                    <a:pt x="567" y="24"/>
                  </a:cubicBezTo>
                  <a:cubicBezTo>
                    <a:pt x="525" y="8"/>
                    <a:pt x="484" y="1"/>
                    <a:pt x="44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5" name="Google Shape;1915;p44"/>
            <p:cNvSpPr/>
            <p:nvPr/>
          </p:nvSpPr>
          <p:spPr>
            <a:xfrm>
              <a:off x="134650" y="1591316"/>
              <a:ext cx="188993" cy="198445"/>
            </a:xfrm>
            <a:custGeom>
              <a:avLst/>
              <a:gdLst/>
              <a:ahLst/>
              <a:cxnLst/>
              <a:rect l="l" t="t" r="r" b="b"/>
              <a:pathLst>
                <a:path w="9118" h="9574" extrusionOk="0">
                  <a:moveTo>
                    <a:pt x="5468" y="1"/>
                  </a:moveTo>
                  <a:cubicBezTo>
                    <a:pt x="4517" y="1"/>
                    <a:pt x="3523" y="416"/>
                    <a:pt x="2657" y="1306"/>
                  </a:cubicBezTo>
                  <a:cubicBezTo>
                    <a:pt x="172" y="3862"/>
                    <a:pt x="0" y="8483"/>
                    <a:pt x="4032" y="9566"/>
                  </a:cubicBezTo>
                  <a:cubicBezTo>
                    <a:pt x="4052" y="9571"/>
                    <a:pt x="4072" y="9574"/>
                    <a:pt x="4090" y="9574"/>
                  </a:cubicBezTo>
                  <a:cubicBezTo>
                    <a:pt x="4272" y="9574"/>
                    <a:pt x="4353" y="9327"/>
                    <a:pt x="4163" y="9232"/>
                  </a:cubicBezTo>
                  <a:cubicBezTo>
                    <a:pt x="1807" y="8067"/>
                    <a:pt x="959" y="5271"/>
                    <a:pt x="2403" y="3054"/>
                  </a:cubicBezTo>
                  <a:cubicBezTo>
                    <a:pt x="3080" y="2013"/>
                    <a:pt x="4066" y="924"/>
                    <a:pt x="5326" y="924"/>
                  </a:cubicBezTo>
                  <a:cubicBezTo>
                    <a:pt x="5509" y="924"/>
                    <a:pt x="5697" y="946"/>
                    <a:pt x="5891" y="996"/>
                  </a:cubicBezTo>
                  <a:cubicBezTo>
                    <a:pt x="7124" y="1310"/>
                    <a:pt x="7388" y="2272"/>
                    <a:pt x="7947" y="3255"/>
                  </a:cubicBezTo>
                  <a:cubicBezTo>
                    <a:pt x="8053" y="3441"/>
                    <a:pt x="8237" y="3522"/>
                    <a:pt x="8421" y="3522"/>
                  </a:cubicBezTo>
                  <a:cubicBezTo>
                    <a:pt x="8767" y="3522"/>
                    <a:pt x="9118" y="3240"/>
                    <a:pt x="8979" y="2837"/>
                  </a:cubicBezTo>
                  <a:cubicBezTo>
                    <a:pt x="8354" y="1025"/>
                    <a:pt x="6963" y="1"/>
                    <a:pt x="546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6" name="Google Shape;1916;p44"/>
            <p:cNvSpPr/>
            <p:nvPr/>
          </p:nvSpPr>
          <p:spPr>
            <a:xfrm>
              <a:off x="432320" y="1524942"/>
              <a:ext cx="263903" cy="160928"/>
            </a:xfrm>
            <a:custGeom>
              <a:avLst/>
              <a:gdLst/>
              <a:ahLst/>
              <a:cxnLst/>
              <a:rect l="l" t="t" r="r" b="b"/>
              <a:pathLst>
                <a:path w="12732" h="7764" extrusionOk="0">
                  <a:moveTo>
                    <a:pt x="4587" y="0"/>
                  </a:moveTo>
                  <a:cubicBezTo>
                    <a:pt x="3663" y="0"/>
                    <a:pt x="2737" y="128"/>
                    <a:pt x="2039" y="441"/>
                  </a:cubicBezTo>
                  <a:cubicBezTo>
                    <a:pt x="1" y="1356"/>
                    <a:pt x="938" y="2850"/>
                    <a:pt x="185" y="4495"/>
                  </a:cubicBezTo>
                  <a:cubicBezTo>
                    <a:pt x="68" y="4751"/>
                    <a:pt x="277" y="4932"/>
                    <a:pt x="495" y="4932"/>
                  </a:cubicBezTo>
                  <a:cubicBezTo>
                    <a:pt x="592" y="4932"/>
                    <a:pt x="691" y="4896"/>
                    <a:pt x="764" y="4816"/>
                  </a:cubicBezTo>
                  <a:lnTo>
                    <a:pt x="765" y="4816"/>
                  </a:lnTo>
                  <a:cubicBezTo>
                    <a:pt x="1123" y="4423"/>
                    <a:pt x="1126" y="4154"/>
                    <a:pt x="1251" y="3650"/>
                  </a:cubicBezTo>
                  <a:cubicBezTo>
                    <a:pt x="1271" y="3420"/>
                    <a:pt x="1279" y="3188"/>
                    <a:pt x="1274" y="2958"/>
                  </a:cubicBezTo>
                  <a:lnTo>
                    <a:pt x="2967" y="1136"/>
                  </a:lnTo>
                  <a:cubicBezTo>
                    <a:pt x="3161" y="1055"/>
                    <a:pt x="3407" y="1029"/>
                    <a:pt x="3669" y="1029"/>
                  </a:cubicBezTo>
                  <a:cubicBezTo>
                    <a:pt x="4115" y="1029"/>
                    <a:pt x="4606" y="1105"/>
                    <a:pt x="4954" y="1118"/>
                  </a:cubicBezTo>
                  <a:cubicBezTo>
                    <a:pt x="8078" y="1236"/>
                    <a:pt x="11106" y="3721"/>
                    <a:pt x="9032" y="6942"/>
                  </a:cubicBezTo>
                  <a:cubicBezTo>
                    <a:pt x="8764" y="7359"/>
                    <a:pt x="9143" y="7763"/>
                    <a:pt x="9541" y="7763"/>
                  </a:cubicBezTo>
                  <a:cubicBezTo>
                    <a:pt x="9671" y="7763"/>
                    <a:pt x="9803" y="7720"/>
                    <a:pt x="9915" y="7619"/>
                  </a:cubicBezTo>
                  <a:cubicBezTo>
                    <a:pt x="12732" y="5095"/>
                    <a:pt x="9990" y="1077"/>
                    <a:pt x="7000" y="291"/>
                  </a:cubicBezTo>
                  <a:cubicBezTo>
                    <a:pt x="6323" y="113"/>
                    <a:pt x="5456" y="0"/>
                    <a:pt x="458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7" name="Google Shape;1917;p44"/>
            <p:cNvSpPr/>
            <p:nvPr/>
          </p:nvSpPr>
          <p:spPr>
            <a:xfrm>
              <a:off x="175069" y="1451605"/>
              <a:ext cx="393657" cy="169427"/>
            </a:xfrm>
            <a:custGeom>
              <a:avLst/>
              <a:gdLst/>
              <a:ahLst/>
              <a:cxnLst/>
              <a:rect l="l" t="t" r="r" b="b"/>
              <a:pathLst>
                <a:path w="18992" h="8174" extrusionOk="0">
                  <a:moveTo>
                    <a:pt x="12625" y="1"/>
                  </a:moveTo>
                  <a:cubicBezTo>
                    <a:pt x="10963" y="1"/>
                    <a:pt x="9157" y="401"/>
                    <a:pt x="7429" y="988"/>
                  </a:cubicBezTo>
                  <a:cubicBezTo>
                    <a:pt x="5324" y="1704"/>
                    <a:pt x="2428" y="2699"/>
                    <a:pt x="1198" y="4721"/>
                  </a:cubicBezTo>
                  <a:cubicBezTo>
                    <a:pt x="678" y="5578"/>
                    <a:pt x="1" y="7644"/>
                    <a:pt x="1213" y="8158"/>
                  </a:cubicBezTo>
                  <a:cubicBezTo>
                    <a:pt x="1237" y="8169"/>
                    <a:pt x="1261" y="8173"/>
                    <a:pt x="1283" y="8173"/>
                  </a:cubicBezTo>
                  <a:cubicBezTo>
                    <a:pt x="1442" y="8173"/>
                    <a:pt x="1541" y="7936"/>
                    <a:pt x="1387" y="7831"/>
                  </a:cubicBezTo>
                  <a:lnTo>
                    <a:pt x="1388" y="7830"/>
                  </a:lnTo>
                  <a:cubicBezTo>
                    <a:pt x="25" y="6897"/>
                    <a:pt x="2491" y="4056"/>
                    <a:pt x="2950" y="3726"/>
                  </a:cubicBezTo>
                  <a:cubicBezTo>
                    <a:pt x="4095" y="2902"/>
                    <a:pt x="5557" y="2342"/>
                    <a:pt x="6866" y="1857"/>
                  </a:cubicBezTo>
                  <a:cubicBezTo>
                    <a:pt x="8514" y="1247"/>
                    <a:pt x="10292" y="749"/>
                    <a:pt x="12067" y="749"/>
                  </a:cubicBezTo>
                  <a:cubicBezTo>
                    <a:pt x="12117" y="749"/>
                    <a:pt x="12167" y="749"/>
                    <a:pt x="12217" y="750"/>
                  </a:cubicBezTo>
                  <a:cubicBezTo>
                    <a:pt x="15458" y="802"/>
                    <a:pt x="16957" y="2464"/>
                    <a:pt x="17700" y="5428"/>
                  </a:cubicBezTo>
                  <a:cubicBezTo>
                    <a:pt x="17770" y="5703"/>
                    <a:pt x="18001" y="5823"/>
                    <a:pt x="18244" y="5823"/>
                  </a:cubicBezTo>
                  <a:cubicBezTo>
                    <a:pt x="18605" y="5823"/>
                    <a:pt x="18992" y="5558"/>
                    <a:pt x="18909" y="5142"/>
                  </a:cubicBezTo>
                  <a:cubicBezTo>
                    <a:pt x="18148" y="1299"/>
                    <a:pt x="15620" y="1"/>
                    <a:pt x="1262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918" name="Google Shape;1918;p44"/>
            <p:cNvSpPr/>
            <p:nvPr/>
          </p:nvSpPr>
          <p:spPr>
            <a:xfrm>
              <a:off x="308265" y="1595751"/>
              <a:ext cx="160762" cy="61872"/>
            </a:xfrm>
            <a:custGeom>
              <a:avLst/>
              <a:gdLst/>
              <a:ahLst/>
              <a:cxnLst/>
              <a:rect l="l" t="t" r="r" b="b"/>
              <a:pathLst>
                <a:path w="7756" h="2985" extrusionOk="0">
                  <a:moveTo>
                    <a:pt x="4278" y="1"/>
                  </a:moveTo>
                  <a:cubicBezTo>
                    <a:pt x="3936" y="1"/>
                    <a:pt x="3577" y="37"/>
                    <a:pt x="3189" y="121"/>
                  </a:cubicBezTo>
                  <a:cubicBezTo>
                    <a:pt x="1975" y="383"/>
                    <a:pt x="331" y="1423"/>
                    <a:pt x="32" y="2697"/>
                  </a:cubicBezTo>
                  <a:cubicBezTo>
                    <a:pt x="0" y="2833"/>
                    <a:pt x="117" y="2985"/>
                    <a:pt x="244" y="2985"/>
                  </a:cubicBezTo>
                  <a:cubicBezTo>
                    <a:pt x="288" y="2985"/>
                    <a:pt x="334" y="2966"/>
                    <a:pt x="375" y="2921"/>
                  </a:cubicBezTo>
                  <a:cubicBezTo>
                    <a:pt x="1230" y="1991"/>
                    <a:pt x="2455" y="1073"/>
                    <a:pt x="3732" y="952"/>
                  </a:cubicBezTo>
                  <a:cubicBezTo>
                    <a:pt x="3987" y="928"/>
                    <a:pt x="4255" y="909"/>
                    <a:pt x="4525" y="909"/>
                  </a:cubicBezTo>
                  <a:cubicBezTo>
                    <a:pt x="4959" y="909"/>
                    <a:pt x="5395" y="960"/>
                    <a:pt x="5777" y="1130"/>
                  </a:cubicBezTo>
                  <a:cubicBezTo>
                    <a:pt x="6179" y="1309"/>
                    <a:pt x="6407" y="1593"/>
                    <a:pt x="6835" y="1695"/>
                  </a:cubicBezTo>
                  <a:cubicBezTo>
                    <a:pt x="6885" y="1708"/>
                    <a:pt x="6933" y="1713"/>
                    <a:pt x="6980" y="1713"/>
                  </a:cubicBezTo>
                  <a:cubicBezTo>
                    <a:pt x="7523" y="1713"/>
                    <a:pt x="7755" y="933"/>
                    <a:pt x="7168" y="709"/>
                  </a:cubicBezTo>
                  <a:cubicBezTo>
                    <a:pt x="6144" y="320"/>
                    <a:pt x="5284" y="1"/>
                    <a:pt x="427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D2D568A8-E49C-47EB-B09C-0767C98BA799}"/>
              </a:ext>
            </a:extLst>
          </p:cNvPr>
          <p:cNvGrpSpPr/>
          <p:nvPr/>
        </p:nvGrpSpPr>
        <p:grpSpPr>
          <a:xfrm>
            <a:off x="-2296067" y="-14057"/>
            <a:ext cx="9313930" cy="1146794"/>
            <a:chOff x="-2296067" y="-14057"/>
            <a:chExt cx="9313930" cy="1146794"/>
          </a:xfrm>
        </p:grpSpPr>
        <p:sp>
          <p:nvSpPr>
            <p:cNvPr id="8" name="Parallelogram 7">
              <a:extLst>
                <a:ext uri="{FF2B5EF4-FFF2-40B4-BE49-F238E27FC236}">
                  <a16:creationId xmlns:a16="http://schemas.microsoft.com/office/drawing/2014/main" id="{9EA3AB35-CB94-4960-8FE9-43ADFCA95980}"/>
                </a:ext>
              </a:extLst>
            </p:cNvPr>
            <p:cNvSpPr/>
            <p:nvPr/>
          </p:nvSpPr>
          <p:spPr>
            <a:xfrm flipV="1">
              <a:off x="-895645" y="28423"/>
              <a:ext cx="7120029" cy="1096698"/>
            </a:xfrm>
            <a:prstGeom prst="parallelogram">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83A805C6-FE33-4701-8EBA-9F8B40F1EB60}"/>
                </a:ext>
              </a:extLst>
            </p:cNvPr>
            <p:cNvSpPr/>
            <p:nvPr/>
          </p:nvSpPr>
          <p:spPr>
            <a:xfrm>
              <a:off x="-2296067" y="-14057"/>
              <a:ext cx="9313930" cy="1146794"/>
            </a:xfrm>
            <a:prstGeom prst="round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sz="3200">
                  <a:latin typeface="Arial" panose="020B0604020202020204" pitchFamily="34" charset="0"/>
                  <a:cs typeface="Arial" panose="020B0604020202020204" pitchFamily="34" charset="0"/>
                </a:rPr>
                <a:t>          Sinh viên Đại Học </a:t>
              </a:r>
            </a:p>
            <a:p>
              <a:pPr algn="ctr"/>
              <a:r>
                <a:rPr lang="en-US" sz="3200">
                  <a:latin typeface="Arial" panose="020B0604020202020204" pitchFamily="34" charset="0"/>
                  <a:cs typeface="Arial" panose="020B0604020202020204" pitchFamily="34" charset="0"/>
                </a:rPr>
                <a:t>        Công Nghiệp Hà Nội</a:t>
              </a:r>
            </a:p>
          </p:txBody>
        </p:sp>
      </p:grpSp>
      <p:sp>
        <p:nvSpPr>
          <p:cNvPr id="79" name="TextBox 78">
            <a:extLst>
              <a:ext uri="{FF2B5EF4-FFF2-40B4-BE49-F238E27FC236}">
                <a16:creationId xmlns:a16="http://schemas.microsoft.com/office/drawing/2014/main" id="{49DC3085-D57F-4477-B87B-FA9E45F9FC65}"/>
              </a:ext>
            </a:extLst>
          </p:cNvPr>
          <p:cNvSpPr txBox="1"/>
          <p:nvPr/>
        </p:nvSpPr>
        <p:spPr>
          <a:xfrm>
            <a:off x="0" y="171532"/>
            <a:ext cx="815198" cy="646331"/>
          </a:xfrm>
          <a:prstGeom prst="rect">
            <a:avLst/>
          </a:prstGeom>
          <a:noFill/>
          <a:ln>
            <a:solidFill>
              <a:srgbClr val="E84382"/>
            </a:solidFill>
          </a:ln>
        </p:spPr>
        <p:txBody>
          <a:bodyPr wrap="square" rtlCol="0">
            <a:spAutoFit/>
          </a:bodyPr>
          <a:lstStyle/>
          <a:p>
            <a:pPr algn="ctr"/>
            <a:r>
              <a:rPr lang="vi-VN" altLang="en-US" b="1" dirty="0">
                <a:solidFill>
                  <a:srgbClr val="644C00"/>
                </a:solidFill>
                <a:latin typeface="Arial" panose="020B0604020202020204" pitchFamily="34" charset="0"/>
                <a:cs typeface="Arial" panose="020B0604020202020204" pitchFamily="34" charset="0"/>
              </a:rPr>
              <a:t>LIÊN </a:t>
            </a:r>
          </a:p>
          <a:p>
            <a:pPr algn="ctr"/>
            <a:r>
              <a:rPr lang="vi-VN" altLang="en-US" b="1" dirty="0">
                <a:solidFill>
                  <a:srgbClr val="644C00"/>
                </a:solidFill>
                <a:latin typeface="Arial" panose="020B0604020202020204" pitchFamily="34" charset="0"/>
                <a:cs typeface="Arial" panose="020B0604020202020204" pitchFamily="34" charset="0"/>
              </a:rPr>
              <a:t>HỆ</a:t>
            </a:r>
          </a:p>
        </p:txBody>
      </p:sp>
      <p:grpSp>
        <p:nvGrpSpPr>
          <p:cNvPr id="19" name="Group 18">
            <a:extLst>
              <a:ext uri="{FF2B5EF4-FFF2-40B4-BE49-F238E27FC236}">
                <a16:creationId xmlns:a16="http://schemas.microsoft.com/office/drawing/2014/main" id="{E089E109-341B-4844-8941-ECB5DE5881B9}"/>
              </a:ext>
            </a:extLst>
          </p:cNvPr>
          <p:cNvGrpSpPr/>
          <p:nvPr/>
        </p:nvGrpSpPr>
        <p:grpSpPr>
          <a:xfrm>
            <a:off x="214050" y="1668785"/>
            <a:ext cx="6289549" cy="1271640"/>
            <a:chOff x="214050" y="1668785"/>
            <a:chExt cx="6289549" cy="1271640"/>
          </a:xfrm>
        </p:grpSpPr>
        <p:sp>
          <p:nvSpPr>
            <p:cNvPr id="12" name="Rectangle 11">
              <a:extLst>
                <a:ext uri="{FF2B5EF4-FFF2-40B4-BE49-F238E27FC236}">
                  <a16:creationId xmlns:a16="http://schemas.microsoft.com/office/drawing/2014/main" id="{8DCEA2D2-0C40-45CF-977F-9D3B0A676784}"/>
                </a:ext>
              </a:extLst>
            </p:cNvPr>
            <p:cNvSpPr/>
            <p:nvPr/>
          </p:nvSpPr>
          <p:spPr>
            <a:xfrm>
              <a:off x="214050" y="1668785"/>
              <a:ext cx="4108817" cy="369332"/>
            </a:xfrm>
            <a:prstGeom prst="rect">
              <a:avLst/>
            </a:prstGeom>
          </p:spPr>
          <p:txBody>
            <a:bodyPr wrap="none">
              <a:spAutoFit/>
            </a:bodyPr>
            <a:lstStyle/>
            <a:p>
              <a:r>
                <a:rPr lang="en-US" b="1">
                  <a:solidFill>
                    <a:srgbClr val="000000"/>
                  </a:solidFill>
                  <a:latin typeface="Arial" panose="020B0604020202020204" pitchFamily="34" charset="0"/>
                  <a:cs typeface="Arial" panose="020B0604020202020204" pitchFamily="34" charset="0"/>
                </a:rPr>
                <a:t>1. Nâng cao nhận thức, trách nhiệm</a:t>
              </a: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4030F9E-6838-4BDA-A262-6F2CD533046B}"/>
                </a:ext>
              </a:extLst>
            </p:cNvPr>
            <p:cNvSpPr/>
            <p:nvPr/>
          </p:nvSpPr>
          <p:spPr>
            <a:xfrm>
              <a:off x="407599" y="2017095"/>
              <a:ext cx="6096000" cy="923330"/>
            </a:xfrm>
            <a:prstGeom prst="rect">
              <a:avLst/>
            </a:prstGeom>
          </p:spPr>
          <p:txBody>
            <a:bodyPr>
              <a:spAutoFit/>
            </a:bodyPr>
            <a:lstStyle/>
            <a:p>
              <a:pPr algn="just"/>
              <a:r>
                <a:rPr lang="vi-VN">
                  <a:solidFill>
                    <a:srgbClr val="000000"/>
                  </a:solidFill>
                  <a:latin typeface="Arial" panose="020B0604020202020204" pitchFamily="34" charset="0"/>
                  <a:cs typeface="Arial" panose="020B0604020202020204" pitchFamily="34" charset="0"/>
                </a:rPr>
                <a:t>- Nhận thức được tính chất, nhiệm vụ, nội dung bảo vệ an ninh quốc gia. Từ đó, xác định trách nhiệm là một lực lượng tuyên truyền tích cực cho nhiệm vụ này.</a:t>
              </a:r>
              <a:endParaRPr lang="en-US">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CC8BC895-ED82-41F0-BC16-1F45B21DC28F}"/>
              </a:ext>
            </a:extLst>
          </p:cNvPr>
          <p:cNvGrpSpPr/>
          <p:nvPr/>
        </p:nvGrpSpPr>
        <p:grpSpPr>
          <a:xfrm>
            <a:off x="214049" y="4774747"/>
            <a:ext cx="6803813" cy="1661122"/>
            <a:chOff x="214050" y="4774747"/>
            <a:chExt cx="6096000" cy="1661122"/>
          </a:xfrm>
        </p:grpSpPr>
        <p:sp>
          <p:nvSpPr>
            <p:cNvPr id="15" name="Rectangle 14">
              <a:extLst>
                <a:ext uri="{FF2B5EF4-FFF2-40B4-BE49-F238E27FC236}">
                  <a16:creationId xmlns:a16="http://schemas.microsoft.com/office/drawing/2014/main" id="{CFAD51C9-982B-43D1-8810-68487BF4D30A}"/>
                </a:ext>
              </a:extLst>
            </p:cNvPr>
            <p:cNvSpPr/>
            <p:nvPr/>
          </p:nvSpPr>
          <p:spPr>
            <a:xfrm>
              <a:off x="214050" y="4774747"/>
              <a:ext cx="6096000" cy="923330"/>
            </a:xfrm>
            <a:prstGeom prst="rect">
              <a:avLst/>
            </a:prstGeom>
          </p:spPr>
          <p:txBody>
            <a:bodyPr>
              <a:spAutoFit/>
            </a:bodyPr>
            <a:lstStyle/>
            <a:p>
              <a:r>
                <a:rPr lang="en-US" b="1">
                  <a:solidFill>
                    <a:srgbClr val="000000"/>
                  </a:solidFill>
                  <a:latin typeface="Arial" panose="020B0604020202020204" pitchFamily="34" charset="0"/>
                  <a:cs typeface="Arial" panose="020B0604020202020204" pitchFamily="34" charset="0"/>
                </a:rPr>
                <a:t>3. Nêu cao cảnh giác, chủ động, tích cực tham gia đấu tranh phòng, chống tội phạm góp phần bảo vệ an ninh Tổ quốc</a:t>
              </a:r>
              <a:endParaRPr lang="en-US">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E4F43FEB-A829-48C2-9F08-CB4471F86AA8}"/>
                </a:ext>
              </a:extLst>
            </p:cNvPr>
            <p:cNvSpPr/>
            <p:nvPr/>
          </p:nvSpPr>
          <p:spPr>
            <a:xfrm>
              <a:off x="214050" y="5789538"/>
              <a:ext cx="6096000" cy="646331"/>
            </a:xfrm>
            <a:prstGeom prst="rect">
              <a:avLst/>
            </a:prstGeom>
          </p:spPr>
          <p:txBody>
            <a:bodyPr>
              <a:spAutoFit/>
            </a:bodyPr>
            <a:lstStyle/>
            <a:p>
              <a:r>
                <a:rPr lang="vi-VN">
                  <a:solidFill>
                    <a:srgbClr val="000000"/>
                  </a:solidFill>
                  <a:latin typeface="Arial" panose="020B0604020202020204" pitchFamily="34" charset="0"/>
                  <a:cs typeface="Arial" panose="020B0604020202020204" pitchFamily="34" charset="0"/>
                </a:rPr>
                <a:t>- Phát huy tốt vai trò của các tổ chức, đoàn thể trong nhà trường.</a:t>
              </a:r>
              <a:endParaRPr lang="en-US">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905EC660-C0AA-4FC2-8975-6DE018F1F8CA}"/>
              </a:ext>
            </a:extLst>
          </p:cNvPr>
          <p:cNvGrpSpPr/>
          <p:nvPr/>
        </p:nvGrpSpPr>
        <p:grpSpPr>
          <a:xfrm>
            <a:off x="214049" y="3022949"/>
            <a:ext cx="6651208" cy="1785078"/>
            <a:chOff x="214049" y="3022949"/>
            <a:chExt cx="6651208" cy="1785078"/>
          </a:xfrm>
        </p:grpSpPr>
        <p:sp>
          <p:nvSpPr>
            <p:cNvPr id="14" name="Rectangle 13">
              <a:extLst>
                <a:ext uri="{FF2B5EF4-FFF2-40B4-BE49-F238E27FC236}">
                  <a16:creationId xmlns:a16="http://schemas.microsoft.com/office/drawing/2014/main" id="{CCD7F967-9D08-4D5F-9020-F55F6EFF149E}"/>
                </a:ext>
              </a:extLst>
            </p:cNvPr>
            <p:cNvSpPr/>
            <p:nvPr/>
          </p:nvSpPr>
          <p:spPr>
            <a:xfrm>
              <a:off x="214049" y="3022949"/>
              <a:ext cx="6457657" cy="369332"/>
            </a:xfrm>
            <a:prstGeom prst="rect">
              <a:avLst/>
            </a:prstGeom>
          </p:spPr>
          <p:txBody>
            <a:bodyPr wrap="square">
              <a:spAutoFit/>
            </a:bodyPr>
            <a:lstStyle/>
            <a:p>
              <a:r>
                <a:rPr lang="en-US" b="1">
                  <a:solidFill>
                    <a:srgbClr val="000000"/>
                  </a:solidFill>
                  <a:latin typeface="Arial" panose="020B0604020202020204" pitchFamily="34" charset="0"/>
                  <a:cs typeface="Arial" panose="020B0604020202020204" pitchFamily="34" charset="0"/>
                </a:rPr>
                <a:t>2. Thực hiện tốt những nội dung bảo vệ an ninh quốc gia</a:t>
              </a:r>
              <a:endParaRPr lang="en-US">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FD69EE93-ABDE-4BFF-AD2B-A416CF121109}"/>
                </a:ext>
              </a:extLst>
            </p:cNvPr>
            <p:cNvGrpSpPr/>
            <p:nvPr/>
          </p:nvGrpSpPr>
          <p:grpSpPr>
            <a:xfrm>
              <a:off x="407599" y="3623114"/>
              <a:ext cx="6457658" cy="1184913"/>
              <a:chOff x="407599" y="3623114"/>
              <a:chExt cx="6096000" cy="1184913"/>
            </a:xfrm>
          </p:grpSpPr>
          <p:sp>
            <p:nvSpPr>
              <p:cNvPr id="17" name="Rectangle 16">
                <a:extLst>
                  <a:ext uri="{FF2B5EF4-FFF2-40B4-BE49-F238E27FC236}">
                    <a16:creationId xmlns:a16="http://schemas.microsoft.com/office/drawing/2014/main" id="{E8E2871F-1E5B-49E1-8C99-03123E0CC64E}"/>
                  </a:ext>
                </a:extLst>
              </p:cNvPr>
              <p:cNvSpPr/>
              <p:nvPr/>
            </p:nvSpPr>
            <p:spPr>
              <a:xfrm>
                <a:off x="407599" y="3623114"/>
                <a:ext cx="4939173" cy="369332"/>
              </a:xfrm>
              <a:prstGeom prst="rect">
                <a:avLst/>
              </a:prstGeom>
            </p:spPr>
            <p:txBody>
              <a:bodyPr wrap="none">
                <a:spAutoFit/>
              </a:bodyPr>
              <a:lstStyle/>
              <a:p>
                <a:r>
                  <a:rPr lang="vi-VN">
                    <a:solidFill>
                      <a:srgbClr val="000000"/>
                    </a:solidFill>
                    <a:latin typeface="Arial" panose="020B0604020202020204" pitchFamily="34" charset="0"/>
                    <a:cs typeface="Arial" panose="020B0604020202020204" pitchFamily="34" charset="0"/>
                  </a:rPr>
                  <a:t>- Luôn tu dưỡng, rèn luyện phẩm chất đạo đức</a:t>
                </a:r>
                <a:endParaRPr lang="en-US">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EC196514-856A-43C8-B3CA-1CC5CA4B1690}"/>
                  </a:ext>
                </a:extLst>
              </p:cNvPr>
              <p:cNvSpPr/>
              <p:nvPr/>
            </p:nvSpPr>
            <p:spPr>
              <a:xfrm>
                <a:off x="407599" y="4161696"/>
                <a:ext cx="6096000" cy="646331"/>
              </a:xfrm>
              <a:prstGeom prst="rect">
                <a:avLst/>
              </a:prstGeom>
            </p:spPr>
            <p:txBody>
              <a:bodyPr>
                <a:spAutoFit/>
              </a:bodyPr>
              <a:lstStyle/>
              <a:p>
                <a:r>
                  <a:rPr lang="vi-VN">
                    <a:solidFill>
                      <a:srgbClr val="000000"/>
                    </a:solidFill>
                    <a:latin typeface="Arial" panose="020B0604020202020204" pitchFamily="34" charset="0"/>
                    <a:cs typeface="Arial" panose="020B0604020202020204" pitchFamily="34" charset="0"/>
                  </a:rPr>
                  <a:t>- Đoàn kết, tương trợ giúp đỡ lẫn nhau trong học tập, rèn luyện.</a:t>
                </a: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980977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471" y="114300"/>
            <a:ext cx="11618258" cy="6743700"/>
          </a:xfrm>
          <a:prstGeom prst="rect">
            <a:avLst/>
          </a:prstGeom>
        </p:spPr>
      </p:pic>
    </p:spTree>
    <p:extLst>
      <p:ext uri="{BB962C8B-B14F-4D97-AF65-F5344CB8AC3E}">
        <p14:creationId xmlns:p14="http://schemas.microsoft.com/office/powerpoint/2010/main" val="4085271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FBB15D6-82C8-4C21-95F0-9DBEF489792B}"/>
              </a:ext>
            </a:extLst>
          </p:cNvPr>
          <p:cNvSpPr/>
          <p:nvPr/>
        </p:nvSpPr>
        <p:spPr>
          <a:xfrm>
            <a:off x="2839373" y="3726711"/>
            <a:ext cx="2208029" cy="2854842"/>
          </a:xfrm>
          <a:custGeom>
            <a:avLst/>
            <a:gdLst>
              <a:gd name="connsiteX0" fmla="*/ 0 w 2208029"/>
              <a:gd name="connsiteY0" fmla="*/ 368012 h 2854842"/>
              <a:gd name="connsiteX1" fmla="*/ 368012 w 2208029"/>
              <a:gd name="connsiteY1" fmla="*/ 0 h 2854842"/>
              <a:gd name="connsiteX2" fmla="*/ 858680 w 2208029"/>
              <a:gd name="connsiteY2" fmla="*/ 0 h 2854842"/>
              <a:gd name="connsiteX3" fmla="*/ 1334629 w 2208029"/>
              <a:gd name="connsiteY3" fmla="*/ 0 h 2854842"/>
              <a:gd name="connsiteX4" fmla="*/ 1840017 w 2208029"/>
              <a:gd name="connsiteY4" fmla="*/ 0 h 2854842"/>
              <a:gd name="connsiteX5" fmla="*/ 2208029 w 2208029"/>
              <a:gd name="connsiteY5" fmla="*/ 368012 h 2854842"/>
              <a:gd name="connsiteX6" fmla="*/ 2208029 w 2208029"/>
              <a:gd name="connsiteY6" fmla="*/ 897717 h 2854842"/>
              <a:gd name="connsiteX7" fmla="*/ 2208029 w 2208029"/>
              <a:gd name="connsiteY7" fmla="*/ 1427421 h 2854842"/>
              <a:gd name="connsiteX8" fmla="*/ 2208029 w 2208029"/>
              <a:gd name="connsiteY8" fmla="*/ 1935937 h 2854842"/>
              <a:gd name="connsiteX9" fmla="*/ 2208029 w 2208029"/>
              <a:gd name="connsiteY9" fmla="*/ 2486830 h 2854842"/>
              <a:gd name="connsiteX10" fmla="*/ 1840017 w 2208029"/>
              <a:gd name="connsiteY10" fmla="*/ 2854842 h 2854842"/>
              <a:gd name="connsiteX11" fmla="*/ 1334629 w 2208029"/>
              <a:gd name="connsiteY11" fmla="*/ 2854842 h 2854842"/>
              <a:gd name="connsiteX12" fmla="*/ 858680 w 2208029"/>
              <a:gd name="connsiteY12" fmla="*/ 2854842 h 2854842"/>
              <a:gd name="connsiteX13" fmla="*/ 368012 w 2208029"/>
              <a:gd name="connsiteY13" fmla="*/ 2854842 h 2854842"/>
              <a:gd name="connsiteX14" fmla="*/ 0 w 2208029"/>
              <a:gd name="connsiteY14" fmla="*/ 2486830 h 2854842"/>
              <a:gd name="connsiteX15" fmla="*/ 0 w 2208029"/>
              <a:gd name="connsiteY15" fmla="*/ 1999502 h 2854842"/>
              <a:gd name="connsiteX16" fmla="*/ 0 w 2208029"/>
              <a:gd name="connsiteY16" fmla="*/ 1448609 h 2854842"/>
              <a:gd name="connsiteX17" fmla="*/ 0 w 2208029"/>
              <a:gd name="connsiteY17" fmla="*/ 897717 h 2854842"/>
              <a:gd name="connsiteX18" fmla="*/ 0 w 2208029"/>
              <a:gd name="connsiteY18" fmla="*/ 368012 h 285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8029" h="2854842" fill="none" extrusionOk="0">
                <a:moveTo>
                  <a:pt x="0" y="368012"/>
                </a:moveTo>
                <a:cubicBezTo>
                  <a:pt x="35535" y="139993"/>
                  <a:pt x="137246" y="-44480"/>
                  <a:pt x="368012" y="0"/>
                </a:cubicBezTo>
                <a:cubicBezTo>
                  <a:pt x="522665" y="-4940"/>
                  <a:pt x="646733" y="23194"/>
                  <a:pt x="858680" y="0"/>
                </a:cubicBezTo>
                <a:cubicBezTo>
                  <a:pt x="1070627" y="-23194"/>
                  <a:pt x="1226007" y="2523"/>
                  <a:pt x="1334629" y="0"/>
                </a:cubicBezTo>
                <a:cubicBezTo>
                  <a:pt x="1443251" y="-2523"/>
                  <a:pt x="1658015" y="46364"/>
                  <a:pt x="1840017" y="0"/>
                </a:cubicBezTo>
                <a:cubicBezTo>
                  <a:pt x="1995727" y="31849"/>
                  <a:pt x="2265932" y="147598"/>
                  <a:pt x="2208029" y="368012"/>
                </a:cubicBezTo>
                <a:cubicBezTo>
                  <a:pt x="2236251" y="497522"/>
                  <a:pt x="2197286" y="676596"/>
                  <a:pt x="2208029" y="897717"/>
                </a:cubicBezTo>
                <a:cubicBezTo>
                  <a:pt x="2218772" y="1118838"/>
                  <a:pt x="2202734" y="1238528"/>
                  <a:pt x="2208029" y="1427421"/>
                </a:cubicBezTo>
                <a:cubicBezTo>
                  <a:pt x="2213324" y="1616314"/>
                  <a:pt x="2189009" y="1753704"/>
                  <a:pt x="2208029" y="1935937"/>
                </a:cubicBezTo>
                <a:cubicBezTo>
                  <a:pt x="2227049" y="2118170"/>
                  <a:pt x="2176110" y="2319550"/>
                  <a:pt x="2208029" y="2486830"/>
                </a:cubicBezTo>
                <a:cubicBezTo>
                  <a:pt x="2191667" y="2699557"/>
                  <a:pt x="2025840" y="2821639"/>
                  <a:pt x="1840017" y="2854842"/>
                </a:cubicBezTo>
                <a:cubicBezTo>
                  <a:pt x="1723611" y="2896382"/>
                  <a:pt x="1502188" y="2825298"/>
                  <a:pt x="1334629" y="2854842"/>
                </a:cubicBezTo>
                <a:cubicBezTo>
                  <a:pt x="1167070" y="2884386"/>
                  <a:pt x="1040953" y="2847955"/>
                  <a:pt x="858680" y="2854842"/>
                </a:cubicBezTo>
                <a:cubicBezTo>
                  <a:pt x="676407" y="2861729"/>
                  <a:pt x="539378" y="2826886"/>
                  <a:pt x="368012" y="2854842"/>
                </a:cubicBezTo>
                <a:cubicBezTo>
                  <a:pt x="193675" y="2851433"/>
                  <a:pt x="3223" y="2681755"/>
                  <a:pt x="0" y="2486830"/>
                </a:cubicBezTo>
                <a:cubicBezTo>
                  <a:pt x="-5170" y="2296389"/>
                  <a:pt x="10378" y="2236670"/>
                  <a:pt x="0" y="1999502"/>
                </a:cubicBezTo>
                <a:cubicBezTo>
                  <a:pt x="-10378" y="1762334"/>
                  <a:pt x="10774" y="1662796"/>
                  <a:pt x="0" y="1448609"/>
                </a:cubicBezTo>
                <a:cubicBezTo>
                  <a:pt x="-10774" y="1234422"/>
                  <a:pt x="41872" y="1029975"/>
                  <a:pt x="0" y="897717"/>
                </a:cubicBezTo>
                <a:cubicBezTo>
                  <a:pt x="-41872" y="765459"/>
                  <a:pt x="40061" y="503055"/>
                  <a:pt x="0" y="368012"/>
                </a:cubicBezTo>
                <a:close/>
              </a:path>
              <a:path w="2208029" h="2854842" stroke="0" extrusionOk="0">
                <a:moveTo>
                  <a:pt x="0" y="368012"/>
                </a:moveTo>
                <a:cubicBezTo>
                  <a:pt x="-26506" y="139316"/>
                  <a:pt x="134532" y="-7881"/>
                  <a:pt x="368012" y="0"/>
                </a:cubicBezTo>
                <a:cubicBezTo>
                  <a:pt x="524862" y="-5764"/>
                  <a:pt x="663461" y="43731"/>
                  <a:pt x="873400" y="0"/>
                </a:cubicBezTo>
                <a:cubicBezTo>
                  <a:pt x="1083339" y="-43731"/>
                  <a:pt x="1180956" y="40171"/>
                  <a:pt x="1334629" y="0"/>
                </a:cubicBezTo>
                <a:cubicBezTo>
                  <a:pt x="1488302" y="-40171"/>
                  <a:pt x="1667067" y="59492"/>
                  <a:pt x="1840017" y="0"/>
                </a:cubicBezTo>
                <a:cubicBezTo>
                  <a:pt x="2002343" y="26788"/>
                  <a:pt x="2195300" y="130136"/>
                  <a:pt x="2208029" y="368012"/>
                </a:cubicBezTo>
                <a:cubicBezTo>
                  <a:pt x="2221066" y="564069"/>
                  <a:pt x="2160335" y="705482"/>
                  <a:pt x="2208029" y="855340"/>
                </a:cubicBezTo>
                <a:cubicBezTo>
                  <a:pt x="2255723" y="1005198"/>
                  <a:pt x="2203761" y="1162258"/>
                  <a:pt x="2208029" y="1427421"/>
                </a:cubicBezTo>
                <a:cubicBezTo>
                  <a:pt x="2212297" y="1692584"/>
                  <a:pt x="2207661" y="1800747"/>
                  <a:pt x="2208029" y="1978314"/>
                </a:cubicBezTo>
                <a:cubicBezTo>
                  <a:pt x="2208397" y="2155881"/>
                  <a:pt x="2193987" y="2358897"/>
                  <a:pt x="2208029" y="2486830"/>
                </a:cubicBezTo>
                <a:cubicBezTo>
                  <a:pt x="2216082" y="2680264"/>
                  <a:pt x="2040367" y="2851294"/>
                  <a:pt x="1840017" y="2854842"/>
                </a:cubicBezTo>
                <a:cubicBezTo>
                  <a:pt x="1666698" y="2874118"/>
                  <a:pt x="1493419" y="2836845"/>
                  <a:pt x="1364069" y="2854842"/>
                </a:cubicBezTo>
                <a:cubicBezTo>
                  <a:pt x="1234719" y="2872839"/>
                  <a:pt x="1015129" y="2804014"/>
                  <a:pt x="888120" y="2854842"/>
                </a:cubicBezTo>
                <a:cubicBezTo>
                  <a:pt x="761111" y="2905670"/>
                  <a:pt x="523398" y="2803175"/>
                  <a:pt x="368012" y="2854842"/>
                </a:cubicBezTo>
                <a:cubicBezTo>
                  <a:pt x="152379" y="2888507"/>
                  <a:pt x="-10296" y="2693223"/>
                  <a:pt x="0" y="2486830"/>
                </a:cubicBezTo>
                <a:cubicBezTo>
                  <a:pt x="-11932" y="2357889"/>
                  <a:pt x="18367" y="2130368"/>
                  <a:pt x="0" y="1978314"/>
                </a:cubicBezTo>
                <a:cubicBezTo>
                  <a:pt x="-18367" y="1826260"/>
                  <a:pt x="17455" y="1642890"/>
                  <a:pt x="0" y="1490986"/>
                </a:cubicBezTo>
                <a:cubicBezTo>
                  <a:pt x="-17455" y="1339082"/>
                  <a:pt x="34800" y="1136995"/>
                  <a:pt x="0" y="940093"/>
                </a:cubicBezTo>
                <a:cubicBezTo>
                  <a:pt x="-34800" y="743191"/>
                  <a:pt x="58792" y="582782"/>
                  <a:pt x="0" y="368012"/>
                </a:cubicBezTo>
                <a:close/>
              </a:path>
            </a:pathLst>
          </a:custGeom>
          <a:solidFill>
            <a:srgbClr val="5DC8D2"/>
          </a:solidFill>
          <a:ln>
            <a:solidFill>
              <a:schemeClr val="tx1"/>
            </a:solidFill>
            <a:extLst>
              <a:ext uri="{C807C97D-BFC1-408E-A445-0C87EB9F89A2}">
                <ask:lineSketchStyleProps xmlns:ask="http://schemas.microsoft.com/office/drawing/2018/sketchyshapes" sd="2141808313">
                  <a:custGeom>
                    <a:avLst/>
                    <a:gdLst>
                      <a:gd name="connsiteX0" fmla="*/ 0 w 2208029"/>
                      <a:gd name="connsiteY0" fmla="*/ 368012 h 2854842"/>
                      <a:gd name="connsiteX1" fmla="*/ 368012 w 2208029"/>
                      <a:gd name="connsiteY1" fmla="*/ 0 h 2854842"/>
                      <a:gd name="connsiteX2" fmla="*/ 858680 w 2208029"/>
                      <a:gd name="connsiteY2" fmla="*/ 0 h 2854842"/>
                      <a:gd name="connsiteX3" fmla="*/ 1334629 w 2208029"/>
                      <a:gd name="connsiteY3" fmla="*/ 0 h 2854842"/>
                      <a:gd name="connsiteX4" fmla="*/ 1840017 w 2208029"/>
                      <a:gd name="connsiteY4" fmla="*/ 0 h 2854842"/>
                      <a:gd name="connsiteX5" fmla="*/ 2208029 w 2208029"/>
                      <a:gd name="connsiteY5" fmla="*/ 368012 h 2854842"/>
                      <a:gd name="connsiteX6" fmla="*/ 2208029 w 2208029"/>
                      <a:gd name="connsiteY6" fmla="*/ 897717 h 2854842"/>
                      <a:gd name="connsiteX7" fmla="*/ 2208029 w 2208029"/>
                      <a:gd name="connsiteY7" fmla="*/ 1427421 h 2854842"/>
                      <a:gd name="connsiteX8" fmla="*/ 2208029 w 2208029"/>
                      <a:gd name="connsiteY8" fmla="*/ 1935937 h 2854842"/>
                      <a:gd name="connsiteX9" fmla="*/ 2208029 w 2208029"/>
                      <a:gd name="connsiteY9" fmla="*/ 2486830 h 2854842"/>
                      <a:gd name="connsiteX10" fmla="*/ 1840017 w 2208029"/>
                      <a:gd name="connsiteY10" fmla="*/ 2854842 h 2854842"/>
                      <a:gd name="connsiteX11" fmla="*/ 1334629 w 2208029"/>
                      <a:gd name="connsiteY11" fmla="*/ 2854842 h 2854842"/>
                      <a:gd name="connsiteX12" fmla="*/ 858680 w 2208029"/>
                      <a:gd name="connsiteY12" fmla="*/ 2854842 h 2854842"/>
                      <a:gd name="connsiteX13" fmla="*/ 368012 w 2208029"/>
                      <a:gd name="connsiteY13" fmla="*/ 2854842 h 2854842"/>
                      <a:gd name="connsiteX14" fmla="*/ 0 w 2208029"/>
                      <a:gd name="connsiteY14" fmla="*/ 2486830 h 2854842"/>
                      <a:gd name="connsiteX15" fmla="*/ 0 w 2208029"/>
                      <a:gd name="connsiteY15" fmla="*/ 1999502 h 2854842"/>
                      <a:gd name="connsiteX16" fmla="*/ 0 w 2208029"/>
                      <a:gd name="connsiteY16" fmla="*/ 1448609 h 2854842"/>
                      <a:gd name="connsiteX17" fmla="*/ 0 w 2208029"/>
                      <a:gd name="connsiteY17" fmla="*/ 897717 h 2854842"/>
                      <a:gd name="connsiteX18" fmla="*/ 0 w 2208029"/>
                      <a:gd name="connsiteY18" fmla="*/ 368012 h 2854842"/>
                      <a:gd name="connsiteX0" fmla="*/ 0 w 2208029"/>
                      <a:gd name="connsiteY0" fmla="*/ 368012 h 2854842"/>
                      <a:gd name="connsiteX1" fmla="*/ 368012 w 2208029"/>
                      <a:gd name="connsiteY1" fmla="*/ 0 h 2854842"/>
                      <a:gd name="connsiteX2" fmla="*/ 873400 w 2208029"/>
                      <a:gd name="connsiteY2" fmla="*/ 0 h 2854842"/>
                      <a:gd name="connsiteX3" fmla="*/ 1334629 w 2208029"/>
                      <a:gd name="connsiteY3" fmla="*/ 0 h 2854842"/>
                      <a:gd name="connsiteX4" fmla="*/ 1840017 w 2208029"/>
                      <a:gd name="connsiteY4" fmla="*/ 0 h 2854842"/>
                      <a:gd name="connsiteX5" fmla="*/ 2208029 w 2208029"/>
                      <a:gd name="connsiteY5" fmla="*/ 368012 h 2854842"/>
                      <a:gd name="connsiteX6" fmla="*/ 2208029 w 2208029"/>
                      <a:gd name="connsiteY6" fmla="*/ 855340 h 2854842"/>
                      <a:gd name="connsiteX7" fmla="*/ 2208029 w 2208029"/>
                      <a:gd name="connsiteY7" fmla="*/ 1427421 h 2854842"/>
                      <a:gd name="connsiteX8" fmla="*/ 2208029 w 2208029"/>
                      <a:gd name="connsiteY8" fmla="*/ 1978314 h 2854842"/>
                      <a:gd name="connsiteX9" fmla="*/ 2208029 w 2208029"/>
                      <a:gd name="connsiteY9" fmla="*/ 2486830 h 2854842"/>
                      <a:gd name="connsiteX10" fmla="*/ 1840017 w 2208029"/>
                      <a:gd name="connsiteY10" fmla="*/ 2854842 h 2854842"/>
                      <a:gd name="connsiteX11" fmla="*/ 1364069 w 2208029"/>
                      <a:gd name="connsiteY11" fmla="*/ 2854842 h 2854842"/>
                      <a:gd name="connsiteX12" fmla="*/ 888120 w 2208029"/>
                      <a:gd name="connsiteY12" fmla="*/ 2854842 h 2854842"/>
                      <a:gd name="connsiteX13" fmla="*/ 368012 w 2208029"/>
                      <a:gd name="connsiteY13" fmla="*/ 2854842 h 2854842"/>
                      <a:gd name="connsiteX14" fmla="*/ 0 w 2208029"/>
                      <a:gd name="connsiteY14" fmla="*/ 2486830 h 2854842"/>
                      <a:gd name="connsiteX15" fmla="*/ 0 w 2208029"/>
                      <a:gd name="connsiteY15" fmla="*/ 1978314 h 2854842"/>
                      <a:gd name="connsiteX16" fmla="*/ 0 w 2208029"/>
                      <a:gd name="connsiteY16" fmla="*/ 1490986 h 2854842"/>
                      <a:gd name="connsiteX17" fmla="*/ 0 w 2208029"/>
                      <a:gd name="connsiteY17" fmla="*/ 940093 h 2854842"/>
                      <a:gd name="connsiteX18" fmla="*/ 0 w 2208029"/>
                      <a:gd name="connsiteY18" fmla="*/ 368012 h 285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8029" h="2854842" fill="none" extrusionOk="0">
                        <a:moveTo>
                          <a:pt x="0" y="368012"/>
                        </a:moveTo>
                        <a:cubicBezTo>
                          <a:pt x="-17024" y="124921"/>
                          <a:pt x="158246" y="10541"/>
                          <a:pt x="368012" y="0"/>
                        </a:cubicBezTo>
                        <a:cubicBezTo>
                          <a:pt x="494623" y="7590"/>
                          <a:pt x="630929" y="3031"/>
                          <a:pt x="858680" y="0"/>
                        </a:cubicBezTo>
                        <a:cubicBezTo>
                          <a:pt x="1075864" y="-28870"/>
                          <a:pt x="1214621" y="-6062"/>
                          <a:pt x="1334629" y="0"/>
                        </a:cubicBezTo>
                        <a:cubicBezTo>
                          <a:pt x="1433873" y="-7479"/>
                          <a:pt x="1690987" y="7651"/>
                          <a:pt x="1840017" y="0"/>
                        </a:cubicBezTo>
                        <a:cubicBezTo>
                          <a:pt x="2012976" y="41986"/>
                          <a:pt x="2223609" y="113073"/>
                          <a:pt x="2208029" y="368012"/>
                        </a:cubicBezTo>
                        <a:cubicBezTo>
                          <a:pt x="2191135" y="497199"/>
                          <a:pt x="2200040" y="697668"/>
                          <a:pt x="2208029" y="897717"/>
                        </a:cubicBezTo>
                        <a:cubicBezTo>
                          <a:pt x="2218009" y="1109227"/>
                          <a:pt x="2181105" y="1243340"/>
                          <a:pt x="2208029" y="1427421"/>
                        </a:cubicBezTo>
                        <a:cubicBezTo>
                          <a:pt x="2183440" y="1631270"/>
                          <a:pt x="2190486" y="1726944"/>
                          <a:pt x="2208029" y="1935937"/>
                        </a:cubicBezTo>
                        <a:cubicBezTo>
                          <a:pt x="2251305" y="2100317"/>
                          <a:pt x="2163973" y="2368866"/>
                          <a:pt x="2208029" y="2486830"/>
                        </a:cubicBezTo>
                        <a:cubicBezTo>
                          <a:pt x="2220285" y="2707646"/>
                          <a:pt x="1981733" y="2806587"/>
                          <a:pt x="1840017" y="2854842"/>
                        </a:cubicBezTo>
                        <a:cubicBezTo>
                          <a:pt x="1740220" y="2862111"/>
                          <a:pt x="1544435" y="2820317"/>
                          <a:pt x="1334629" y="2854842"/>
                        </a:cubicBezTo>
                        <a:cubicBezTo>
                          <a:pt x="1176959" y="2858852"/>
                          <a:pt x="1074163" y="2864438"/>
                          <a:pt x="858680" y="2854842"/>
                        </a:cubicBezTo>
                        <a:cubicBezTo>
                          <a:pt x="639280" y="2842620"/>
                          <a:pt x="573087" y="2828137"/>
                          <a:pt x="368012" y="2854842"/>
                        </a:cubicBezTo>
                        <a:cubicBezTo>
                          <a:pt x="171760" y="2879954"/>
                          <a:pt x="11806" y="2694558"/>
                          <a:pt x="0" y="2486830"/>
                        </a:cubicBezTo>
                        <a:cubicBezTo>
                          <a:pt x="-11877" y="2303523"/>
                          <a:pt x="23934" y="2226228"/>
                          <a:pt x="0" y="1999502"/>
                        </a:cubicBezTo>
                        <a:cubicBezTo>
                          <a:pt x="-7508" y="1754859"/>
                          <a:pt x="-125" y="1668237"/>
                          <a:pt x="0" y="1448609"/>
                        </a:cubicBezTo>
                        <a:cubicBezTo>
                          <a:pt x="-25847" y="1266700"/>
                          <a:pt x="17320" y="1035190"/>
                          <a:pt x="0" y="897717"/>
                        </a:cubicBezTo>
                        <a:cubicBezTo>
                          <a:pt x="-73029" y="792352"/>
                          <a:pt x="55353" y="515913"/>
                          <a:pt x="0" y="368012"/>
                        </a:cubicBezTo>
                        <a:close/>
                      </a:path>
                      <a:path w="2208029" h="2854842" stroke="0" extrusionOk="0">
                        <a:moveTo>
                          <a:pt x="0" y="368012"/>
                        </a:moveTo>
                        <a:cubicBezTo>
                          <a:pt x="-21574" y="165258"/>
                          <a:pt x="134671" y="-1154"/>
                          <a:pt x="368012" y="0"/>
                        </a:cubicBezTo>
                        <a:cubicBezTo>
                          <a:pt x="522126" y="-40184"/>
                          <a:pt x="648812" y="79294"/>
                          <a:pt x="873400" y="0"/>
                        </a:cubicBezTo>
                        <a:cubicBezTo>
                          <a:pt x="1057436" y="-47196"/>
                          <a:pt x="1145297" y="30767"/>
                          <a:pt x="1334629" y="0"/>
                        </a:cubicBezTo>
                        <a:cubicBezTo>
                          <a:pt x="1496758" y="-41783"/>
                          <a:pt x="1682566" y="14939"/>
                          <a:pt x="1840017" y="0"/>
                        </a:cubicBezTo>
                        <a:cubicBezTo>
                          <a:pt x="2012235" y="27985"/>
                          <a:pt x="2165388" y="157315"/>
                          <a:pt x="2208029" y="368012"/>
                        </a:cubicBezTo>
                        <a:cubicBezTo>
                          <a:pt x="2235164" y="557295"/>
                          <a:pt x="2150161" y="701049"/>
                          <a:pt x="2208029" y="855340"/>
                        </a:cubicBezTo>
                        <a:cubicBezTo>
                          <a:pt x="2247835" y="1000122"/>
                          <a:pt x="2192029" y="1188900"/>
                          <a:pt x="2208029" y="1427421"/>
                        </a:cubicBezTo>
                        <a:cubicBezTo>
                          <a:pt x="2193184" y="1704320"/>
                          <a:pt x="2213436" y="1786159"/>
                          <a:pt x="2208029" y="1978314"/>
                        </a:cubicBezTo>
                        <a:cubicBezTo>
                          <a:pt x="2175224" y="2142902"/>
                          <a:pt x="2196271" y="2360515"/>
                          <a:pt x="2208029" y="2486830"/>
                        </a:cubicBezTo>
                        <a:cubicBezTo>
                          <a:pt x="2180265" y="2697912"/>
                          <a:pt x="2028242" y="2907212"/>
                          <a:pt x="1840017" y="2854842"/>
                        </a:cubicBezTo>
                        <a:cubicBezTo>
                          <a:pt x="1702761" y="2864820"/>
                          <a:pt x="1494802" y="2843000"/>
                          <a:pt x="1364069" y="2854842"/>
                        </a:cubicBezTo>
                        <a:cubicBezTo>
                          <a:pt x="1221991" y="2893197"/>
                          <a:pt x="1015874" y="2800708"/>
                          <a:pt x="888120" y="2854842"/>
                        </a:cubicBezTo>
                        <a:cubicBezTo>
                          <a:pt x="765424" y="2902828"/>
                          <a:pt x="519535" y="2794669"/>
                          <a:pt x="368012" y="2854842"/>
                        </a:cubicBezTo>
                        <a:cubicBezTo>
                          <a:pt x="193460" y="2907234"/>
                          <a:pt x="-1836" y="2673644"/>
                          <a:pt x="0" y="2486830"/>
                        </a:cubicBezTo>
                        <a:cubicBezTo>
                          <a:pt x="21693" y="2343180"/>
                          <a:pt x="34401" y="2123030"/>
                          <a:pt x="0" y="1978314"/>
                        </a:cubicBezTo>
                        <a:cubicBezTo>
                          <a:pt x="-3713" y="1818166"/>
                          <a:pt x="19126" y="1652439"/>
                          <a:pt x="0" y="1490986"/>
                        </a:cubicBezTo>
                        <a:cubicBezTo>
                          <a:pt x="-6452" y="1328921"/>
                          <a:pt x="12767" y="1102468"/>
                          <a:pt x="0" y="940093"/>
                        </a:cubicBezTo>
                        <a:cubicBezTo>
                          <a:pt x="-27412" y="754681"/>
                          <a:pt x="20655" y="618331"/>
                          <a:pt x="0" y="368012"/>
                        </a:cubicBezTo>
                        <a:close/>
                      </a:path>
                      <a:path w="2208029" h="2854842" fill="none" stroke="0" extrusionOk="0">
                        <a:moveTo>
                          <a:pt x="0" y="368012"/>
                        </a:moveTo>
                        <a:cubicBezTo>
                          <a:pt x="-6423" y="99709"/>
                          <a:pt x="121090" y="-48692"/>
                          <a:pt x="368012" y="0"/>
                        </a:cubicBezTo>
                        <a:cubicBezTo>
                          <a:pt x="535325" y="-15468"/>
                          <a:pt x="659973" y="8845"/>
                          <a:pt x="858680" y="0"/>
                        </a:cubicBezTo>
                        <a:cubicBezTo>
                          <a:pt x="1075856" y="-35597"/>
                          <a:pt x="1223057" y="-10309"/>
                          <a:pt x="1334629" y="0"/>
                        </a:cubicBezTo>
                        <a:cubicBezTo>
                          <a:pt x="1428358" y="-49945"/>
                          <a:pt x="1660699" y="64870"/>
                          <a:pt x="1840017" y="0"/>
                        </a:cubicBezTo>
                        <a:cubicBezTo>
                          <a:pt x="1979404" y="-21669"/>
                          <a:pt x="2237125" y="191769"/>
                          <a:pt x="2208029" y="368012"/>
                        </a:cubicBezTo>
                        <a:cubicBezTo>
                          <a:pt x="2264688" y="508408"/>
                          <a:pt x="2170880" y="656679"/>
                          <a:pt x="2208029" y="897717"/>
                        </a:cubicBezTo>
                        <a:cubicBezTo>
                          <a:pt x="2208786" y="1140280"/>
                          <a:pt x="2195804" y="1212151"/>
                          <a:pt x="2208029" y="1427421"/>
                        </a:cubicBezTo>
                        <a:cubicBezTo>
                          <a:pt x="2251602" y="1606204"/>
                          <a:pt x="2194492" y="1768566"/>
                          <a:pt x="2208029" y="1935937"/>
                        </a:cubicBezTo>
                        <a:cubicBezTo>
                          <a:pt x="2211591" y="2110455"/>
                          <a:pt x="2162353" y="2322550"/>
                          <a:pt x="2208029" y="2486830"/>
                        </a:cubicBezTo>
                        <a:cubicBezTo>
                          <a:pt x="2216098" y="2660643"/>
                          <a:pt x="2031709" y="2855608"/>
                          <a:pt x="1840017" y="2854842"/>
                        </a:cubicBezTo>
                        <a:cubicBezTo>
                          <a:pt x="1718237" y="2850894"/>
                          <a:pt x="1511357" y="2793654"/>
                          <a:pt x="1334629" y="2854842"/>
                        </a:cubicBezTo>
                        <a:cubicBezTo>
                          <a:pt x="1163224" y="2880720"/>
                          <a:pt x="1064454" y="2871146"/>
                          <a:pt x="858680" y="2854842"/>
                        </a:cubicBezTo>
                        <a:cubicBezTo>
                          <a:pt x="671596" y="2874805"/>
                          <a:pt x="528982" y="2830063"/>
                          <a:pt x="368012" y="2854842"/>
                        </a:cubicBezTo>
                        <a:cubicBezTo>
                          <a:pt x="213655" y="2862684"/>
                          <a:pt x="-16140" y="2672565"/>
                          <a:pt x="0" y="2486830"/>
                        </a:cubicBezTo>
                        <a:cubicBezTo>
                          <a:pt x="7568" y="2305253"/>
                          <a:pt x="3934" y="2233326"/>
                          <a:pt x="0" y="1999502"/>
                        </a:cubicBezTo>
                        <a:cubicBezTo>
                          <a:pt x="1472" y="1738157"/>
                          <a:pt x="5294" y="1646197"/>
                          <a:pt x="0" y="1448609"/>
                        </a:cubicBezTo>
                        <a:cubicBezTo>
                          <a:pt x="1518" y="1232442"/>
                          <a:pt x="70354" y="1010120"/>
                          <a:pt x="0" y="897717"/>
                        </a:cubicBezTo>
                        <a:cubicBezTo>
                          <a:pt x="-43930" y="762132"/>
                          <a:pt x="49533" y="519093"/>
                          <a:pt x="0" y="36801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descr="Travelling Hot Air Balloon Sticker by SlugBugg">
            <a:extLst>
              <a:ext uri="{FF2B5EF4-FFF2-40B4-BE49-F238E27FC236}">
                <a16:creationId xmlns:a16="http://schemas.microsoft.com/office/drawing/2014/main" id="{654048BB-39EE-470B-A12C-842CB199FC3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22414" y="1975883"/>
            <a:ext cx="2480931" cy="24809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F876F5A-4271-4640-92CA-DC6BF7C09914}"/>
              </a:ext>
            </a:extLst>
          </p:cNvPr>
          <p:cNvSpPr/>
          <p:nvPr/>
        </p:nvSpPr>
        <p:spPr>
          <a:xfrm>
            <a:off x="7200125" y="3726711"/>
            <a:ext cx="2208029" cy="2854842"/>
          </a:xfrm>
          <a:custGeom>
            <a:avLst/>
            <a:gdLst>
              <a:gd name="connsiteX0" fmla="*/ 0 w 2208029"/>
              <a:gd name="connsiteY0" fmla="*/ 368012 h 2854842"/>
              <a:gd name="connsiteX1" fmla="*/ 368012 w 2208029"/>
              <a:gd name="connsiteY1" fmla="*/ 0 h 2854842"/>
              <a:gd name="connsiteX2" fmla="*/ 843960 w 2208029"/>
              <a:gd name="connsiteY2" fmla="*/ 0 h 2854842"/>
              <a:gd name="connsiteX3" fmla="*/ 1364069 w 2208029"/>
              <a:gd name="connsiteY3" fmla="*/ 0 h 2854842"/>
              <a:gd name="connsiteX4" fmla="*/ 1840017 w 2208029"/>
              <a:gd name="connsiteY4" fmla="*/ 0 h 2854842"/>
              <a:gd name="connsiteX5" fmla="*/ 2208029 w 2208029"/>
              <a:gd name="connsiteY5" fmla="*/ 368012 h 2854842"/>
              <a:gd name="connsiteX6" fmla="*/ 2208029 w 2208029"/>
              <a:gd name="connsiteY6" fmla="*/ 834152 h 2854842"/>
              <a:gd name="connsiteX7" fmla="*/ 2208029 w 2208029"/>
              <a:gd name="connsiteY7" fmla="*/ 1363856 h 2854842"/>
              <a:gd name="connsiteX8" fmla="*/ 2208029 w 2208029"/>
              <a:gd name="connsiteY8" fmla="*/ 1914749 h 2854842"/>
              <a:gd name="connsiteX9" fmla="*/ 2208029 w 2208029"/>
              <a:gd name="connsiteY9" fmla="*/ 2486830 h 2854842"/>
              <a:gd name="connsiteX10" fmla="*/ 1840017 w 2208029"/>
              <a:gd name="connsiteY10" fmla="*/ 2854842 h 2854842"/>
              <a:gd name="connsiteX11" fmla="*/ 1349349 w 2208029"/>
              <a:gd name="connsiteY11" fmla="*/ 2854842 h 2854842"/>
              <a:gd name="connsiteX12" fmla="*/ 902840 w 2208029"/>
              <a:gd name="connsiteY12" fmla="*/ 2854842 h 2854842"/>
              <a:gd name="connsiteX13" fmla="*/ 368012 w 2208029"/>
              <a:gd name="connsiteY13" fmla="*/ 2854842 h 2854842"/>
              <a:gd name="connsiteX14" fmla="*/ 0 w 2208029"/>
              <a:gd name="connsiteY14" fmla="*/ 2486830 h 2854842"/>
              <a:gd name="connsiteX15" fmla="*/ 0 w 2208029"/>
              <a:gd name="connsiteY15" fmla="*/ 1957126 h 2854842"/>
              <a:gd name="connsiteX16" fmla="*/ 0 w 2208029"/>
              <a:gd name="connsiteY16" fmla="*/ 1385045 h 2854842"/>
              <a:gd name="connsiteX17" fmla="*/ 0 w 2208029"/>
              <a:gd name="connsiteY17" fmla="*/ 918905 h 2854842"/>
              <a:gd name="connsiteX18" fmla="*/ 0 w 2208029"/>
              <a:gd name="connsiteY18" fmla="*/ 368012 h 285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8029" h="2854842" fill="none" extrusionOk="0">
                <a:moveTo>
                  <a:pt x="0" y="368012"/>
                </a:moveTo>
                <a:cubicBezTo>
                  <a:pt x="-28969" y="165681"/>
                  <a:pt x="149316" y="21082"/>
                  <a:pt x="368012" y="0"/>
                </a:cubicBezTo>
                <a:cubicBezTo>
                  <a:pt x="519116" y="-2055"/>
                  <a:pt x="720604" y="34360"/>
                  <a:pt x="843960" y="0"/>
                </a:cubicBezTo>
                <a:cubicBezTo>
                  <a:pt x="967316" y="-34360"/>
                  <a:pt x="1141994" y="24193"/>
                  <a:pt x="1364069" y="0"/>
                </a:cubicBezTo>
                <a:cubicBezTo>
                  <a:pt x="1586144" y="-24193"/>
                  <a:pt x="1614245" y="19874"/>
                  <a:pt x="1840017" y="0"/>
                </a:cubicBezTo>
                <a:cubicBezTo>
                  <a:pt x="2062536" y="-48685"/>
                  <a:pt x="2238570" y="115538"/>
                  <a:pt x="2208029" y="368012"/>
                </a:cubicBezTo>
                <a:cubicBezTo>
                  <a:pt x="2228984" y="574682"/>
                  <a:pt x="2159226" y="666959"/>
                  <a:pt x="2208029" y="834152"/>
                </a:cubicBezTo>
                <a:cubicBezTo>
                  <a:pt x="2256832" y="1001345"/>
                  <a:pt x="2170709" y="1184919"/>
                  <a:pt x="2208029" y="1363856"/>
                </a:cubicBezTo>
                <a:cubicBezTo>
                  <a:pt x="2245349" y="1542793"/>
                  <a:pt x="2176552" y="1639844"/>
                  <a:pt x="2208029" y="1914749"/>
                </a:cubicBezTo>
                <a:cubicBezTo>
                  <a:pt x="2239506" y="2189654"/>
                  <a:pt x="2176840" y="2271459"/>
                  <a:pt x="2208029" y="2486830"/>
                </a:cubicBezTo>
                <a:cubicBezTo>
                  <a:pt x="2152319" y="2671628"/>
                  <a:pt x="2094147" y="2827713"/>
                  <a:pt x="1840017" y="2854842"/>
                </a:cubicBezTo>
                <a:cubicBezTo>
                  <a:pt x="1652814" y="2895420"/>
                  <a:pt x="1477590" y="2819143"/>
                  <a:pt x="1349349" y="2854842"/>
                </a:cubicBezTo>
                <a:cubicBezTo>
                  <a:pt x="1221108" y="2890541"/>
                  <a:pt x="1109332" y="2806619"/>
                  <a:pt x="902840" y="2854842"/>
                </a:cubicBezTo>
                <a:cubicBezTo>
                  <a:pt x="696348" y="2903065"/>
                  <a:pt x="529973" y="2850240"/>
                  <a:pt x="368012" y="2854842"/>
                </a:cubicBezTo>
                <a:cubicBezTo>
                  <a:pt x="149667" y="2849954"/>
                  <a:pt x="16481" y="2654702"/>
                  <a:pt x="0" y="2486830"/>
                </a:cubicBezTo>
                <a:cubicBezTo>
                  <a:pt x="-11967" y="2362336"/>
                  <a:pt x="42956" y="2134902"/>
                  <a:pt x="0" y="1957126"/>
                </a:cubicBezTo>
                <a:cubicBezTo>
                  <a:pt x="-42956" y="1779350"/>
                  <a:pt x="68384" y="1551573"/>
                  <a:pt x="0" y="1385045"/>
                </a:cubicBezTo>
                <a:cubicBezTo>
                  <a:pt x="-68384" y="1218517"/>
                  <a:pt x="43782" y="1029782"/>
                  <a:pt x="0" y="918905"/>
                </a:cubicBezTo>
                <a:cubicBezTo>
                  <a:pt x="-43782" y="808028"/>
                  <a:pt x="58026" y="496311"/>
                  <a:pt x="0" y="368012"/>
                </a:cubicBezTo>
                <a:close/>
              </a:path>
              <a:path w="2208029" h="2854842" stroke="0" extrusionOk="0">
                <a:moveTo>
                  <a:pt x="0" y="368012"/>
                </a:moveTo>
                <a:cubicBezTo>
                  <a:pt x="-17088" y="185956"/>
                  <a:pt x="142731" y="-20782"/>
                  <a:pt x="368012" y="0"/>
                </a:cubicBezTo>
                <a:cubicBezTo>
                  <a:pt x="609170" y="-30664"/>
                  <a:pt x="649350" y="15771"/>
                  <a:pt x="873400" y="0"/>
                </a:cubicBezTo>
                <a:cubicBezTo>
                  <a:pt x="1097450" y="-15771"/>
                  <a:pt x="1226376" y="39428"/>
                  <a:pt x="1378789" y="0"/>
                </a:cubicBezTo>
                <a:cubicBezTo>
                  <a:pt x="1531202" y="-39428"/>
                  <a:pt x="1678597" y="45474"/>
                  <a:pt x="1840017" y="0"/>
                </a:cubicBezTo>
                <a:cubicBezTo>
                  <a:pt x="2004793" y="8567"/>
                  <a:pt x="2207174" y="137270"/>
                  <a:pt x="2208029" y="368012"/>
                </a:cubicBezTo>
                <a:cubicBezTo>
                  <a:pt x="2270167" y="510468"/>
                  <a:pt x="2168500" y="698487"/>
                  <a:pt x="2208029" y="897717"/>
                </a:cubicBezTo>
                <a:cubicBezTo>
                  <a:pt x="2247558" y="1096948"/>
                  <a:pt x="2185646" y="1223775"/>
                  <a:pt x="2208029" y="1406233"/>
                </a:cubicBezTo>
                <a:cubicBezTo>
                  <a:pt x="2230412" y="1588691"/>
                  <a:pt x="2167087" y="1772202"/>
                  <a:pt x="2208029" y="1978314"/>
                </a:cubicBezTo>
                <a:cubicBezTo>
                  <a:pt x="2248971" y="2184426"/>
                  <a:pt x="2149706" y="2297555"/>
                  <a:pt x="2208029" y="2486830"/>
                </a:cubicBezTo>
                <a:cubicBezTo>
                  <a:pt x="2191237" y="2707638"/>
                  <a:pt x="2035990" y="2852175"/>
                  <a:pt x="1840017" y="2854842"/>
                </a:cubicBezTo>
                <a:cubicBezTo>
                  <a:pt x="1737620" y="2888761"/>
                  <a:pt x="1473359" y="2802531"/>
                  <a:pt x="1349349" y="2854842"/>
                </a:cubicBezTo>
                <a:cubicBezTo>
                  <a:pt x="1225339" y="2907153"/>
                  <a:pt x="1011347" y="2837015"/>
                  <a:pt x="873400" y="2854842"/>
                </a:cubicBezTo>
                <a:cubicBezTo>
                  <a:pt x="735453" y="2872669"/>
                  <a:pt x="491110" y="2827339"/>
                  <a:pt x="368012" y="2854842"/>
                </a:cubicBezTo>
                <a:cubicBezTo>
                  <a:pt x="149775" y="2873103"/>
                  <a:pt x="52277" y="2701807"/>
                  <a:pt x="0" y="2486830"/>
                </a:cubicBezTo>
                <a:cubicBezTo>
                  <a:pt x="-37135" y="2217533"/>
                  <a:pt x="5341" y="2135059"/>
                  <a:pt x="0" y="1914749"/>
                </a:cubicBezTo>
                <a:cubicBezTo>
                  <a:pt x="-5341" y="1694439"/>
                  <a:pt x="46874" y="1640556"/>
                  <a:pt x="0" y="1406233"/>
                </a:cubicBezTo>
                <a:cubicBezTo>
                  <a:pt x="-46874" y="1171910"/>
                  <a:pt x="49003" y="1072782"/>
                  <a:pt x="0" y="855340"/>
                </a:cubicBezTo>
                <a:cubicBezTo>
                  <a:pt x="-49003" y="637898"/>
                  <a:pt x="33320" y="487461"/>
                  <a:pt x="0" y="368012"/>
                </a:cubicBezTo>
                <a:close/>
              </a:path>
            </a:pathLst>
          </a:custGeom>
          <a:solidFill>
            <a:srgbClr val="F4889F"/>
          </a:solidFill>
          <a:ln>
            <a:solidFill>
              <a:schemeClr val="tx1"/>
            </a:solidFill>
            <a:extLst>
              <a:ext uri="{C807C97D-BFC1-408E-A445-0C87EB9F89A2}">
                <ask:lineSketchStyleProps xmlns:ask="http://schemas.microsoft.com/office/drawing/2018/sketchyshapes" sd="208134761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2" descr="Travelling Hot Air Balloon Sticker by SlugBugg">
            <a:extLst>
              <a:ext uri="{FF2B5EF4-FFF2-40B4-BE49-F238E27FC236}">
                <a16:creationId xmlns:a16="http://schemas.microsoft.com/office/drawing/2014/main" id="{8D8A33F6-77DE-4C40-BEF8-8BF6DFADE71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083166" y="1975883"/>
            <a:ext cx="2480931" cy="24809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713974-9FAA-420B-A1F6-EA41F4F84278}"/>
              </a:ext>
            </a:extLst>
          </p:cNvPr>
          <p:cNvSpPr txBox="1"/>
          <p:nvPr/>
        </p:nvSpPr>
        <p:spPr>
          <a:xfrm>
            <a:off x="1512479" y="825461"/>
            <a:ext cx="934308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Chào</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mừng</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cô</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và</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các</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bạn</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đến</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với</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trò</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chơi</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củng</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r>
              <a:rPr kumimoji="0" lang="en-US" sz="3600" b="0" i="0" u="none" strike="noStrike" kern="1200" cap="none" spc="0" normalizeH="0" baseline="0" noProof="0" dirty="0" err="1">
                <a:ln>
                  <a:noFill/>
                </a:ln>
                <a:solidFill>
                  <a:srgbClr val="E6A22B"/>
                </a:solidFill>
                <a:effectLst/>
                <a:uLnTx/>
                <a:uFillTx/>
                <a:latin typeface="Pacifico" panose="00000500000000000000" pitchFamily="2" charset="0"/>
                <a:ea typeface="+mn-ea"/>
                <a:cs typeface="+mn-cs"/>
              </a:rPr>
              <a:t>cố</a:t>
            </a:r>
            <a:r>
              <a:rPr kumimoji="0" lang="en-US" sz="3600" b="0" i="0" u="none" strike="noStrike" kern="1200" cap="none" spc="0" normalizeH="0" baseline="0" noProof="0" dirty="0">
                <a:ln>
                  <a:noFill/>
                </a:ln>
                <a:solidFill>
                  <a:srgbClr val="E6A22B"/>
                </a:solidFill>
                <a:effectLst/>
                <a:uLnTx/>
                <a:uFillTx/>
                <a:latin typeface="Pacifico" panose="00000500000000000000" pitchFamily="2" charset="0"/>
                <a:ea typeface="+mn-ea"/>
                <a:cs typeface="+mn-cs"/>
              </a:rPr>
              <a:t> </a:t>
            </a:r>
          </a:p>
        </p:txBody>
      </p:sp>
      <p:sp>
        <p:nvSpPr>
          <p:cNvPr id="13" name="TextBox 12">
            <a:extLst>
              <a:ext uri="{FF2B5EF4-FFF2-40B4-BE49-F238E27FC236}">
                <a16:creationId xmlns:a16="http://schemas.microsoft.com/office/drawing/2014/main" id="{E4876D8D-D355-4414-9FE5-150182BCB7CA}"/>
              </a:ext>
            </a:extLst>
          </p:cNvPr>
          <p:cNvSpPr txBox="1"/>
          <p:nvPr/>
        </p:nvSpPr>
        <p:spPr>
          <a:xfrm>
            <a:off x="3030760" y="4877133"/>
            <a:ext cx="181341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Giới</a:t>
            </a:r>
            <a:r>
              <a:rPr kumimoji="0" lang="en-US" sz="30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30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thiệu</a:t>
            </a:r>
            <a:endParaRPr kumimoji="0" lang="en-US" sz="30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endParaRPr>
          </a:p>
        </p:txBody>
      </p:sp>
      <p:sp>
        <p:nvSpPr>
          <p:cNvPr id="15" name="TextBox 14">
            <a:extLst>
              <a:ext uri="{FF2B5EF4-FFF2-40B4-BE49-F238E27FC236}">
                <a16:creationId xmlns:a16="http://schemas.microsoft.com/office/drawing/2014/main" id="{CD41D885-DA9A-40F8-8E6A-2CDD1F68203C}"/>
              </a:ext>
            </a:extLst>
          </p:cNvPr>
          <p:cNvSpPr txBox="1"/>
          <p:nvPr/>
        </p:nvSpPr>
        <p:spPr>
          <a:xfrm>
            <a:off x="7182092" y="4868757"/>
            <a:ext cx="2355734"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Phần</a:t>
            </a:r>
            <a:r>
              <a:rPr kumimoji="0" lang="en-US" sz="30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30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thưởng</a:t>
            </a:r>
            <a:endParaRPr kumimoji="0" lang="en-US" sz="30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endParaRPr>
          </a:p>
        </p:txBody>
      </p:sp>
      <p:sp>
        <p:nvSpPr>
          <p:cNvPr id="19" name="TextBox 18">
            <a:extLst>
              <a:ext uri="{FF2B5EF4-FFF2-40B4-BE49-F238E27FC236}">
                <a16:creationId xmlns:a16="http://schemas.microsoft.com/office/drawing/2014/main" id="{A7A00EDF-9A84-4203-851D-BC36AE8DD33E}"/>
              </a:ext>
            </a:extLst>
          </p:cNvPr>
          <p:cNvSpPr txBox="1"/>
          <p:nvPr/>
        </p:nvSpPr>
        <p:spPr>
          <a:xfrm>
            <a:off x="-1245015" y="4266497"/>
            <a:ext cx="1979468" cy="57900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300" b="0" i="0" u="sng" strike="noStrike" kern="1200" cap="none" spc="0" normalizeH="0" baseline="0" noProof="0" dirty="0" err="1">
                <a:ln>
                  <a:noFill/>
                </a:ln>
                <a:solidFill>
                  <a:srgbClr val="FFF3DC"/>
                </a:solidFill>
                <a:effectLst/>
                <a:uLnTx/>
                <a:uFillTx/>
                <a:latin typeface="Pacifico" panose="00000500000000000000" pitchFamily="2" charset="0"/>
                <a:ea typeface="+mn-ea"/>
                <a:cs typeface="+mn-cs"/>
              </a:rPr>
              <a:t>Lưu</a:t>
            </a:r>
            <a:r>
              <a:rPr kumimoji="0" lang="en-US" sz="2300" b="0" i="0" u="sng" strike="noStrike" kern="1200" cap="none" spc="0" normalizeH="0" baseline="0" noProof="0" dirty="0">
                <a:ln>
                  <a:noFill/>
                </a:ln>
                <a:solidFill>
                  <a:srgbClr val="FFF3DC"/>
                </a:solidFill>
                <a:effectLst/>
                <a:uLnTx/>
                <a:uFillTx/>
                <a:latin typeface="Pacifico" panose="00000500000000000000" pitchFamily="2" charset="0"/>
                <a:ea typeface="+mn-ea"/>
                <a:cs typeface="+mn-cs"/>
              </a:rPr>
              <a:t> ý: </a:t>
            </a:r>
          </a:p>
        </p:txBody>
      </p:sp>
    </p:spTree>
    <p:custDataLst>
      <p:tags r:id="rId1"/>
    </p:custDataLst>
    <p:extLst>
      <p:ext uri="{BB962C8B-B14F-4D97-AF65-F5344CB8AC3E}">
        <p14:creationId xmlns:p14="http://schemas.microsoft.com/office/powerpoint/2010/main" val="3637670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F7A8465-62C7-4E58-BD7F-54D7574DC760}"/>
              </a:ext>
            </a:extLst>
          </p:cNvPr>
          <p:cNvSpPr/>
          <p:nvPr/>
        </p:nvSpPr>
        <p:spPr>
          <a:xfrm>
            <a:off x="-11547155" y="5758075"/>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Cartoon Hot Air Balloon Sticker">
            <a:extLst>
              <a:ext uri="{FF2B5EF4-FFF2-40B4-BE49-F238E27FC236}">
                <a16:creationId xmlns:a16="http://schemas.microsoft.com/office/drawing/2014/main" id="{1FA7B94A-BD10-4F79-93AF-534D3CA25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61459">
            <a:off x="23793" y="2117266"/>
            <a:ext cx="1641101" cy="2193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14056" y="85202"/>
            <a:ext cx="1541913" cy="9893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oud Blanco Sticker">
            <a:extLst>
              <a:ext uri="{FF2B5EF4-FFF2-40B4-BE49-F238E27FC236}">
                <a16:creationId xmlns:a16="http://schemas.microsoft.com/office/drawing/2014/main" id="{D5493E98-E20B-41CE-8034-6B613E02508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333281" y="111245"/>
            <a:ext cx="2405605" cy="15435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404886" y="111245"/>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836311" y="324130"/>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717455" y="-129500"/>
            <a:ext cx="1577989" cy="10125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artoon Hot Air Balloon Sticker">
            <a:extLst>
              <a:ext uri="{FF2B5EF4-FFF2-40B4-BE49-F238E27FC236}">
                <a16:creationId xmlns:a16="http://schemas.microsoft.com/office/drawing/2014/main" id="{4B52CF60-AB66-4A33-B3DC-C1BB7F910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08275">
            <a:off x="1173559" y="68533"/>
            <a:ext cx="2501162" cy="33437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1DD0CF0-A84F-482B-97DE-EFF6E79DFD96}"/>
              </a:ext>
            </a:extLst>
          </p:cNvPr>
          <p:cNvSpPr txBox="1"/>
          <p:nvPr/>
        </p:nvSpPr>
        <p:spPr>
          <a:xfrm>
            <a:off x="4005000" y="2059310"/>
            <a:ext cx="7855589" cy="938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500" b="0" i="0" u="none" strike="noStrike" kern="1200" cap="none" spc="0" normalizeH="0" baseline="0" noProof="0" dirty="0" err="1">
                <a:ln>
                  <a:noFill/>
                </a:ln>
                <a:solidFill>
                  <a:srgbClr val="F4889F"/>
                </a:solidFill>
                <a:effectLst/>
                <a:uLnTx/>
                <a:uFillTx/>
                <a:latin typeface="Gill Sans Ultra Bold" panose="020B0A02020104020203" pitchFamily="34" charset="0"/>
                <a:ea typeface="+mn-ea"/>
                <a:cs typeface="+mn-cs"/>
              </a:rPr>
              <a:t>Nhanh</a:t>
            </a:r>
            <a:r>
              <a:rPr kumimoji="0" lang="en-US" sz="5500" b="0" i="0" u="none" strike="noStrike" kern="1200" cap="none" spc="0" normalizeH="0" baseline="0" noProof="0" dirty="0">
                <a:ln>
                  <a:noFill/>
                </a:ln>
                <a:solidFill>
                  <a:srgbClr val="F4889F"/>
                </a:solidFill>
                <a:effectLst/>
                <a:uLnTx/>
                <a:uFillTx/>
                <a:latin typeface="Gill Sans Ultra Bold" panose="020B0A02020104020203" pitchFamily="34" charset="0"/>
                <a:ea typeface="+mn-ea"/>
                <a:cs typeface="+mn-cs"/>
              </a:rPr>
              <a:t> </a:t>
            </a:r>
            <a:r>
              <a:rPr kumimoji="0" lang="en-US" sz="5500" b="0" i="0" u="none" strike="noStrike" kern="1200" cap="none" spc="0" normalizeH="0" baseline="0" noProof="0" dirty="0" err="1">
                <a:ln>
                  <a:noFill/>
                </a:ln>
                <a:solidFill>
                  <a:srgbClr val="F4889F"/>
                </a:solidFill>
                <a:effectLst/>
                <a:uLnTx/>
                <a:uFillTx/>
                <a:latin typeface="Gill Sans Ultra Bold" panose="020B0A02020104020203" pitchFamily="34" charset="0"/>
                <a:ea typeface="+mn-ea"/>
                <a:cs typeface="+mn-cs"/>
              </a:rPr>
              <a:t>nhât</a:t>
            </a:r>
            <a:r>
              <a:rPr kumimoji="0" lang="en-US" sz="5500" b="0" i="0" u="none" strike="noStrike" kern="1200" cap="none" spc="0" normalizeH="0" baseline="0" noProof="0" dirty="0">
                <a:ln>
                  <a:noFill/>
                </a:ln>
                <a:solidFill>
                  <a:srgbClr val="F4889F"/>
                </a:solidFill>
                <a:effectLst/>
                <a:uLnTx/>
                <a:uFillTx/>
                <a:latin typeface="Gill Sans Ultra Bold" panose="020B0A02020104020203" pitchFamily="34" charset="0"/>
                <a:ea typeface="+mn-ea"/>
                <a:cs typeface="+mn-cs"/>
              </a:rPr>
              <a:t> </a:t>
            </a:r>
          </a:p>
        </p:txBody>
      </p:sp>
      <p:sp>
        <p:nvSpPr>
          <p:cNvPr id="16" name="TextBox 15">
            <a:extLst>
              <a:ext uri="{FF2B5EF4-FFF2-40B4-BE49-F238E27FC236}">
                <a16:creationId xmlns:a16="http://schemas.microsoft.com/office/drawing/2014/main" id="{7CEDAE3D-B89B-4F0B-8A99-82B15D44E92D}"/>
              </a:ext>
            </a:extLst>
          </p:cNvPr>
          <p:cNvSpPr txBox="1"/>
          <p:nvPr/>
        </p:nvSpPr>
        <p:spPr>
          <a:xfrm>
            <a:off x="7176304" y="2961885"/>
            <a:ext cx="4849792" cy="938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500" b="0" i="0" u="none" strike="noStrike" kern="1200" cap="none" spc="0" normalizeH="0" baseline="0" noProof="0" dirty="0" err="1">
                <a:ln>
                  <a:noFill/>
                </a:ln>
                <a:solidFill>
                  <a:srgbClr val="F4889F"/>
                </a:solidFill>
                <a:effectLst/>
                <a:uLnTx/>
                <a:uFillTx/>
                <a:latin typeface="Gill Sans Ultra Bold" panose="020B0A02020104020203" pitchFamily="34" charset="0"/>
                <a:ea typeface="+mn-ea"/>
                <a:cs typeface="+mn-cs"/>
              </a:rPr>
              <a:t>Đúng</a:t>
            </a:r>
            <a:r>
              <a:rPr kumimoji="0" lang="en-US" sz="5500" b="0" i="0" u="none" strike="noStrike" kern="1200" cap="none" spc="0" normalizeH="0" baseline="0" noProof="0" dirty="0">
                <a:ln>
                  <a:noFill/>
                </a:ln>
                <a:solidFill>
                  <a:srgbClr val="F4889F"/>
                </a:solidFill>
                <a:effectLst/>
                <a:uLnTx/>
                <a:uFillTx/>
                <a:latin typeface="Gill Sans Ultra Bold" panose="020B0A02020104020203" pitchFamily="34" charset="0"/>
                <a:ea typeface="+mn-ea"/>
                <a:cs typeface="+mn-cs"/>
              </a:rPr>
              <a:t> </a:t>
            </a:r>
            <a:r>
              <a:rPr kumimoji="0" lang="en-US" sz="5500" b="0" i="0" u="none" strike="noStrike" kern="1200" cap="none" spc="0" normalizeH="0" baseline="0" noProof="0" dirty="0" err="1">
                <a:ln>
                  <a:noFill/>
                </a:ln>
                <a:solidFill>
                  <a:srgbClr val="F4889F"/>
                </a:solidFill>
                <a:effectLst/>
                <a:uLnTx/>
                <a:uFillTx/>
                <a:latin typeface="Gill Sans Ultra Bold" panose="020B0A02020104020203" pitchFamily="34" charset="0"/>
                <a:ea typeface="+mn-ea"/>
                <a:cs typeface="+mn-cs"/>
              </a:rPr>
              <a:t>nhât</a:t>
            </a:r>
            <a:endParaRPr kumimoji="0" lang="en-US" sz="5500" b="0" i="0" u="none" strike="noStrike" kern="1200" cap="none" spc="0" normalizeH="0" baseline="0" noProof="0" dirty="0">
              <a:ln>
                <a:noFill/>
              </a:ln>
              <a:solidFill>
                <a:srgbClr val="F4889F"/>
              </a:solidFill>
              <a:effectLst/>
              <a:uLnTx/>
              <a:uFillTx/>
              <a:latin typeface="Gill Sans Ultra Bold" panose="020B0A02020104020203" pitchFamily="34" charset="0"/>
              <a:ea typeface="+mn-ea"/>
              <a:cs typeface="+mn-cs"/>
            </a:endParaRPr>
          </a:p>
        </p:txBody>
      </p:sp>
      <p:sp>
        <p:nvSpPr>
          <p:cNvPr id="9" name="Oval 8">
            <a:hlinkClick r:id="rId6" action="ppaction://hlinksldjump"/>
            <a:extLst>
              <a:ext uri="{FF2B5EF4-FFF2-40B4-BE49-F238E27FC236}">
                <a16:creationId xmlns:a16="http://schemas.microsoft.com/office/drawing/2014/main" id="{E4AFB58A-F94A-4E98-9C52-22516E91D524}"/>
              </a:ext>
            </a:extLst>
          </p:cNvPr>
          <p:cNvSpPr/>
          <p:nvPr/>
        </p:nvSpPr>
        <p:spPr>
          <a:xfrm>
            <a:off x="405405" y="533951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endParaRPr>
          </a:p>
        </p:txBody>
      </p:sp>
      <p:sp>
        <p:nvSpPr>
          <p:cNvPr id="19" name="Oval 18">
            <a:hlinkClick r:id="rId7" action="ppaction://hlinksldjump"/>
            <a:extLst>
              <a:ext uri="{FF2B5EF4-FFF2-40B4-BE49-F238E27FC236}">
                <a16:creationId xmlns:a16="http://schemas.microsoft.com/office/drawing/2014/main" id="{B961B581-9A8B-4646-9241-5D714C639EB3}"/>
              </a:ext>
            </a:extLst>
          </p:cNvPr>
          <p:cNvSpPr/>
          <p:nvPr/>
        </p:nvSpPr>
        <p:spPr>
          <a:xfrm>
            <a:off x="1905774" y="5809889"/>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1</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hlinkClick r:id="rId8" action="ppaction://hlinksldjump"/>
            <a:extLst>
              <a:ext uri="{FF2B5EF4-FFF2-40B4-BE49-F238E27FC236}">
                <a16:creationId xmlns:a16="http://schemas.microsoft.com/office/drawing/2014/main" id="{C2920F32-4D29-4F82-8647-4B5805AD16D2}"/>
              </a:ext>
            </a:extLst>
          </p:cNvPr>
          <p:cNvSpPr/>
          <p:nvPr/>
        </p:nvSpPr>
        <p:spPr>
          <a:xfrm>
            <a:off x="3400837"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2</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Oval 20">
            <a:hlinkClick r:id="rId9" action="ppaction://hlinksldjump"/>
            <a:extLst>
              <a:ext uri="{FF2B5EF4-FFF2-40B4-BE49-F238E27FC236}">
                <a16:creationId xmlns:a16="http://schemas.microsoft.com/office/drawing/2014/main" id="{357F6E98-2D72-4FFE-9986-8ADF3D71029D}"/>
              </a:ext>
            </a:extLst>
          </p:cNvPr>
          <p:cNvSpPr/>
          <p:nvPr/>
        </p:nvSpPr>
        <p:spPr>
          <a:xfrm>
            <a:off x="4895900" y="5809889"/>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3</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a:hlinkClick r:id="rId6" action="ppaction://hlinksldjump"/>
            <a:extLst>
              <a:ext uri="{FF2B5EF4-FFF2-40B4-BE49-F238E27FC236}">
                <a16:creationId xmlns:a16="http://schemas.microsoft.com/office/drawing/2014/main" id="{C92615F7-A192-407F-8FAB-496E0BD7367B}"/>
              </a:ext>
            </a:extLst>
          </p:cNvPr>
          <p:cNvSpPr/>
          <p:nvPr/>
        </p:nvSpPr>
        <p:spPr>
          <a:xfrm>
            <a:off x="6390963"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4</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hlinkClick r:id="rId10" action="ppaction://hlinksldjump"/>
            <a:extLst>
              <a:ext uri="{FF2B5EF4-FFF2-40B4-BE49-F238E27FC236}">
                <a16:creationId xmlns:a16="http://schemas.microsoft.com/office/drawing/2014/main" id="{28ED415A-A47F-406A-9F84-811ED4D2A809}"/>
              </a:ext>
            </a:extLst>
          </p:cNvPr>
          <p:cNvSpPr/>
          <p:nvPr/>
        </p:nvSpPr>
        <p:spPr>
          <a:xfrm>
            <a:off x="7886026"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5</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06FBFFD-253D-41CA-9903-4F00FD60A510}"/>
              </a:ext>
            </a:extLst>
          </p:cNvPr>
          <p:cNvSpPr txBox="1"/>
          <p:nvPr/>
        </p:nvSpPr>
        <p:spPr>
          <a:xfrm>
            <a:off x="434471" y="5623928"/>
            <a:ext cx="909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START</a:t>
            </a:r>
          </a:p>
        </p:txBody>
      </p:sp>
      <p:sp>
        <p:nvSpPr>
          <p:cNvPr id="2" name="TextBox 1">
            <a:extLst>
              <a:ext uri="{FF2B5EF4-FFF2-40B4-BE49-F238E27FC236}">
                <a16:creationId xmlns:a16="http://schemas.microsoft.com/office/drawing/2014/main" id="{68140821-2516-D29C-7CE5-D29CF521F27A}"/>
              </a:ext>
            </a:extLst>
          </p:cNvPr>
          <p:cNvSpPr txBox="1"/>
          <p:nvPr/>
        </p:nvSpPr>
        <p:spPr>
          <a:xfrm rot="2664757">
            <a:off x="8714289" y="1658281"/>
            <a:ext cx="435339" cy="938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4889F"/>
                </a:solidFill>
                <a:effectLst/>
                <a:uLnTx/>
                <a:uFillTx/>
                <a:latin typeface="Gill Sans Ultra Bold" panose="020B0A02020104020203" pitchFamily="34" charset="0"/>
                <a:ea typeface="+mn-ea"/>
                <a:cs typeface="+mn-cs"/>
              </a:rPr>
              <a:t>,</a:t>
            </a:r>
            <a:r>
              <a:rPr kumimoji="0" lang="en-US" sz="5500" b="0" i="0" u="none" strike="noStrike" kern="1200" cap="none" spc="0" normalizeH="0" baseline="0" noProof="0" dirty="0">
                <a:ln>
                  <a:noFill/>
                </a:ln>
                <a:solidFill>
                  <a:srgbClr val="F4889F"/>
                </a:solidFill>
                <a:effectLst/>
                <a:uLnTx/>
                <a:uFillTx/>
                <a:latin typeface="Gill Sans Ultra Bold" panose="020B0A02020104020203" pitchFamily="34" charset="0"/>
                <a:ea typeface="+mn-ea"/>
                <a:cs typeface="+mn-cs"/>
              </a:rPr>
              <a:t> </a:t>
            </a:r>
          </a:p>
        </p:txBody>
      </p:sp>
      <p:sp>
        <p:nvSpPr>
          <p:cNvPr id="4" name="TextBox 3">
            <a:extLst>
              <a:ext uri="{FF2B5EF4-FFF2-40B4-BE49-F238E27FC236}">
                <a16:creationId xmlns:a16="http://schemas.microsoft.com/office/drawing/2014/main" id="{F75D4410-7B8B-02E0-BF28-425188A3F86C}"/>
              </a:ext>
            </a:extLst>
          </p:cNvPr>
          <p:cNvSpPr txBox="1"/>
          <p:nvPr/>
        </p:nvSpPr>
        <p:spPr>
          <a:xfrm rot="2664757">
            <a:off x="11352038" y="2579189"/>
            <a:ext cx="435339" cy="938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4889F"/>
                </a:solidFill>
                <a:effectLst/>
                <a:uLnTx/>
                <a:uFillTx/>
                <a:latin typeface="Gill Sans Ultra Bold" panose="020B0A02020104020203" pitchFamily="34" charset="0"/>
                <a:ea typeface="+mn-ea"/>
                <a:cs typeface="+mn-cs"/>
              </a:rPr>
              <a:t>,</a:t>
            </a:r>
            <a:r>
              <a:rPr kumimoji="0" lang="en-US" sz="5500" b="0" i="0" u="none" strike="noStrike" kern="1200" cap="none" spc="0" normalizeH="0" baseline="0" noProof="0" dirty="0">
                <a:ln>
                  <a:noFill/>
                </a:ln>
                <a:solidFill>
                  <a:srgbClr val="F4889F"/>
                </a:solidFill>
                <a:effectLst/>
                <a:uLnTx/>
                <a:uFillTx/>
                <a:latin typeface="Gill Sans Ultra Bold" panose="020B0A02020104020203" pitchFamily="34" charset="0"/>
                <a:ea typeface="+mn-ea"/>
                <a:cs typeface="+mn-cs"/>
              </a:rPr>
              <a:t> </a:t>
            </a:r>
          </a:p>
        </p:txBody>
      </p:sp>
    </p:spTree>
    <p:custDataLst>
      <p:tags r:id="rId1"/>
    </p:custDataLst>
    <p:extLst>
      <p:ext uri="{BB962C8B-B14F-4D97-AF65-F5344CB8AC3E}">
        <p14:creationId xmlns:p14="http://schemas.microsoft.com/office/powerpoint/2010/main" val="217610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FDE175F-E9B5-4299-8B31-CA4FC3B2DEFF}"/>
              </a:ext>
            </a:extLst>
          </p:cNvPr>
          <p:cNvSpPr/>
          <p:nvPr/>
        </p:nvSpPr>
        <p:spPr>
          <a:xfrm>
            <a:off x="960473" y="287384"/>
            <a:ext cx="10388013" cy="6294170"/>
          </a:xfrm>
          <a:custGeom>
            <a:avLst/>
            <a:gdLst>
              <a:gd name="connsiteX0" fmla="*/ 0 w 10388013"/>
              <a:gd name="connsiteY0" fmla="*/ 1049049 h 6294170"/>
              <a:gd name="connsiteX1" fmla="*/ 1049049 w 10388013"/>
              <a:gd name="connsiteY1" fmla="*/ 0 h 6294170"/>
              <a:gd name="connsiteX2" fmla="*/ 1806984 w 10388013"/>
              <a:gd name="connsiteY2" fmla="*/ 0 h 6294170"/>
              <a:gd name="connsiteX3" fmla="*/ 2399121 w 10388013"/>
              <a:gd name="connsiteY3" fmla="*/ 0 h 6294170"/>
              <a:gd name="connsiteX4" fmla="*/ 2825459 w 10388013"/>
              <a:gd name="connsiteY4" fmla="*/ 0 h 6294170"/>
              <a:gd name="connsiteX5" fmla="*/ 3334697 w 10388013"/>
              <a:gd name="connsiteY5" fmla="*/ 0 h 6294170"/>
              <a:gd name="connsiteX6" fmla="*/ 3926834 w 10388013"/>
              <a:gd name="connsiteY6" fmla="*/ 0 h 6294170"/>
              <a:gd name="connsiteX7" fmla="*/ 4353172 w 10388013"/>
              <a:gd name="connsiteY7" fmla="*/ 0 h 6294170"/>
              <a:gd name="connsiteX8" fmla="*/ 4945309 w 10388013"/>
              <a:gd name="connsiteY8" fmla="*/ 0 h 6294170"/>
              <a:gd name="connsiteX9" fmla="*/ 5703244 w 10388013"/>
              <a:gd name="connsiteY9" fmla="*/ 0 h 6294170"/>
              <a:gd name="connsiteX10" fmla="*/ 6046683 w 10388013"/>
              <a:gd name="connsiteY10" fmla="*/ 0 h 6294170"/>
              <a:gd name="connsiteX11" fmla="*/ 6721719 w 10388013"/>
              <a:gd name="connsiteY11" fmla="*/ 0 h 6294170"/>
              <a:gd name="connsiteX12" fmla="*/ 7065159 w 10388013"/>
              <a:gd name="connsiteY12" fmla="*/ 0 h 6294170"/>
              <a:gd name="connsiteX13" fmla="*/ 7657296 w 10388013"/>
              <a:gd name="connsiteY13" fmla="*/ 0 h 6294170"/>
              <a:gd name="connsiteX14" fmla="*/ 8166533 w 10388013"/>
              <a:gd name="connsiteY14" fmla="*/ 0 h 6294170"/>
              <a:gd name="connsiteX15" fmla="*/ 9338964 w 10388013"/>
              <a:gd name="connsiteY15" fmla="*/ 0 h 6294170"/>
              <a:gd name="connsiteX16" fmla="*/ 10388013 w 10388013"/>
              <a:gd name="connsiteY16" fmla="*/ 1049049 h 6294170"/>
              <a:gd name="connsiteX17" fmla="*/ 10388013 w 10388013"/>
              <a:gd name="connsiteY17" fmla="*/ 1522606 h 6294170"/>
              <a:gd name="connsiteX18" fmla="*/ 10388013 w 10388013"/>
              <a:gd name="connsiteY18" fmla="*/ 2205966 h 6294170"/>
              <a:gd name="connsiteX19" fmla="*/ 10388013 w 10388013"/>
              <a:gd name="connsiteY19" fmla="*/ 2889326 h 6294170"/>
              <a:gd name="connsiteX20" fmla="*/ 10388013 w 10388013"/>
              <a:gd name="connsiteY20" fmla="*/ 3404844 h 6294170"/>
              <a:gd name="connsiteX21" fmla="*/ 10388013 w 10388013"/>
              <a:gd name="connsiteY21" fmla="*/ 4046243 h 6294170"/>
              <a:gd name="connsiteX22" fmla="*/ 10388013 w 10388013"/>
              <a:gd name="connsiteY22" fmla="*/ 4687643 h 6294170"/>
              <a:gd name="connsiteX23" fmla="*/ 10388013 w 10388013"/>
              <a:gd name="connsiteY23" fmla="*/ 5245121 h 6294170"/>
              <a:gd name="connsiteX24" fmla="*/ 9338964 w 10388013"/>
              <a:gd name="connsiteY24" fmla="*/ 6294170 h 6294170"/>
              <a:gd name="connsiteX25" fmla="*/ 8995525 w 10388013"/>
              <a:gd name="connsiteY25" fmla="*/ 6294170 h 6294170"/>
              <a:gd name="connsiteX26" fmla="*/ 8569186 w 10388013"/>
              <a:gd name="connsiteY26" fmla="*/ 6294170 h 6294170"/>
              <a:gd name="connsiteX27" fmla="*/ 7977049 w 10388013"/>
              <a:gd name="connsiteY27" fmla="*/ 6294170 h 6294170"/>
              <a:gd name="connsiteX28" fmla="*/ 7550711 w 10388013"/>
              <a:gd name="connsiteY28" fmla="*/ 6294170 h 6294170"/>
              <a:gd name="connsiteX29" fmla="*/ 6792776 w 10388013"/>
              <a:gd name="connsiteY29" fmla="*/ 6294170 h 6294170"/>
              <a:gd name="connsiteX30" fmla="*/ 6034841 w 10388013"/>
              <a:gd name="connsiteY30" fmla="*/ 6294170 h 6294170"/>
              <a:gd name="connsiteX31" fmla="*/ 5525603 w 10388013"/>
              <a:gd name="connsiteY31" fmla="*/ 6294170 h 6294170"/>
              <a:gd name="connsiteX32" fmla="*/ 5182164 w 10388013"/>
              <a:gd name="connsiteY32" fmla="*/ 6294170 h 6294170"/>
              <a:gd name="connsiteX33" fmla="*/ 4838724 w 10388013"/>
              <a:gd name="connsiteY33" fmla="*/ 6294170 h 6294170"/>
              <a:gd name="connsiteX34" fmla="*/ 4163688 w 10388013"/>
              <a:gd name="connsiteY34" fmla="*/ 6294170 h 6294170"/>
              <a:gd name="connsiteX35" fmla="*/ 3405753 w 10388013"/>
              <a:gd name="connsiteY35" fmla="*/ 6294170 h 6294170"/>
              <a:gd name="connsiteX36" fmla="*/ 2647818 w 10388013"/>
              <a:gd name="connsiteY36" fmla="*/ 6294170 h 6294170"/>
              <a:gd name="connsiteX37" fmla="*/ 2221480 w 10388013"/>
              <a:gd name="connsiteY37" fmla="*/ 6294170 h 6294170"/>
              <a:gd name="connsiteX38" fmla="*/ 1049049 w 10388013"/>
              <a:gd name="connsiteY38" fmla="*/ 6294170 h 6294170"/>
              <a:gd name="connsiteX39" fmla="*/ 0 w 10388013"/>
              <a:gd name="connsiteY39" fmla="*/ 5245121 h 6294170"/>
              <a:gd name="connsiteX40" fmla="*/ 0 w 10388013"/>
              <a:gd name="connsiteY40" fmla="*/ 4687643 h 6294170"/>
              <a:gd name="connsiteX41" fmla="*/ 0 w 10388013"/>
              <a:gd name="connsiteY41" fmla="*/ 4172125 h 6294170"/>
              <a:gd name="connsiteX42" fmla="*/ 0 w 10388013"/>
              <a:gd name="connsiteY42" fmla="*/ 3530726 h 6294170"/>
              <a:gd name="connsiteX43" fmla="*/ 0 w 10388013"/>
              <a:gd name="connsiteY43" fmla="*/ 2931287 h 6294170"/>
              <a:gd name="connsiteX44" fmla="*/ 0 w 10388013"/>
              <a:gd name="connsiteY44" fmla="*/ 2331848 h 6294170"/>
              <a:gd name="connsiteX45" fmla="*/ 0 w 10388013"/>
              <a:gd name="connsiteY45" fmla="*/ 1732409 h 6294170"/>
              <a:gd name="connsiteX46" fmla="*/ 0 w 10388013"/>
              <a:gd name="connsiteY46" fmla="*/ 1049049 h 629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388013" h="6294170" fill="none" extrusionOk="0">
                <a:moveTo>
                  <a:pt x="0" y="1049049"/>
                </a:moveTo>
                <a:cubicBezTo>
                  <a:pt x="36400" y="427754"/>
                  <a:pt x="374518" y="2633"/>
                  <a:pt x="1049049" y="0"/>
                </a:cubicBezTo>
                <a:cubicBezTo>
                  <a:pt x="1386502" y="-18915"/>
                  <a:pt x="1585924" y="74176"/>
                  <a:pt x="1806984" y="0"/>
                </a:cubicBezTo>
                <a:cubicBezTo>
                  <a:pt x="2028045" y="-74176"/>
                  <a:pt x="2274318" y="27934"/>
                  <a:pt x="2399121" y="0"/>
                </a:cubicBezTo>
                <a:cubicBezTo>
                  <a:pt x="2523924" y="-27934"/>
                  <a:pt x="2688114" y="5036"/>
                  <a:pt x="2825459" y="0"/>
                </a:cubicBezTo>
                <a:cubicBezTo>
                  <a:pt x="2962804" y="-5036"/>
                  <a:pt x="3180637" y="45570"/>
                  <a:pt x="3334697" y="0"/>
                </a:cubicBezTo>
                <a:cubicBezTo>
                  <a:pt x="3488757" y="-45570"/>
                  <a:pt x="3680660" y="5601"/>
                  <a:pt x="3926834" y="0"/>
                </a:cubicBezTo>
                <a:cubicBezTo>
                  <a:pt x="4173008" y="-5601"/>
                  <a:pt x="4235418" y="27920"/>
                  <a:pt x="4353172" y="0"/>
                </a:cubicBezTo>
                <a:cubicBezTo>
                  <a:pt x="4470926" y="-27920"/>
                  <a:pt x="4730940" y="54941"/>
                  <a:pt x="4945309" y="0"/>
                </a:cubicBezTo>
                <a:cubicBezTo>
                  <a:pt x="5159678" y="-54941"/>
                  <a:pt x="5379796" y="58035"/>
                  <a:pt x="5703244" y="0"/>
                </a:cubicBezTo>
                <a:cubicBezTo>
                  <a:pt x="6026692" y="-58035"/>
                  <a:pt x="5975850" y="21032"/>
                  <a:pt x="6046683" y="0"/>
                </a:cubicBezTo>
                <a:cubicBezTo>
                  <a:pt x="6117516" y="-21032"/>
                  <a:pt x="6531363" y="47569"/>
                  <a:pt x="6721719" y="0"/>
                </a:cubicBezTo>
                <a:cubicBezTo>
                  <a:pt x="6912075" y="-47569"/>
                  <a:pt x="6953274" y="10660"/>
                  <a:pt x="7065159" y="0"/>
                </a:cubicBezTo>
                <a:cubicBezTo>
                  <a:pt x="7177044" y="-10660"/>
                  <a:pt x="7502388" y="26586"/>
                  <a:pt x="7657296" y="0"/>
                </a:cubicBezTo>
                <a:cubicBezTo>
                  <a:pt x="7812204" y="-26586"/>
                  <a:pt x="8043272" y="33652"/>
                  <a:pt x="8166533" y="0"/>
                </a:cubicBezTo>
                <a:cubicBezTo>
                  <a:pt x="8289794" y="-33652"/>
                  <a:pt x="8985977" y="98219"/>
                  <a:pt x="9338964" y="0"/>
                </a:cubicBezTo>
                <a:cubicBezTo>
                  <a:pt x="10025982" y="120908"/>
                  <a:pt x="10501933" y="473890"/>
                  <a:pt x="10388013" y="1049049"/>
                </a:cubicBezTo>
                <a:cubicBezTo>
                  <a:pt x="10407859" y="1221955"/>
                  <a:pt x="10332597" y="1383747"/>
                  <a:pt x="10388013" y="1522606"/>
                </a:cubicBezTo>
                <a:cubicBezTo>
                  <a:pt x="10443429" y="1661465"/>
                  <a:pt x="10358318" y="2032841"/>
                  <a:pt x="10388013" y="2205966"/>
                </a:cubicBezTo>
                <a:cubicBezTo>
                  <a:pt x="10417708" y="2379091"/>
                  <a:pt x="10385427" y="2605122"/>
                  <a:pt x="10388013" y="2889326"/>
                </a:cubicBezTo>
                <a:cubicBezTo>
                  <a:pt x="10390599" y="3173530"/>
                  <a:pt x="10335790" y="3224909"/>
                  <a:pt x="10388013" y="3404844"/>
                </a:cubicBezTo>
                <a:cubicBezTo>
                  <a:pt x="10440236" y="3584779"/>
                  <a:pt x="10356233" y="3856704"/>
                  <a:pt x="10388013" y="4046243"/>
                </a:cubicBezTo>
                <a:cubicBezTo>
                  <a:pt x="10419793" y="4235782"/>
                  <a:pt x="10349721" y="4521609"/>
                  <a:pt x="10388013" y="4687643"/>
                </a:cubicBezTo>
                <a:cubicBezTo>
                  <a:pt x="10426305" y="4853677"/>
                  <a:pt x="10355522" y="5081443"/>
                  <a:pt x="10388013" y="5245121"/>
                </a:cubicBezTo>
                <a:cubicBezTo>
                  <a:pt x="10393376" y="5811603"/>
                  <a:pt x="9916580" y="6312547"/>
                  <a:pt x="9338964" y="6294170"/>
                </a:cubicBezTo>
                <a:cubicBezTo>
                  <a:pt x="9196986" y="6308784"/>
                  <a:pt x="9102194" y="6274357"/>
                  <a:pt x="8995525" y="6294170"/>
                </a:cubicBezTo>
                <a:cubicBezTo>
                  <a:pt x="8888856" y="6313983"/>
                  <a:pt x="8675071" y="6263499"/>
                  <a:pt x="8569186" y="6294170"/>
                </a:cubicBezTo>
                <a:cubicBezTo>
                  <a:pt x="8463301" y="6324841"/>
                  <a:pt x="8172129" y="6281634"/>
                  <a:pt x="7977049" y="6294170"/>
                </a:cubicBezTo>
                <a:cubicBezTo>
                  <a:pt x="7781969" y="6306706"/>
                  <a:pt x="7670194" y="6279325"/>
                  <a:pt x="7550711" y="6294170"/>
                </a:cubicBezTo>
                <a:cubicBezTo>
                  <a:pt x="7431228" y="6309015"/>
                  <a:pt x="7097976" y="6267969"/>
                  <a:pt x="6792776" y="6294170"/>
                </a:cubicBezTo>
                <a:cubicBezTo>
                  <a:pt x="6487576" y="6320371"/>
                  <a:pt x="6350792" y="6254191"/>
                  <a:pt x="6034841" y="6294170"/>
                </a:cubicBezTo>
                <a:cubicBezTo>
                  <a:pt x="5718890" y="6334149"/>
                  <a:pt x="5743059" y="6249572"/>
                  <a:pt x="5525603" y="6294170"/>
                </a:cubicBezTo>
                <a:cubicBezTo>
                  <a:pt x="5308147" y="6338768"/>
                  <a:pt x="5320711" y="6293039"/>
                  <a:pt x="5182164" y="6294170"/>
                </a:cubicBezTo>
                <a:cubicBezTo>
                  <a:pt x="5043617" y="6295301"/>
                  <a:pt x="5006753" y="6280411"/>
                  <a:pt x="4838724" y="6294170"/>
                </a:cubicBezTo>
                <a:cubicBezTo>
                  <a:pt x="4670695" y="6307929"/>
                  <a:pt x="4488337" y="6239140"/>
                  <a:pt x="4163688" y="6294170"/>
                </a:cubicBezTo>
                <a:cubicBezTo>
                  <a:pt x="3839039" y="6349200"/>
                  <a:pt x="3691074" y="6260126"/>
                  <a:pt x="3405753" y="6294170"/>
                </a:cubicBezTo>
                <a:cubicBezTo>
                  <a:pt x="3120433" y="6328214"/>
                  <a:pt x="2803588" y="6213902"/>
                  <a:pt x="2647818" y="6294170"/>
                </a:cubicBezTo>
                <a:cubicBezTo>
                  <a:pt x="2492048" y="6374438"/>
                  <a:pt x="2336798" y="6252973"/>
                  <a:pt x="2221480" y="6294170"/>
                </a:cubicBezTo>
                <a:cubicBezTo>
                  <a:pt x="2106162" y="6335367"/>
                  <a:pt x="1624830" y="6244409"/>
                  <a:pt x="1049049" y="6294170"/>
                </a:cubicBezTo>
                <a:cubicBezTo>
                  <a:pt x="476991" y="6374932"/>
                  <a:pt x="18982" y="5919215"/>
                  <a:pt x="0" y="5245121"/>
                </a:cubicBezTo>
                <a:cubicBezTo>
                  <a:pt x="-55435" y="4992529"/>
                  <a:pt x="29784" y="4873741"/>
                  <a:pt x="0" y="4687643"/>
                </a:cubicBezTo>
                <a:cubicBezTo>
                  <a:pt x="-29784" y="4501545"/>
                  <a:pt x="14064" y="4286429"/>
                  <a:pt x="0" y="4172125"/>
                </a:cubicBezTo>
                <a:cubicBezTo>
                  <a:pt x="-14064" y="4057821"/>
                  <a:pt x="68171" y="3844324"/>
                  <a:pt x="0" y="3530726"/>
                </a:cubicBezTo>
                <a:cubicBezTo>
                  <a:pt x="-68171" y="3217128"/>
                  <a:pt x="36215" y="3133921"/>
                  <a:pt x="0" y="2931287"/>
                </a:cubicBezTo>
                <a:cubicBezTo>
                  <a:pt x="-36215" y="2728653"/>
                  <a:pt x="10303" y="2622792"/>
                  <a:pt x="0" y="2331848"/>
                </a:cubicBezTo>
                <a:cubicBezTo>
                  <a:pt x="-10303" y="2040904"/>
                  <a:pt x="28202" y="1930943"/>
                  <a:pt x="0" y="1732409"/>
                </a:cubicBezTo>
                <a:cubicBezTo>
                  <a:pt x="-28202" y="1533875"/>
                  <a:pt x="22001" y="1372343"/>
                  <a:pt x="0" y="1049049"/>
                </a:cubicBezTo>
                <a:close/>
              </a:path>
              <a:path w="10388013" h="6294170" stroke="0" extrusionOk="0">
                <a:moveTo>
                  <a:pt x="0" y="1049049"/>
                </a:moveTo>
                <a:cubicBezTo>
                  <a:pt x="83080" y="406094"/>
                  <a:pt x="572735" y="122394"/>
                  <a:pt x="1049049" y="0"/>
                </a:cubicBezTo>
                <a:cubicBezTo>
                  <a:pt x="1309531" y="-17364"/>
                  <a:pt x="1505141" y="13810"/>
                  <a:pt x="1724085" y="0"/>
                </a:cubicBezTo>
                <a:cubicBezTo>
                  <a:pt x="1943029" y="-13810"/>
                  <a:pt x="2171173" y="8586"/>
                  <a:pt x="2482020" y="0"/>
                </a:cubicBezTo>
                <a:cubicBezTo>
                  <a:pt x="2792868" y="-8586"/>
                  <a:pt x="2683874" y="33732"/>
                  <a:pt x="2825459" y="0"/>
                </a:cubicBezTo>
                <a:cubicBezTo>
                  <a:pt x="2967044" y="-33732"/>
                  <a:pt x="3048357" y="37666"/>
                  <a:pt x="3168899" y="0"/>
                </a:cubicBezTo>
                <a:cubicBezTo>
                  <a:pt x="3289441" y="-37666"/>
                  <a:pt x="3590902" y="6494"/>
                  <a:pt x="3926834" y="0"/>
                </a:cubicBezTo>
                <a:cubicBezTo>
                  <a:pt x="4262766" y="-6494"/>
                  <a:pt x="4267630" y="4124"/>
                  <a:pt x="4436071" y="0"/>
                </a:cubicBezTo>
                <a:cubicBezTo>
                  <a:pt x="4604512" y="-4124"/>
                  <a:pt x="4871205" y="59521"/>
                  <a:pt x="5028208" y="0"/>
                </a:cubicBezTo>
                <a:cubicBezTo>
                  <a:pt x="5185211" y="-59521"/>
                  <a:pt x="5446791" y="62573"/>
                  <a:pt x="5703244" y="0"/>
                </a:cubicBezTo>
                <a:cubicBezTo>
                  <a:pt x="5959697" y="-62573"/>
                  <a:pt x="6184562" y="50040"/>
                  <a:pt x="6461179" y="0"/>
                </a:cubicBezTo>
                <a:cubicBezTo>
                  <a:pt x="6737797" y="-50040"/>
                  <a:pt x="6910984" y="63089"/>
                  <a:pt x="7053316" y="0"/>
                </a:cubicBezTo>
                <a:cubicBezTo>
                  <a:pt x="7195648" y="-63089"/>
                  <a:pt x="7374448" y="39532"/>
                  <a:pt x="7479654" y="0"/>
                </a:cubicBezTo>
                <a:cubicBezTo>
                  <a:pt x="7584860" y="-39532"/>
                  <a:pt x="7971963" y="63170"/>
                  <a:pt x="8154690" y="0"/>
                </a:cubicBezTo>
                <a:cubicBezTo>
                  <a:pt x="8337417" y="-63170"/>
                  <a:pt x="8941240" y="8594"/>
                  <a:pt x="9338964" y="0"/>
                </a:cubicBezTo>
                <a:cubicBezTo>
                  <a:pt x="9932244" y="-40925"/>
                  <a:pt x="10445218" y="413031"/>
                  <a:pt x="10388013" y="1049049"/>
                </a:cubicBezTo>
                <a:cubicBezTo>
                  <a:pt x="10391064" y="1186725"/>
                  <a:pt x="10338731" y="1352651"/>
                  <a:pt x="10388013" y="1522606"/>
                </a:cubicBezTo>
                <a:cubicBezTo>
                  <a:pt x="10437295" y="1692561"/>
                  <a:pt x="10326611" y="1846095"/>
                  <a:pt x="10388013" y="2038123"/>
                </a:cubicBezTo>
                <a:cubicBezTo>
                  <a:pt x="10449415" y="2230151"/>
                  <a:pt x="10376554" y="2483794"/>
                  <a:pt x="10388013" y="2595601"/>
                </a:cubicBezTo>
                <a:cubicBezTo>
                  <a:pt x="10399472" y="2707408"/>
                  <a:pt x="10357103" y="2989244"/>
                  <a:pt x="10388013" y="3278962"/>
                </a:cubicBezTo>
                <a:cubicBezTo>
                  <a:pt x="10418923" y="3568680"/>
                  <a:pt x="10355943" y="3598157"/>
                  <a:pt x="10388013" y="3878400"/>
                </a:cubicBezTo>
                <a:cubicBezTo>
                  <a:pt x="10420083" y="4158643"/>
                  <a:pt x="10366857" y="4207000"/>
                  <a:pt x="10388013" y="4351957"/>
                </a:cubicBezTo>
                <a:cubicBezTo>
                  <a:pt x="10409169" y="4496914"/>
                  <a:pt x="10362173" y="4839460"/>
                  <a:pt x="10388013" y="5245121"/>
                </a:cubicBezTo>
                <a:cubicBezTo>
                  <a:pt x="10371879" y="5702556"/>
                  <a:pt x="9859750" y="6426928"/>
                  <a:pt x="9338964" y="6294170"/>
                </a:cubicBezTo>
                <a:cubicBezTo>
                  <a:pt x="9202569" y="6330633"/>
                  <a:pt x="9069186" y="6257832"/>
                  <a:pt x="8829726" y="6294170"/>
                </a:cubicBezTo>
                <a:cubicBezTo>
                  <a:pt x="8590266" y="6330508"/>
                  <a:pt x="8370788" y="6238606"/>
                  <a:pt x="8237590" y="6294170"/>
                </a:cubicBezTo>
                <a:cubicBezTo>
                  <a:pt x="8104392" y="6349734"/>
                  <a:pt x="7917511" y="6268064"/>
                  <a:pt x="7811251" y="6294170"/>
                </a:cubicBezTo>
                <a:cubicBezTo>
                  <a:pt x="7704991" y="6320276"/>
                  <a:pt x="7636749" y="6264399"/>
                  <a:pt x="7467812" y="6294170"/>
                </a:cubicBezTo>
                <a:cubicBezTo>
                  <a:pt x="7298875" y="6323941"/>
                  <a:pt x="7197429" y="6258125"/>
                  <a:pt x="7124372" y="6294170"/>
                </a:cubicBezTo>
                <a:cubicBezTo>
                  <a:pt x="7051315" y="6330215"/>
                  <a:pt x="6739404" y="6251188"/>
                  <a:pt x="6615135" y="6294170"/>
                </a:cubicBezTo>
                <a:cubicBezTo>
                  <a:pt x="6490866" y="6337152"/>
                  <a:pt x="6435642" y="6287899"/>
                  <a:pt x="6271695" y="6294170"/>
                </a:cubicBezTo>
                <a:cubicBezTo>
                  <a:pt x="6107748" y="6300441"/>
                  <a:pt x="5887218" y="6240538"/>
                  <a:pt x="5762458" y="6294170"/>
                </a:cubicBezTo>
                <a:cubicBezTo>
                  <a:pt x="5637698" y="6347802"/>
                  <a:pt x="5289075" y="6284199"/>
                  <a:pt x="5087422" y="6294170"/>
                </a:cubicBezTo>
                <a:cubicBezTo>
                  <a:pt x="4885769" y="6304141"/>
                  <a:pt x="4843540" y="6261574"/>
                  <a:pt x="4661083" y="6294170"/>
                </a:cubicBezTo>
                <a:cubicBezTo>
                  <a:pt x="4478626" y="6326766"/>
                  <a:pt x="4481056" y="6277669"/>
                  <a:pt x="4317644" y="6294170"/>
                </a:cubicBezTo>
                <a:cubicBezTo>
                  <a:pt x="4154232" y="6310671"/>
                  <a:pt x="3903216" y="6229743"/>
                  <a:pt x="3559709" y="6294170"/>
                </a:cubicBezTo>
                <a:cubicBezTo>
                  <a:pt x="3216203" y="6358597"/>
                  <a:pt x="3161345" y="6287041"/>
                  <a:pt x="2801774" y="6294170"/>
                </a:cubicBezTo>
                <a:cubicBezTo>
                  <a:pt x="2442204" y="6301299"/>
                  <a:pt x="2330628" y="6206987"/>
                  <a:pt x="2043839" y="6294170"/>
                </a:cubicBezTo>
                <a:cubicBezTo>
                  <a:pt x="1757050" y="6381353"/>
                  <a:pt x="1521229" y="6217220"/>
                  <a:pt x="1049049" y="6294170"/>
                </a:cubicBezTo>
                <a:cubicBezTo>
                  <a:pt x="629590" y="6352618"/>
                  <a:pt x="35228" y="5928614"/>
                  <a:pt x="0" y="5245121"/>
                </a:cubicBezTo>
                <a:cubicBezTo>
                  <a:pt x="-66085" y="4964632"/>
                  <a:pt x="45760" y="4913026"/>
                  <a:pt x="0" y="4645682"/>
                </a:cubicBezTo>
                <a:cubicBezTo>
                  <a:pt x="-45760" y="4378338"/>
                  <a:pt x="74726" y="4257885"/>
                  <a:pt x="0" y="3962322"/>
                </a:cubicBezTo>
                <a:cubicBezTo>
                  <a:pt x="-74726" y="3666759"/>
                  <a:pt x="19372" y="3630288"/>
                  <a:pt x="0" y="3404844"/>
                </a:cubicBezTo>
                <a:cubicBezTo>
                  <a:pt x="-19372" y="3179400"/>
                  <a:pt x="45353" y="3082890"/>
                  <a:pt x="0" y="2847366"/>
                </a:cubicBezTo>
                <a:cubicBezTo>
                  <a:pt x="-45353" y="2611842"/>
                  <a:pt x="10603" y="2398596"/>
                  <a:pt x="0" y="2164005"/>
                </a:cubicBezTo>
                <a:cubicBezTo>
                  <a:pt x="-10603" y="1929414"/>
                  <a:pt x="37202" y="1780444"/>
                  <a:pt x="0" y="1648488"/>
                </a:cubicBezTo>
                <a:cubicBezTo>
                  <a:pt x="-37202" y="1516532"/>
                  <a:pt x="57202" y="1286031"/>
                  <a:pt x="0" y="1049049"/>
                </a:cubicBezTo>
                <a:close/>
              </a:path>
            </a:pathLst>
          </a:custGeom>
          <a:solidFill>
            <a:srgbClr val="5DC8D2"/>
          </a:solidFill>
          <a:ln>
            <a:solidFill>
              <a:schemeClr val="tx1"/>
            </a:solidFill>
            <a:extLst>
              <a:ext uri="{C807C97D-BFC1-408E-A445-0C87EB9F89A2}">
                <ask:lineSketchStyleProps xmlns:ask="http://schemas.microsoft.com/office/drawing/2018/sketchyshapes" sd="104442306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9" name="Picture 2" descr="Travelling Hot Air Balloon Sticker by SlugBugg">
            <a:extLst>
              <a:ext uri="{FF2B5EF4-FFF2-40B4-BE49-F238E27FC236}">
                <a16:creationId xmlns:a16="http://schemas.microsoft.com/office/drawing/2014/main" id="{13BF7230-D962-4566-A505-0A95BC13D9F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30191" y="-405603"/>
            <a:ext cx="3270192" cy="327019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635224F-11F1-4BB4-B083-CB391604D791}"/>
              </a:ext>
            </a:extLst>
          </p:cNvPr>
          <p:cNvSpPr txBox="1"/>
          <p:nvPr/>
        </p:nvSpPr>
        <p:spPr>
          <a:xfrm>
            <a:off x="1832499" y="1229493"/>
            <a:ext cx="9399028" cy="281615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Trò</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chơi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hôm</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nay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nhóm</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8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gửi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tới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có</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tên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là</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Nhanh</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nhất</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và</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Đúng</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nhất</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Vẫn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là</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một</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game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trắc</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nghiệm</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cơ</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bản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liên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quan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đến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nội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dung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bài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học</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Game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gồm</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có</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5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câu</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hỏi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mỗi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câu</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hỏi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có</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3 ý A, B, C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để</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chọn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Nhiệm</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vụ</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của</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các</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bạn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là</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giơ</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tay</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nhanh</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nhất</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để</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dành</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quyền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trả</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lời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và</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đưa</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ra</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câu</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trả</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lời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chính</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xác</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nhất</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a:t>
            </a:r>
          </a:p>
        </p:txBody>
      </p:sp>
      <p:sp>
        <p:nvSpPr>
          <p:cNvPr id="24" name="TextBox 23">
            <a:extLst>
              <a:ext uri="{FF2B5EF4-FFF2-40B4-BE49-F238E27FC236}">
                <a16:creationId xmlns:a16="http://schemas.microsoft.com/office/drawing/2014/main" id="{18728D6A-EE2B-45D1-93D4-8A50DC827EF7}"/>
              </a:ext>
            </a:extLst>
          </p:cNvPr>
          <p:cNvSpPr txBox="1"/>
          <p:nvPr/>
        </p:nvSpPr>
        <p:spPr>
          <a:xfrm>
            <a:off x="5189295" y="539316"/>
            <a:ext cx="181341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Giới</a:t>
            </a:r>
            <a:r>
              <a:rPr kumimoji="0" lang="en-US" sz="30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30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thiệu</a:t>
            </a:r>
            <a:endParaRPr kumimoji="0" lang="en-US" sz="30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endParaRPr>
          </a:p>
        </p:txBody>
      </p:sp>
      <p:sp>
        <p:nvSpPr>
          <p:cNvPr id="8" name="TextBox 7">
            <a:extLst>
              <a:ext uri="{FF2B5EF4-FFF2-40B4-BE49-F238E27FC236}">
                <a16:creationId xmlns:a16="http://schemas.microsoft.com/office/drawing/2014/main" id="{7F630864-186E-4B10-A49F-DE10D4115639}"/>
              </a:ext>
            </a:extLst>
          </p:cNvPr>
          <p:cNvSpPr txBox="1"/>
          <p:nvPr/>
        </p:nvSpPr>
        <p:spPr>
          <a:xfrm>
            <a:off x="5673281" y="4045649"/>
            <a:ext cx="1979468" cy="60016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sng" strike="noStrike" kern="1200" cap="none" spc="0" normalizeH="0" baseline="0" noProof="0" dirty="0" err="1">
                <a:ln>
                  <a:noFill/>
                </a:ln>
                <a:solidFill>
                  <a:srgbClr val="FFF3DC"/>
                </a:solidFill>
                <a:effectLst/>
                <a:uLnTx/>
                <a:uFillTx/>
                <a:latin typeface="Pacifico" panose="00000500000000000000" pitchFamily="2" charset="0"/>
                <a:ea typeface="+mn-ea"/>
                <a:cs typeface="+mn-cs"/>
              </a:rPr>
              <a:t>Lưu</a:t>
            </a:r>
            <a:r>
              <a:rPr kumimoji="0" lang="en-US" sz="2400" b="0" i="0" u="sng" strike="noStrike" kern="1200" cap="none" spc="0" normalizeH="0" baseline="0" noProof="0" dirty="0">
                <a:ln>
                  <a:noFill/>
                </a:ln>
                <a:solidFill>
                  <a:srgbClr val="FFF3DC"/>
                </a:solidFill>
                <a:effectLst/>
                <a:uLnTx/>
                <a:uFillTx/>
                <a:latin typeface="Pacifico" panose="00000500000000000000" pitchFamily="2" charset="0"/>
                <a:ea typeface="+mn-ea"/>
                <a:cs typeface="+mn-cs"/>
              </a:rPr>
              <a:t> ý: </a:t>
            </a:r>
          </a:p>
        </p:txBody>
      </p:sp>
    </p:spTree>
    <p:custDataLst>
      <p:tags r:id="rId1"/>
    </p:custDataLst>
    <p:extLst>
      <p:ext uri="{BB962C8B-B14F-4D97-AF65-F5344CB8AC3E}">
        <p14:creationId xmlns:p14="http://schemas.microsoft.com/office/powerpoint/2010/main" val="2982204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2C9E5225-0919-4C8A-AFCF-825B1BB89576}"/>
              </a:ext>
            </a:extLst>
          </p:cNvPr>
          <p:cNvSpPr/>
          <p:nvPr/>
        </p:nvSpPr>
        <p:spPr>
          <a:xfrm>
            <a:off x="940526" y="2651759"/>
            <a:ext cx="10273278" cy="3929793"/>
          </a:xfrm>
          <a:custGeom>
            <a:avLst/>
            <a:gdLst>
              <a:gd name="connsiteX0" fmla="*/ 0 w 10273278"/>
              <a:gd name="connsiteY0" fmla="*/ 654979 h 3929793"/>
              <a:gd name="connsiteX1" fmla="*/ 654979 w 10273278"/>
              <a:gd name="connsiteY1" fmla="*/ 0 h 3929793"/>
              <a:gd name="connsiteX2" fmla="*/ 1431800 w 10273278"/>
              <a:gd name="connsiteY2" fmla="*/ 0 h 3929793"/>
              <a:gd name="connsiteX3" fmla="*/ 2029355 w 10273278"/>
              <a:gd name="connsiteY3" fmla="*/ 0 h 3929793"/>
              <a:gd name="connsiteX4" fmla="*/ 2626909 w 10273278"/>
              <a:gd name="connsiteY4" fmla="*/ 0 h 3929793"/>
              <a:gd name="connsiteX5" fmla="*/ 3045198 w 10273278"/>
              <a:gd name="connsiteY5" fmla="*/ 0 h 3929793"/>
              <a:gd name="connsiteX6" fmla="*/ 3642752 w 10273278"/>
              <a:gd name="connsiteY6" fmla="*/ 0 h 3929793"/>
              <a:gd name="connsiteX7" fmla="*/ 4240307 w 10273278"/>
              <a:gd name="connsiteY7" fmla="*/ 0 h 3929793"/>
              <a:gd name="connsiteX8" fmla="*/ 5017128 w 10273278"/>
              <a:gd name="connsiteY8" fmla="*/ 0 h 3929793"/>
              <a:gd name="connsiteX9" fmla="*/ 5704316 w 10273278"/>
              <a:gd name="connsiteY9" fmla="*/ 0 h 3929793"/>
              <a:gd name="connsiteX10" fmla="*/ 6301871 w 10273278"/>
              <a:gd name="connsiteY10" fmla="*/ 0 h 3929793"/>
              <a:gd name="connsiteX11" fmla="*/ 7078692 w 10273278"/>
              <a:gd name="connsiteY11" fmla="*/ 0 h 3929793"/>
              <a:gd name="connsiteX12" fmla="*/ 7496980 w 10273278"/>
              <a:gd name="connsiteY12" fmla="*/ 0 h 3929793"/>
              <a:gd name="connsiteX13" fmla="*/ 8273801 w 10273278"/>
              <a:gd name="connsiteY13" fmla="*/ 0 h 3929793"/>
              <a:gd name="connsiteX14" fmla="*/ 8602456 w 10273278"/>
              <a:gd name="connsiteY14" fmla="*/ 0 h 3929793"/>
              <a:gd name="connsiteX15" fmla="*/ 8931111 w 10273278"/>
              <a:gd name="connsiteY15" fmla="*/ 0 h 3929793"/>
              <a:gd name="connsiteX16" fmla="*/ 9618299 w 10273278"/>
              <a:gd name="connsiteY16" fmla="*/ 0 h 3929793"/>
              <a:gd name="connsiteX17" fmla="*/ 10273278 w 10273278"/>
              <a:gd name="connsiteY17" fmla="*/ 654979 h 3929793"/>
              <a:gd name="connsiteX18" fmla="*/ 10273278 w 10273278"/>
              <a:gd name="connsiteY18" fmla="*/ 1231343 h 3929793"/>
              <a:gd name="connsiteX19" fmla="*/ 10273278 w 10273278"/>
              <a:gd name="connsiteY19" fmla="*/ 1755310 h 3929793"/>
              <a:gd name="connsiteX20" fmla="*/ 10273278 w 10273278"/>
              <a:gd name="connsiteY20" fmla="*/ 2226880 h 3929793"/>
              <a:gd name="connsiteX21" fmla="*/ 10273278 w 10273278"/>
              <a:gd name="connsiteY21" fmla="*/ 2750847 h 3929793"/>
              <a:gd name="connsiteX22" fmla="*/ 10273278 w 10273278"/>
              <a:gd name="connsiteY22" fmla="*/ 3274814 h 3929793"/>
              <a:gd name="connsiteX23" fmla="*/ 9618299 w 10273278"/>
              <a:gd name="connsiteY23" fmla="*/ 3929793 h 3929793"/>
              <a:gd name="connsiteX24" fmla="*/ 9020744 w 10273278"/>
              <a:gd name="connsiteY24" fmla="*/ 3929793 h 3929793"/>
              <a:gd name="connsiteX25" fmla="*/ 8512823 w 10273278"/>
              <a:gd name="connsiteY25" fmla="*/ 3929793 h 3929793"/>
              <a:gd name="connsiteX26" fmla="*/ 7915268 w 10273278"/>
              <a:gd name="connsiteY26" fmla="*/ 3929793 h 3929793"/>
              <a:gd name="connsiteX27" fmla="*/ 7586613 w 10273278"/>
              <a:gd name="connsiteY27" fmla="*/ 3929793 h 3929793"/>
              <a:gd name="connsiteX28" fmla="*/ 7257958 w 10273278"/>
              <a:gd name="connsiteY28" fmla="*/ 3929793 h 3929793"/>
              <a:gd name="connsiteX29" fmla="*/ 6570770 w 10273278"/>
              <a:gd name="connsiteY29" fmla="*/ 3929793 h 3929793"/>
              <a:gd name="connsiteX30" fmla="*/ 5973216 w 10273278"/>
              <a:gd name="connsiteY30" fmla="*/ 3929793 h 3929793"/>
              <a:gd name="connsiteX31" fmla="*/ 5465294 w 10273278"/>
              <a:gd name="connsiteY31" fmla="*/ 3929793 h 3929793"/>
              <a:gd name="connsiteX32" fmla="*/ 4867739 w 10273278"/>
              <a:gd name="connsiteY32" fmla="*/ 3929793 h 3929793"/>
              <a:gd name="connsiteX33" fmla="*/ 4359818 w 10273278"/>
              <a:gd name="connsiteY33" fmla="*/ 3929793 h 3929793"/>
              <a:gd name="connsiteX34" fmla="*/ 3582997 w 10273278"/>
              <a:gd name="connsiteY34" fmla="*/ 3929793 h 3929793"/>
              <a:gd name="connsiteX35" fmla="*/ 3164709 w 10273278"/>
              <a:gd name="connsiteY35" fmla="*/ 3929793 h 3929793"/>
              <a:gd name="connsiteX36" fmla="*/ 2387888 w 10273278"/>
              <a:gd name="connsiteY36" fmla="*/ 3929793 h 3929793"/>
              <a:gd name="connsiteX37" fmla="*/ 1790333 w 10273278"/>
              <a:gd name="connsiteY37" fmla="*/ 3929793 h 3929793"/>
              <a:gd name="connsiteX38" fmla="*/ 1282411 w 10273278"/>
              <a:gd name="connsiteY38" fmla="*/ 3929793 h 3929793"/>
              <a:gd name="connsiteX39" fmla="*/ 654979 w 10273278"/>
              <a:gd name="connsiteY39" fmla="*/ 3929793 h 3929793"/>
              <a:gd name="connsiteX40" fmla="*/ 0 w 10273278"/>
              <a:gd name="connsiteY40" fmla="*/ 3274814 h 3929793"/>
              <a:gd name="connsiteX41" fmla="*/ 0 w 10273278"/>
              <a:gd name="connsiteY41" fmla="*/ 2829442 h 3929793"/>
              <a:gd name="connsiteX42" fmla="*/ 0 w 10273278"/>
              <a:gd name="connsiteY42" fmla="*/ 2357872 h 3929793"/>
              <a:gd name="connsiteX43" fmla="*/ 0 w 10273278"/>
              <a:gd name="connsiteY43" fmla="*/ 1807706 h 3929793"/>
              <a:gd name="connsiteX44" fmla="*/ 0 w 10273278"/>
              <a:gd name="connsiteY44" fmla="*/ 1336136 h 3929793"/>
              <a:gd name="connsiteX45" fmla="*/ 0 w 10273278"/>
              <a:gd name="connsiteY45" fmla="*/ 654979 h 392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273278" h="3929793" fill="none" extrusionOk="0">
                <a:moveTo>
                  <a:pt x="0" y="654979"/>
                </a:moveTo>
                <a:cubicBezTo>
                  <a:pt x="87389" y="326111"/>
                  <a:pt x="235560" y="60076"/>
                  <a:pt x="654979" y="0"/>
                </a:cubicBezTo>
                <a:cubicBezTo>
                  <a:pt x="963004" y="-76492"/>
                  <a:pt x="1063239" y="58491"/>
                  <a:pt x="1431800" y="0"/>
                </a:cubicBezTo>
                <a:cubicBezTo>
                  <a:pt x="1800361" y="-58491"/>
                  <a:pt x="1882389" y="68167"/>
                  <a:pt x="2029355" y="0"/>
                </a:cubicBezTo>
                <a:cubicBezTo>
                  <a:pt x="2176322" y="-68167"/>
                  <a:pt x="2410154" y="27677"/>
                  <a:pt x="2626909" y="0"/>
                </a:cubicBezTo>
                <a:cubicBezTo>
                  <a:pt x="2843664" y="-27677"/>
                  <a:pt x="2912671" y="20390"/>
                  <a:pt x="3045198" y="0"/>
                </a:cubicBezTo>
                <a:cubicBezTo>
                  <a:pt x="3177725" y="-20390"/>
                  <a:pt x="3409215" y="17784"/>
                  <a:pt x="3642752" y="0"/>
                </a:cubicBezTo>
                <a:cubicBezTo>
                  <a:pt x="3876289" y="-17784"/>
                  <a:pt x="4089489" y="1287"/>
                  <a:pt x="4240307" y="0"/>
                </a:cubicBezTo>
                <a:cubicBezTo>
                  <a:pt x="4391126" y="-1287"/>
                  <a:pt x="4723435" y="16054"/>
                  <a:pt x="5017128" y="0"/>
                </a:cubicBezTo>
                <a:cubicBezTo>
                  <a:pt x="5310821" y="-16054"/>
                  <a:pt x="5429238" y="39938"/>
                  <a:pt x="5704316" y="0"/>
                </a:cubicBezTo>
                <a:cubicBezTo>
                  <a:pt x="5979394" y="-39938"/>
                  <a:pt x="6148396" y="71494"/>
                  <a:pt x="6301871" y="0"/>
                </a:cubicBezTo>
                <a:cubicBezTo>
                  <a:pt x="6455346" y="-71494"/>
                  <a:pt x="6752331" y="90794"/>
                  <a:pt x="7078692" y="0"/>
                </a:cubicBezTo>
                <a:cubicBezTo>
                  <a:pt x="7405053" y="-90794"/>
                  <a:pt x="7336129" y="43574"/>
                  <a:pt x="7496980" y="0"/>
                </a:cubicBezTo>
                <a:cubicBezTo>
                  <a:pt x="7657831" y="-43574"/>
                  <a:pt x="8100918" y="85584"/>
                  <a:pt x="8273801" y="0"/>
                </a:cubicBezTo>
                <a:cubicBezTo>
                  <a:pt x="8446684" y="-85584"/>
                  <a:pt x="8489389" y="13363"/>
                  <a:pt x="8602456" y="0"/>
                </a:cubicBezTo>
                <a:cubicBezTo>
                  <a:pt x="8715524" y="-13363"/>
                  <a:pt x="8838067" y="20635"/>
                  <a:pt x="8931111" y="0"/>
                </a:cubicBezTo>
                <a:cubicBezTo>
                  <a:pt x="9024156" y="-20635"/>
                  <a:pt x="9393616" y="9129"/>
                  <a:pt x="9618299" y="0"/>
                </a:cubicBezTo>
                <a:cubicBezTo>
                  <a:pt x="10000903" y="24197"/>
                  <a:pt x="10274800" y="331079"/>
                  <a:pt x="10273278" y="654979"/>
                </a:cubicBezTo>
                <a:cubicBezTo>
                  <a:pt x="10299181" y="821221"/>
                  <a:pt x="10241227" y="1105563"/>
                  <a:pt x="10273278" y="1231343"/>
                </a:cubicBezTo>
                <a:cubicBezTo>
                  <a:pt x="10305329" y="1357123"/>
                  <a:pt x="10251028" y="1572689"/>
                  <a:pt x="10273278" y="1755310"/>
                </a:cubicBezTo>
                <a:cubicBezTo>
                  <a:pt x="10295528" y="1937931"/>
                  <a:pt x="10217677" y="2089373"/>
                  <a:pt x="10273278" y="2226880"/>
                </a:cubicBezTo>
                <a:cubicBezTo>
                  <a:pt x="10328879" y="2364387"/>
                  <a:pt x="10257433" y="2522494"/>
                  <a:pt x="10273278" y="2750847"/>
                </a:cubicBezTo>
                <a:cubicBezTo>
                  <a:pt x="10289123" y="2979200"/>
                  <a:pt x="10270894" y="3136219"/>
                  <a:pt x="10273278" y="3274814"/>
                </a:cubicBezTo>
                <a:cubicBezTo>
                  <a:pt x="10264062" y="3677923"/>
                  <a:pt x="9971137" y="4024918"/>
                  <a:pt x="9618299" y="3929793"/>
                </a:cubicBezTo>
                <a:cubicBezTo>
                  <a:pt x="9494743" y="3941489"/>
                  <a:pt x="9193710" y="3902844"/>
                  <a:pt x="9020744" y="3929793"/>
                </a:cubicBezTo>
                <a:cubicBezTo>
                  <a:pt x="8847778" y="3956742"/>
                  <a:pt x="8717920" y="3929778"/>
                  <a:pt x="8512823" y="3929793"/>
                </a:cubicBezTo>
                <a:cubicBezTo>
                  <a:pt x="8307726" y="3929808"/>
                  <a:pt x="8172718" y="3892922"/>
                  <a:pt x="7915268" y="3929793"/>
                </a:cubicBezTo>
                <a:cubicBezTo>
                  <a:pt x="7657818" y="3966664"/>
                  <a:pt x="7706365" y="3903497"/>
                  <a:pt x="7586613" y="3929793"/>
                </a:cubicBezTo>
                <a:cubicBezTo>
                  <a:pt x="7466861" y="3956089"/>
                  <a:pt x="7389862" y="3895793"/>
                  <a:pt x="7257958" y="3929793"/>
                </a:cubicBezTo>
                <a:cubicBezTo>
                  <a:pt x="7126055" y="3963793"/>
                  <a:pt x="6890608" y="3879951"/>
                  <a:pt x="6570770" y="3929793"/>
                </a:cubicBezTo>
                <a:cubicBezTo>
                  <a:pt x="6250932" y="3979635"/>
                  <a:pt x="6198349" y="3881109"/>
                  <a:pt x="5973216" y="3929793"/>
                </a:cubicBezTo>
                <a:cubicBezTo>
                  <a:pt x="5748083" y="3978477"/>
                  <a:pt x="5628355" y="3917798"/>
                  <a:pt x="5465294" y="3929793"/>
                </a:cubicBezTo>
                <a:cubicBezTo>
                  <a:pt x="5302233" y="3941788"/>
                  <a:pt x="5080387" y="3872437"/>
                  <a:pt x="4867739" y="3929793"/>
                </a:cubicBezTo>
                <a:cubicBezTo>
                  <a:pt x="4655091" y="3987149"/>
                  <a:pt x="4593962" y="3885188"/>
                  <a:pt x="4359818" y="3929793"/>
                </a:cubicBezTo>
                <a:cubicBezTo>
                  <a:pt x="4125674" y="3974398"/>
                  <a:pt x="3859895" y="3852105"/>
                  <a:pt x="3582997" y="3929793"/>
                </a:cubicBezTo>
                <a:cubicBezTo>
                  <a:pt x="3306099" y="4007481"/>
                  <a:pt x="3359018" y="3914804"/>
                  <a:pt x="3164709" y="3929793"/>
                </a:cubicBezTo>
                <a:cubicBezTo>
                  <a:pt x="2970400" y="3944782"/>
                  <a:pt x="2579373" y="3920554"/>
                  <a:pt x="2387888" y="3929793"/>
                </a:cubicBezTo>
                <a:cubicBezTo>
                  <a:pt x="2196403" y="3939032"/>
                  <a:pt x="2045110" y="3911045"/>
                  <a:pt x="1790333" y="3929793"/>
                </a:cubicBezTo>
                <a:cubicBezTo>
                  <a:pt x="1535557" y="3948541"/>
                  <a:pt x="1473538" y="3912053"/>
                  <a:pt x="1282411" y="3929793"/>
                </a:cubicBezTo>
                <a:cubicBezTo>
                  <a:pt x="1091284" y="3947533"/>
                  <a:pt x="880883" y="3883108"/>
                  <a:pt x="654979" y="3929793"/>
                </a:cubicBezTo>
                <a:cubicBezTo>
                  <a:pt x="226219" y="3953233"/>
                  <a:pt x="22551" y="3535529"/>
                  <a:pt x="0" y="3274814"/>
                </a:cubicBezTo>
                <a:cubicBezTo>
                  <a:pt x="-37481" y="3084275"/>
                  <a:pt x="52827" y="3018145"/>
                  <a:pt x="0" y="2829442"/>
                </a:cubicBezTo>
                <a:cubicBezTo>
                  <a:pt x="-52827" y="2640739"/>
                  <a:pt x="8538" y="2460338"/>
                  <a:pt x="0" y="2357872"/>
                </a:cubicBezTo>
                <a:cubicBezTo>
                  <a:pt x="-8538" y="2255406"/>
                  <a:pt x="40198" y="2031898"/>
                  <a:pt x="0" y="1807706"/>
                </a:cubicBezTo>
                <a:cubicBezTo>
                  <a:pt x="-40198" y="1583514"/>
                  <a:pt x="49899" y="1526072"/>
                  <a:pt x="0" y="1336136"/>
                </a:cubicBezTo>
                <a:cubicBezTo>
                  <a:pt x="-49899" y="1146200"/>
                  <a:pt x="9984" y="888946"/>
                  <a:pt x="0" y="654979"/>
                </a:cubicBezTo>
                <a:close/>
              </a:path>
              <a:path w="10273278" h="3929793" stroke="0" extrusionOk="0">
                <a:moveTo>
                  <a:pt x="0" y="654979"/>
                </a:moveTo>
                <a:cubicBezTo>
                  <a:pt x="-21282" y="231336"/>
                  <a:pt x="378689" y="-23552"/>
                  <a:pt x="654979" y="0"/>
                </a:cubicBezTo>
                <a:cubicBezTo>
                  <a:pt x="884864" y="-43159"/>
                  <a:pt x="1232683" y="91667"/>
                  <a:pt x="1431800" y="0"/>
                </a:cubicBezTo>
                <a:cubicBezTo>
                  <a:pt x="1630917" y="-91667"/>
                  <a:pt x="1830786" y="73076"/>
                  <a:pt x="2208621" y="0"/>
                </a:cubicBezTo>
                <a:cubicBezTo>
                  <a:pt x="2586456" y="-73076"/>
                  <a:pt x="2508724" y="1469"/>
                  <a:pt x="2626909" y="0"/>
                </a:cubicBezTo>
                <a:cubicBezTo>
                  <a:pt x="2745094" y="-1469"/>
                  <a:pt x="3174406" y="63786"/>
                  <a:pt x="3314097" y="0"/>
                </a:cubicBezTo>
                <a:cubicBezTo>
                  <a:pt x="3453788" y="-63786"/>
                  <a:pt x="3846467" y="59238"/>
                  <a:pt x="4090918" y="0"/>
                </a:cubicBezTo>
                <a:cubicBezTo>
                  <a:pt x="4335369" y="-59238"/>
                  <a:pt x="4499642" y="3138"/>
                  <a:pt x="4778106" y="0"/>
                </a:cubicBezTo>
                <a:cubicBezTo>
                  <a:pt x="5056570" y="-3138"/>
                  <a:pt x="5031399" y="33769"/>
                  <a:pt x="5196394" y="0"/>
                </a:cubicBezTo>
                <a:cubicBezTo>
                  <a:pt x="5361389" y="-33769"/>
                  <a:pt x="5595609" y="58425"/>
                  <a:pt x="5704316" y="0"/>
                </a:cubicBezTo>
                <a:cubicBezTo>
                  <a:pt x="5813023" y="-58425"/>
                  <a:pt x="6011739" y="1727"/>
                  <a:pt x="6212237" y="0"/>
                </a:cubicBezTo>
                <a:cubicBezTo>
                  <a:pt x="6412735" y="-1727"/>
                  <a:pt x="6544175" y="18463"/>
                  <a:pt x="6720159" y="0"/>
                </a:cubicBezTo>
                <a:cubicBezTo>
                  <a:pt x="6896143" y="-18463"/>
                  <a:pt x="7023559" y="20723"/>
                  <a:pt x="7138447" y="0"/>
                </a:cubicBezTo>
                <a:cubicBezTo>
                  <a:pt x="7253335" y="-20723"/>
                  <a:pt x="7515399" y="47752"/>
                  <a:pt x="7736002" y="0"/>
                </a:cubicBezTo>
                <a:cubicBezTo>
                  <a:pt x="7956606" y="-47752"/>
                  <a:pt x="7949948" y="25678"/>
                  <a:pt x="8064657" y="0"/>
                </a:cubicBezTo>
                <a:cubicBezTo>
                  <a:pt x="8179367" y="-25678"/>
                  <a:pt x="8395616" y="3152"/>
                  <a:pt x="8572578" y="0"/>
                </a:cubicBezTo>
                <a:cubicBezTo>
                  <a:pt x="8749540" y="-3152"/>
                  <a:pt x="8904884" y="40192"/>
                  <a:pt x="8990867" y="0"/>
                </a:cubicBezTo>
                <a:cubicBezTo>
                  <a:pt x="9076850" y="-40192"/>
                  <a:pt x="9479104" y="63071"/>
                  <a:pt x="9618299" y="0"/>
                </a:cubicBezTo>
                <a:cubicBezTo>
                  <a:pt x="9920076" y="-88800"/>
                  <a:pt x="10281899" y="286426"/>
                  <a:pt x="10273278" y="654979"/>
                </a:cubicBezTo>
                <a:cubicBezTo>
                  <a:pt x="10296268" y="877415"/>
                  <a:pt x="10234204" y="957765"/>
                  <a:pt x="10273278" y="1126549"/>
                </a:cubicBezTo>
                <a:cubicBezTo>
                  <a:pt x="10312352" y="1295333"/>
                  <a:pt x="10231107" y="1515199"/>
                  <a:pt x="10273278" y="1702913"/>
                </a:cubicBezTo>
                <a:cubicBezTo>
                  <a:pt x="10315449" y="1890627"/>
                  <a:pt x="10253290" y="1990906"/>
                  <a:pt x="10273278" y="2174483"/>
                </a:cubicBezTo>
                <a:cubicBezTo>
                  <a:pt x="10293266" y="2358060"/>
                  <a:pt x="10219097" y="2488349"/>
                  <a:pt x="10273278" y="2724649"/>
                </a:cubicBezTo>
                <a:cubicBezTo>
                  <a:pt x="10327459" y="2960949"/>
                  <a:pt x="10229395" y="3150139"/>
                  <a:pt x="10273278" y="3274814"/>
                </a:cubicBezTo>
                <a:cubicBezTo>
                  <a:pt x="10279530" y="3646152"/>
                  <a:pt x="9964232" y="3936744"/>
                  <a:pt x="9618299" y="3929793"/>
                </a:cubicBezTo>
                <a:cubicBezTo>
                  <a:pt x="9504157" y="3931770"/>
                  <a:pt x="9382434" y="3895163"/>
                  <a:pt x="9289644" y="3929793"/>
                </a:cubicBezTo>
                <a:cubicBezTo>
                  <a:pt x="9196854" y="3964423"/>
                  <a:pt x="8811600" y="3909232"/>
                  <a:pt x="8602456" y="3929793"/>
                </a:cubicBezTo>
                <a:cubicBezTo>
                  <a:pt x="8393312" y="3950354"/>
                  <a:pt x="8374634" y="3918360"/>
                  <a:pt x="8184168" y="3929793"/>
                </a:cubicBezTo>
                <a:cubicBezTo>
                  <a:pt x="7993702" y="3941226"/>
                  <a:pt x="7662716" y="3921543"/>
                  <a:pt x="7496980" y="3929793"/>
                </a:cubicBezTo>
                <a:cubicBezTo>
                  <a:pt x="7331244" y="3938043"/>
                  <a:pt x="7073838" y="3897221"/>
                  <a:pt x="6809792" y="3929793"/>
                </a:cubicBezTo>
                <a:cubicBezTo>
                  <a:pt x="6545746" y="3962365"/>
                  <a:pt x="6417455" y="3911043"/>
                  <a:pt x="6301871" y="3929793"/>
                </a:cubicBezTo>
                <a:cubicBezTo>
                  <a:pt x="6186287" y="3948543"/>
                  <a:pt x="5787265" y="3860029"/>
                  <a:pt x="5525050" y="3929793"/>
                </a:cubicBezTo>
                <a:cubicBezTo>
                  <a:pt x="5262835" y="3999557"/>
                  <a:pt x="5293337" y="3897560"/>
                  <a:pt x="5196394" y="3929793"/>
                </a:cubicBezTo>
                <a:cubicBezTo>
                  <a:pt x="5099451" y="3962026"/>
                  <a:pt x="4626595" y="3868943"/>
                  <a:pt x="4419573" y="3929793"/>
                </a:cubicBezTo>
                <a:cubicBezTo>
                  <a:pt x="4212551" y="3990643"/>
                  <a:pt x="3926277" y="3907277"/>
                  <a:pt x="3732386" y="3929793"/>
                </a:cubicBezTo>
                <a:cubicBezTo>
                  <a:pt x="3538495" y="3952309"/>
                  <a:pt x="3131995" y="3861409"/>
                  <a:pt x="2955564" y="3929793"/>
                </a:cubicBezTo>
                <a:cubicBezTo>
                  <a:pt x="2779133" y="3998177"/>
                  <a:pt x="2785178" y="3924341"/>
                  <a:pt x="2626909" y="3929793"/>
                </a:cubicBezTo>
                <a:cubicBezTo>
                  <a:pt x="2468640" y="3935245"/>
                  <a:pt x="2259548" y="3890262"/>
                  <a:pt x="2118988" y="3929793"/>
                </a:cubicBezTo>
                <a:cubicBezTo>
                  <a:pt x="1978428" y="3969324"/>
                  <a:pt x="1732045" y="3878096"/>
                  <a:pt x="1611066" y="3929793"/>
                </a:cubicBezTo>
                <a:cubicBezTo>
                  <a:pt x="1490087" y="3981490"/>
                  <a:pt x="1385400" y="3879643"/>
                  <a:pt x="1192778" y="3929793"/>
                </a:cubicBezTo>
                <a:cubicBezTo>
                  <a:pt x="1000156" y="3979943"/>
                  <a:pt x="805186" y="3908040"/>
                  <a:pt x="654979" y="3929793"/>
                </a:cubicBezTo>
                <a:cubicBezTo>
                  <a:pt x="279816" y="3945680"/>
                  <a:pt x="-84257" y="3630667"/>
                  <a:pt x="0" y="3274814"/>
                </a:cubicBezTo>
                <a:cubicBezTo>
                  <a:pt x="-40818" y="3036630"/>
                  <a:pt x="23160" y="2943213"/>
                  <a:pt x="0" y="2777045"/>
                </a:cubicBezTo>
                <a:cubicBezTo>
                  <a:pt x="-23160" y="2610877"/>
                  <a:pt x="48567" y="2496518"/>
                  <a:pt x="0" y="2279277"/>
                </a:cubicBezTo>
                <a:cubicBezTo>
                  <a:pt x="-48567" y="2062036"/>
                  <a:pt x="26354" y="1962847"/>
                  <a:pt x="0" y="1729111"/>
                </a:cubicBezTo>
                <a:cubicBezTo>
                  <a:pt x="-26354" y="1495375"/>
                  <a:pt x="15808" y="1376348"/>
                  <a:pt x="0" y="1283739"/>
                </a:cubicBezTo>
                <a:cubicBezTo>
                  <a:pt x="-15808" y="1191130"/>
                  <a:pt x="55376" y="935170"/>
                  <a:pt x="0" y="654979"/>
                </a:cubicBezTo>
                <a:close/>
              </a:path>
            </a:pathLst>
          </a:custGeom>
          <a:solidFill>
            <a:srgbClr val="F4889F"/>
          </a:solidFill>
          <a:ln>
            <a:solidFill>
              <a:schemeClr val="tx1"/>
            </a:solidFill>
            <a:extLst>
              <a:ext uri="{C807C97D-BFC1-408E-A445-0C87EB9F89A2}">
                <ask:lineSketchStyleProps xmlns:ask="http://schemas.microsoft.com/office/drawing/2018/sketchyshapes" sd="1463224855">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3" name="Picture 2" descr="Travelling Hot Air Balloon Sticker by SlugBugg">
            <a:extLst>
              <a:ext uri="{FF2B5EF4-FFF2-40B4-BE49-F238E27FC236}">
                <a16:creationId xmlns:a16="http://schemas.microsoft.com/office/drawing/2014/main" id="{ECC8CD0F-0BE9-4040-9396-23DFD65A68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22682"/>
            <a:ext cx="3861040" cy="386104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AE0B564-5174-4D4F-8BD5-401FDF324E9B}"/>
              </a:ext>
            </a:extLst>
          </p:cNvPr>
          <p:cNvSpPr txBox="1"/>
          <p:nvPr/>
        </p:nvSpPr>
        <p:spPr>
          <a:xfrm>
            <a:off x="4443211" y="2857910"/>
            <a:ext cx="309850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Phần</a:t>
            </a:r>
            <a:r>
              <a:rPr kumimoji="0" lang="en-US" sz="30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30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thưởng</a:t>
            </a:r>
            <a:endParaRPr kumimoji="0" lang="en-US" sz="30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endParaRPr>
          </a:p>
        </p:txBody>
      </p:sp>
      <p:sp>
        <p:nvSpPr>
          <p:cNvPr id="27" name="TextBox 26">
            <a:extLst>
              <a:ext uri="{FF2B5EF4-FFF2-40B4-BE49-F238E27FC236}">
                <a16:creationId xmlns:a16="http://schemas.microsoft.com/office/drawing/2014/main" id="{96ECAD05-3E1D-4184-8A0B-5E068BB3432C}"/>
              </a:ext>
            </a:extLst>
          </p:cNvPr>
          <p:cNvSpPr txBox="1"/>
          <p:nvPr/>
        </p:nvSpPr>
        <p:spPr>
          <a:xfrm>
            <a:off x="2099369" y="3618059"/>
            <a:ext cx="8791303" cy="130805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Trả</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lời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Chính</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Xác</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bạn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sẽ</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được</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nhận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1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phần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quà</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lớn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p>
          <a:p>
            <a:pPr marL="0" marR="0" lvl="0" indent="0" algn="l" defTabSz="9144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Trả</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lời</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Chưa</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đúng</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bạn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vẫn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sẽ</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có</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1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phần</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quà</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 </a:t>
            </a:r>
            <a:r>
              <a:rPr kumimoji="0" lang="en-US" sz="2400" b="0" i="0" u="none" strike="noStrike" kern="1200" cap="none" spc="0" normalizeH="0" baseline="0" noProof="0" dirty="0" err="1">
                <a:ln>
                  <a:noFill/>
                </a:ln>
                <a:solidFill>
                  <a:srgbClr val="FFF3DC"/>
                </a:solidFill>
                <a:effectLst/>
                <a:uLnTx/>
                <a:uFillTx/>
                <a:latin typeface="Pacifico" panose="00000500000000000000" pitchFamily="2" charset="0"/>
                <a:ea typeface="+mn-ea"/>
                <a:cs typeface="+mn-cs"/>
              </a:rPr>
              <a:t>nhỏ</a:t>
            </a:r>
            <a:r>
              <a:rPr kumimoji="0" lang="en-US" sz="2400" b="0" i="0" u="none" strike="noStrike" kern="1200" cap="none" spc="0" normalizeH="0" baseline="0" noProof="0" dirty="0">
                <a:ln>
                  <a:noFill/>
                </a:ln>
                <a:solidFill>
                  <a:srgbClr val="FFF3DC"/>
                </a:solidFill>
                <a:effectLst/>
                <a:uLnTx/>
                <a:uFillTx/>
                <a:latin typeface="Pacifico" panose="00000500000000000000" pitchFamily="2" charset="0"/>
                <a:ea typeface="+mn-ea"/>
                <a:cs typeface="+mn-cs"/>
              </a:rPr>
              <a:t>.</a:t>
            </a:r>
          </a:p>
        </p:txBody>
      </p:sp>
    </p:spTree>
    <p:custDataLst>
      <p:tags r:id="rId1"/>
    </p:custDataLst>
    <p:extLst>
      <p:ext uri="{BB962C8B-B14F-4D97-AF65-F5344CB8AC3E}">
        <p14:creationId xmlns:p14="http://schemas.microsoft.com/office/powerpoint/2010/main" val="315519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rtoon Hot Air Balloon Sticker">
            <a:extLst>
              <a:ext uri="{FF2B5EF4-FFF2-40B4-BE49-F238E27FC236}">
                <a16:creationId xmlns:a16="http://schemas.microsoft.com/office/drawing/2014/main" id="{1FA7B94A-BD10-4F79-93AF-534D3CA25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61459">
            <a:off x="-294158" y="1431877"/>
            <a:ext cx="936893" cy="12525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3206945" y="-734435"/>
            <a:ext cx="1258984" cy="8078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oud Blanco Sticker">
            <a:extLst>
              <a:ext uri="{FF2B5EF4-FFF2-40B4-BE49-F238E27FC236}">
                <a16:creationId xmlns:a16="http://schemas.microsoft.com/office/drawing/2014/main" id="{D5493E98-E20B-41CE-8034-6B613E025084}"/>
              </a:ext>
            </a:extLst>
          </p:cNvPr>
          <p:cNvPicPr>
            <a:picLocks noChangeAspect="1" noChangeArrowheads="1" noCrop="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676245" y="-634176"/>
            <a:ext cx="921724" cy="5914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912703" y="-840722"/>
            <a:ext cx="1720167" cy="11037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8444211" y="-378857"/>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9325355" y="-832487"/>
            <a:ext cx="1577989" cy="10125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artoon Hot Air Balloon Sticker">
            <a:extLst>
              <a:ext uri="{FF2B5EF4-FFF2-40B4-BE49-F238E27FC236}">
                <a16:creationId xmlns:a16="http://schemas.microsoft.com/office/drawing/2014/main" id="{4B52CF60-AB66-4A33-B3DC-C1BB7F910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08275">
            <a:off x="51527" y="-80656"/>
            <a:ext cx="1427896" cy="1908952"/>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0E292BEA-A28E-4CFD-B47A-7CF939B6D926}"/>
              </a:ext>
            </a:extLst>
          </p:cNvPr>
          <p:cNvSpPr/>
          <p:nvPr/>
        </p:nvSpPr>
        <p:spPr>
          <a:xfrm>
            <a:off x="-10054785" y="5720276"/>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Oval 27">
            <a:hlinkClick r:id="rId8" action="ppaction://hlinksldjump"/>
            <a:extLst>
              <a:ext uri="{FF2B5EF4-FFF2-40B4-BE49-F238E27FC236}">
                <a16:creationId xmlns:a16="http://schemas.microsoft.com/office/drawing/2014/main" id="{8F5B3BE0-D1D4-47FD-A368-9DFCA7F65FC5}"/>
              </a:ext>
            </a:extLst>
          </p:cNvPr>
          <p:cNvSpPr/>
          <p:nvPr/>
        </p:nvSpPr>
        <p:spPr>
          <a:xfrm>
            <a:off x="1912703" y="5421324"/>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1</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hlinkClick r:id="rId9" action="ppaction://hlinksldjump"/>
            <a:extLst>
              <a:ext uri="{FF2B5EF4-FFF2-40B4-BE49-F238E27FC236}">
                <a16:creationId xmlns:a16="http://schemas.microsoft.com/office/drawing/2014/main" id="{4C6FEB0A-B9D0-4CBF-9EE9-3294208479F4}"/>
              </a:ext>
            </a:extLst>
          </p:cNvPr>
          <p:cNvSpPr/>
          <p:nvPr/>
        </p:nvSpPr>
        <p:spPr>
          <a:xfrm>
            <a:off x="3400837"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2</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Oval 30">
            <a:hlinkClick r:id="rId10" action="ppaction://hlinksldjump"/>
            <a:extLst>
              <a:ext uri="{FF2B5EF4-FFF2-40B4-BE49-F238E27FC236}">
                <a16:creationId xmlns:a16="http://schemas.microsoft.com/office/drawing/2014/main" id="{635BE7F2-9B08-4EE8-A057-D784535DF59D}"/>
              </a:ext>
            </a:extLst>
          </p:cNvPr>
          <p:cNvSpPr/>
          <p:nvPr/>
        </p:nvSpPr>
        <p:spPr>
          <a:xfrm>
            <a:off x="4895900" y="5809889"/>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3</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Oval 31">
            <a:hlinkClick r:id="rId11" action="ppaction://hlinksldjump"/>
            <a:extLst>
              <a:ext uri="{FF2B5EF4-FFF2-40B4-BE49-F238E27FC236}">
                <a16:creationId xmlns:a16="http://schemas.microsoft.com/office/drawing/2014/main" id="{B00B4F1F-8007-4889-BB04-FEC72E3CC270}"/>
              </a:ext>
            </a:extLst>
          </p:cNvPr>
          <p:cNvSpPr/>
          <p:nvPr/>
        </p:nvSpPr>
        <p:spPr>
          <a:xfrm>
            <a:off x="6390963"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4</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hlinkClick r:id="rId12" action="ppaction://hlinksldjump"/>
            <a:extLst>
              <a:ext uri="{FF2B5EF4-FFF2-40B4-BE49-F238E27FC236}">
                <a16:creationId xmlns:a16="http://schemas.microsoft.com/office/drawing/2014/main" id="{2713E0C3-167F-4D19-8946-ADC18E0B5787}"/>
              </a:ext>
            </a:extLst>
          </p:cNvPr>
          <p:cNvSpPr/>
          <p:nvPr/>
        </p:nvSpPr>
        <p:spPr>
          <a:xfrm>
            <a:off x="7886026"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5</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B52AEF23-9B14-4E69-A4E5-E2B731CEFCF8}"/>
              </a:ext>
            </a:extLst>
          </p:cNvPr>
          <p:cNvGrpSpPr/>
          <p:nvPr/>
        </p:nvGrpSpPr>
        <p:grpSpPr>
          <a:xfrm>
            <a:off x="411893" y="5808594"/>
            <a:ext cx="938159" cy="938159"/>
            <a:chOff x="405405" y="5339515"/>
            <a:chExt cx="938159" cy="938159"/>
          </a:xfrm>
        </p:grpSpPr>
        <p:sp>
          <p:nvSpPr>
            <p:cNvPr id="27" name="Oval 26">
              <a:hlinkClick r:id="rId8" action="ppaction://hlinksldjump"/>
              <a:extLst>
                <a:ext uri="{FF2B5EF4-FFF2-40B4-BE49-F238E27FC236}">
                  <a16:creationId xmlns:a16="http://schemas.microsoft.com/office/drawing/2014/main" id="{69E91E87-9E20-48B3-92C2-7574B0595731}"/>
                </a:ext>
              </a:extLst>
            </p:cNvPr>
            <p:cNvSpPr/>
            <p:nvPr/>
          </p:nvSpPr>
          <p:spPr>
            <a:xfrm>
              <a:off x="405405" y="533951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endParaRPr>
            </a:p>
          </p:txBody>
        </p:sp>
        <p:sp>
          <p:nvSpPr>
            <p:cNvPr id="36" name="TextBox 35">
              <a:extLst>
                <a:ext uri="{FF2B5EF4-FFF2-40B4-BE49-F238E27FC236}">
                  <a16:creationId xmlns:a16="http://schemas.microsoft.com/office/drawing/2014/main" id="{9E28B9BF-AB11-4ED1-AF16-04121AE242AB}"/>
                </a:ext>
              </a:extLst>
            </p:cNvPr>
            <p:cNvSpPr txBox="1"/>
            <p:nvPr/>
          </p:nvSpPr>
          <p:spPr>
            <a:xfrm>
              <a:off x="434471" y="5623928"/>
              <a:ext cx="909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START</a:t>
              </a:r>
            </a:p>
          </p:txBody>
        </p:sp>
      </p:grpSp>
      <p:sp>
        <p:nvSpPr>
          <p:cNvPr id="4" name="Rectangle: Rounded Corners 3">
            <a:extLst>
              <a:ext uri="{FF2B5EF4-FFF2-40B4-BE49-F238E27FC236}">
                <a16:creationId xmlns:a16="http://schemas.microsoft.com/office/drawing/2014/main" id="{C7D0E9B2-90BA-4B02-B8F1-BA2C37DF853D}"/>
              </a:ext>
            </a:extLst>
          </p:cNvPr>
          <p:cNvSpPr/>
          <p:nvPr/>
        </p:nvSpPr>
        <p:spPr>
          <a:xfrm>
            <a:off x="4583969" y="2371929"/>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Nền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quốc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phòng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 an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ninh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mang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tính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giai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cấp</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nhân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dân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sâu</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sắc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37" name="Rectangle: Rounded Corners 36">
            <a:extLst>
              <a:ext uri="{FF2B5EF4-FFF2-40B4-BE49-F238E27FC236}">
                <a16:creationId xmlns:a16="http://schemas.microsoft.com/office/drawing/2014/main" id="{16A526F5-1C4F-469D-9F73-F9C2082BA7DE}"/>
              </a:ext>
            </a:extLst>
          </p:cNvPr>
          <p:cNvSpPr/>
          <p:nvPr/>
        </p:nvSpPr>
        <p:spPr>
          <a:xfrm>
            <a:off x="4582997" y="3521876"/>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B.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Nền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quốc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phòng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 an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ninh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của</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dân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do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dân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vì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dân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38" name="Rectangle: Rounded Corners 37">
            <a:extLst>
              <a:ext uri="{FF2B5EF4-FFF2-40B4-BE49-F238E27FC236}">
                <a16:creationId xmlns:a16="http://schemas.microsoft.com/office/drawing/2014/main" id="{D48A2C34-20CA-48ED-88FF-01E54E465E18}"/>
              </a:ext>
            </a:extLst>
          </p:cNvPr>
          <p:cNvSpPr/>
          <p:nvPr/>
        </p:nvSpPr>
        <p:spPr>
          <a:xfrm>
            <a:off x="4582996" y="4621076"/>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Nền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quốc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phòng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 an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ninh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bảo</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vê</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quyền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lợi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của</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nhân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dân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grpSp>
        <p:nvGrpSpPr>
          <p:cNvPr id="9" name="Group 8">
            <a:extLst>
              <a:ext uri="{FF2B5EF4-FFF2-40B4-BE49-F238E27FC236}">
                <a16:creationId xmlns:a16="http://schemas.microsoft.com/office/drawing/2014/main" id="{C4D64987-5970-46E6-B693-613358337203}"/>
              </a:ext>
            </a:extLst>
          </p:cNvPr>
          <p:cNvGrpSpPr/>
          <p:nvPr/>
        </p:nvGrpSpPr>
        <p:grpSpPr>
          <a:xfrm>
            <a:off x="5240150" y="-272454"/>
            <a:ext cx="2924747" cy="1277707"/>
            <a:chOff x="6632250" y="430533"/>
            <a:chExt cx="2924747" cy="1277707"/>
          </a:xfrm>
        </p:grpSpPr>
        <p:pic>
          <p:nvPicPr>
            <p:cNvPr id="8" name="Picture 2" descr="Cloud Swipe Up Sticker">
              <a:extLst>
                <a:ext uri="{FF2B5EF4-FFF2-40B4-BE49-F238E27FC236}">
                  <a16:creationId xmlns:a16="http://schemas.microsoft.com/office/drawing/2014/main" id="{20C06E4C-0528-414C-ABE0-91EA4DDB8FC8}"/>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6632250" y="430533"/>
              <a:ext cx="2371002" cy="127770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37B4B18C-EF6E-4514-8C03-27264F8DA7C9}"/>
                </a:ext>
              </a:extLst>
            </p:cNvPr>
            <p:cNvSpPr txBox="1"/>
            <p:nvPr/>
          </p:nvSpPr>
          <p:spPr>
            <a:xfrm>
              <a:off x="7034765" y="963204"/>
              <a:ext cx="25222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Câu</a:t>
              </a: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1</a:t>
              </a:r>
            </a:p>
          </p:txBody>
        </p:sp>
      </p:grpSp>
      <p:pic>
        <p:nvPicPr>
          <p:cNvPr id="29" name="Picture 4" descr="Happy Japan Sticker by nanamin">
            <a:extLst>
              <a:ext uri="{FF2B5EF4-FFF2-40B4-BE49-F238E27FC236}">
                <a16:creationId xmlns:a16="http://schemas.microsoft.com/office/drawing/2014/main" id="{4C34DD77-1ADF-47AD-96F8-6151128F9E09}"/>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3459483" y="3137772"/>
            <a:ext cx="1415799" cy="14157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3697604" y="4580289"/>
            <a:ext cx="830394" cy="8283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rrow Yes Sticker by asinastra">
            <a:extLst>
              <a:ext uri="{FF2B5EF4-FFF2-40B4-BE49-F238E27FC236}">
                <a16:creationId xmlns:a16="http://schemas.microsoft.com/office/drawing/2014/main" id="{39869474-61E4-4CEC-92B4-86FB1B0081EB}"/>
              </a:ext>
            </a:extLst>
          </p:cNvPr>
          <p:cNvPicPr>
            <a:picLocks noChangeAspect="1" noChangeArrowheads="1" noCrop="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3697604" y="2310607"/>
            <a:ext cx="830394" cy="8283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75636C-2390-BA79-32BF-0C0ED6868DD5}"/>
              </a:ext>
            </a:extLst>
          </p:cNvPr>
          <p:cNvSpPr txBox="1"/>
          <p:nvPr/>
        </p:nvSpPr>
        <p:spPr>
          <a:xfrm>
            <a:off x="3697603" y="1078223"/>
            <a:ext cx="7619911" cy="919401"/>
          </a:xfrm>
          <a:prstGeom prst="flowChartAlternateProcess">
            <a:avLst/>
          </a:prstGeom>
          <a:solidFill>
            <a:schemeClr val="accent6">
              <a:lumMod val="40000"/>
              <a:lumOff val="60000"/>
            </a:schemeClr>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Một</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trong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những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đặc</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trưng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của</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nền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quốc</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phòng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toàn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dân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an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ninh</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nhân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dân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là?</a:t>
            </a:r>
            <a:endParaRPr kumimoji="0" lang="en-US" sz="22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Tree>
    <p:custDataLst>
      <p:tags r:id="rId1"/>
    </p:custDataLst>
    <p:extLst>
      <p:ext uri="{BB962C8B-B14F-4D97-AF65-F5344CB8AC3E}">
        <p14:creationId xmlns:p14="http://schemas.microsoft.com/office/powerpoint/2010/main" val="64810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37"/>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y2mate.com - Correct answer sound effect  No copyright.wav"/>
                                        </p:tgtEl>
                                      </p:cMediaNode>
                                    </p:audio>
                                  </p:subTnLst>
                                </p:cTn>
                              </p:par>
                            </p:childTnLst>
                          </p:cTn>
                        </p:par>
                      </p:childTnLst>
                    </p:cTn>
                  </p:par>
                </p:childTnLst>
              </p:cTn>
              <p:nextCondLst>
                <p:cond evt="onClick" delay="0">
                  <p:tgtEl>
                    <p:spTgt spid="37"/>
                  </p:tgtEl>
                </p:cond>
              </p:nextCondLst>
            </p:seq>
            <p:seq concurrent="1" nextAc="seek">
              <p:cTn id="12" restart="whenNotActive" fill="hold" evtFilter="cancelBubble" nodeType="interactiveSeq">
                <p:stCondLst>
                  <p:cond evt="onClick" delay="0">
                    <p:tgtEl>
                      <p:spTgt spid="38"/>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3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34CCCE93-7AF8-4576-9771-32E452F7CB6E}"/>
              </a:ext>
            </a:extLst>
          </p:cNvPr>
          <p:cNvSpPr txBox="1"/>
          <p:nvPr/>
        </p:nvSpPr>
        <p:spPr>
          <a:xfrm>
            <a:off x="3771073" y="521804"/>
            <a:ext cx="4983171" cy="707886"/>
          </a:xfrm>
          <a:prstGeom prst="rect">
            <a:avLst/>
          </a:prstGeom>
          <a:noFill/>
        </p:spPr>
        <p:txBody>
          <a:bodyPr wrap="square" rtlCol="0">
            <a:spAutoFit/>
          </a:bodyPr>
          <a:lstStyle/>
          <a:p>
            <a:pPr algn="ctr"/>
            <a:r>
              <a:rPr lang="vi-VN" sz="4000" b="1" spc="600">
                <a:solidFill>
                  <a:srgbClr val="FF0000"/>
                </a:solidFill>
                <a:latin typeface="Calibri" panose="020F0502020204030204" pitchFamily="34" charset="0"/>
                <a:cs typeface="Calibri" panose="020F0502020204030204" pitchFamily="34" charset="0"/>
              </a:rPr>
              <a:t>NỘI DUNG CHÍNH</a:t>
            </a:r>
            <a:endParaRPr lang="en-PH" sz="4000" b="1" spc="600" dirty="0">
              <a:solidFill>
                <a:srgbClr val="FF0000"/>
              </a:solidFill>
              <a:latin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44E78011-9A35-4569-ACC8-A48834286373}"/>
              </a:ext>
            </a:extLst>
          </p:cNvPr>
          <p:cNvGrpSpPr/>
          <p:nvPr/>
        </p:nvGrpSpPr>
        <p:grpSpPr>
          <a:xfrm>
            <a:off x="2552727" y="1790112"/>
            <a:ext cx="7182942" cy="4384235"/>
            <a:chOff x="3324430" y="1790112"/>
            <a:chExt cx="6821587" cy="4384235"/>
          </a:xfrm>
        </p:grpSpPr>
        <p:grpSp>
          <p:nvGrpSpPr>
            <p:cNvPr id="31" name="Group 30">
              <a:extLst>
                <a:ext uri="{FF2B5EF4-FFF2-40B4-BE49-F238E27FC236}">
                  <a16:creationId xmlns:a16="http://schemas.microsoft.com/office/drawing/2014/main" id="{B617E7FF-2035-481C-9810-2389D7A01F23}"/>
                </a:ext>
              </a:extLst>
            </p:cNvPr>
            <p:cNvGrpSpPr/>
            <p:nvPr/>
          </p:nvGrpSpPr>
          <p:grpSpPr>
            <a:xfrm>
              <a:off x="3324430" y="1790112"/>
              <a:ext cx="6821587" cy="4384235"/>
              <a:chOff x="3703328" y="969231"/>
              <a:chExt cx="6821587" cy="4384235"/>
            </a:xfrm>
          </p:grpSpPr>
          <p:sp>
            <p:nvSpPr>
              <p:cNvPr id="33" name="Hộp Văn bản 5">
                <a:extLst>
                  <a:ext uri="{FF2B5EF4-FFF2-40B4-BE49-F238E27FC236}">
                    <a16:creationId xmlns:a16="http://schemas.microsoft.com/office/drawing/2014/main" id="{D4E529F4-6819-4650-A2B5-BA8F6C3A5609}"/>
                  </a:ext>
                </a:extLst>
              </p:cNvPr>
              <p:cNvSpPr txBox="1"/>
              <p:nvPr/>
            </p:nvSpPr>
            <p:spPr>
              <a:xfrm>
                <a:off x="4082791" y="1730017"/>
                <a:ext cx="4011561" cy="923330"/>
              </a:xfrm>
              <a:prstGeom prst="rect">
                <a:avLst/>
              </a:prstGeom>
              <a:noFill/>
            </p:spPr>
            <p:txBody>
              <a:bodyPr wrap="square" rtlCol="0">
                <a:spAutoFit/>
              </a:bodyPr>
              <a:lstStyle/>
              <a:p>
                <a:pPr algn="ctr"/>
                <a:r>
                  <a:rPr lang="en-US" sz="5400" b="1">
                    <a:solidFill>
                      <a:schemeClr val="bg1"/>
                    </a:solidFill>
                    <a:latin typeface="Arial" panose="020B0604020202020204" pitchFamily="34" charset="0"/>
                    <a:cs typeface="Arial" panose="020B0604020202020204" pitchFamily="34" charset="0"/>
                  </a:rPr>
                  <a:t>Nội dung 1</a:t>
                </a:r>
              </a:p>
            </p:txBody>
          </p:sp>
          <p:sp>
            <p:nvSpPr>
              <p:cNvPr id="34" name="Hộp Văn bản 42">
                <a:extLst>
                  <a:ext uri="{FF2B5EF4-FFF2-40B4-BE49-F238E27FC236}">
                    <a16:creationId xmlns:a16="http://schemas.microsoft.com/office/drawing/2014/main" id="{D07C7F27-103B-4575-B9C7-8E2853A67D0E}"/>
                  </a:ext>
                </a:extLst>
              </p:cNvPr>
              <p:cNvSpPr txBox="1"/>
              <p:nvPr/>
            </p:nvSpPr>
            <p:spPr>
              <a:xfrm>
                <a:off x="4090219" y="2975254"/>
                <a:ext cx="4011561" cy="923330"/>
              </a:xfrm>
              <a:prstGeom prst="rect">
                <a:avLst/>
              </a:prstGeom>
              <a:noFill/>
            </p:spPr>
            <p:txBody>
              <a:bodyPr wrap="square" rtlCol="0">
                <a:spAutoFit/>
              </a:bodyPr>
              <a:lstStyle/>
              <a:p>
                <a:pPr algn="ctr"/>
                <a:r>
                  <a:rPr lang="en-US" sz="5400" b="1">
                    <a:solidFill>
                      <a:schemeClr val="bg1"/>
                    </a:solidFill>
                    <a:latin typeface="Arial" panose="020B0604020202020204" pitchFamily="34" charset="0"/>
                    <a:cs typeface="Arial" panose="020B0604020202020204" pitchFamily="34" charset="0"/>
                  </a:rPr>
                  <a:t>Nội dung 2</a:t>
                </a:r>
              </a:p>
            </p:txBody>
          </p:sp>
          <p:grpSp>
            <p:nvGrpSpPr>
              <p:cNvPr id="35" name="Group 34">
                <a:extLst>
                  <a:ext uri="{FF2B5EF4-FFF2-40B4-BE49-F238E27FC236}">
                    <a16:creationId xmlns:a16="http://schemas.microsoft.com/office/drawing/2014/main" id="{21F5E789-E0E1-42B6-A73A-C2A607C4FE24}"/>
                  </a:ext>
                </a:extLst>
              </p:cNvPr>
              <p:cNvGrpSpPr/>
              <p:nvPr/>
            </p:nvGrpSpPr>
            <p:grpSpPr>
              <a:xfrm>
                <a:off x="4007671" y="969231"/>
                <a:ext cx="6517244" cy="1465153"/>
                <a:chOff x="2745222" y="718801"/>
                <a:chExt cx="6517244" cy="1465153"/>
              </a:xfrm>
            </p:grpSpPr>
            <p:sp>
              <p:nvSpPr>
                <p:cNvPr id="45" name="Hộp Văn bản 2">
                  <a:extLst>
                    <a:ext uri="{FF2B5EF4-FFF2-40B4-BE49-F238E27FC236}">
                      <a16:creationId xmlns:a16="http://schemas.microsoft.com/office/drawing/2014/main" id="{2E3A6537-3B6E-4203-B233-9DC17D1D48F3}"/>
                    </a:ext>
                  </a:extLst>
                </p:cNvPr>
                <p:cNvSpPr txBox="1"/>
                <p:nvPr/>
              </p:nvSpPr>
              <p:spPr>
                <a:xfrm>
                  <a:off x="3178747" y="1497009"/>
                  <a:ext cx="4213175" cy="618374"/>
                </a:xfrm>
                <a:prstGeom prst="rect">
                  <a:avLst/>
                </a:prstGeom>
                <a:noFill/>
              </p:spPr>
              <p:txBody>
                <a:bodyPr wrap="square" rtlCol="0">
                  <a:spAutoFit/>
                </a:bodyPr>
                <a:lstStyle/>
                <a:p>
                  <a:pPr algn="ctr">
                    <a:lnSpc>
                      <a:spcPct val="150000"/>
                    </a:lnSpc>
                  </a:pPr>
                  <a:r>
                    <a:rPr lang="vi-VN" altLang="en-US" sz="2600">
                      <a:solidFill>
                        <a:schemeClr val="tx1">
                          <a:lumMod val="95000"/>
                          <a:lumOff val="5000"/>
                        </a:schemeClr>
                      </a:solidFill>
                      <a:sym typeface="+mn-ea"/>
                    </a:rPr>
                    <a:t>2. Chủ trương của Đảng </a:t>
                  </a:r>
                </a:p>
              </p:txBody>
            </p:sp>
            <p:sp>
              <p:nvSpPr>
                <p:cNvPr id="46" name="Rectangle: Rounded Corners 45">
                  <a:extLst>
                    <a:ext uri="{FF2B5EF4-FFF2-40B4-BE49-F238E27FC236}">
                      <a16:creationId xmlns:a16="http://schemas.microsoft.com/office/drawing/2014/main" id="{F53070D2-5261-4F96-AF32-697E26C44500}"/>
                    </a:ext>
                  </a:extLst>
                </p:cNvPr>
                <p:cNvSpPr/>
                <p:nvPr/>
              </p:nvSpPr>
              <p:spPr>
                <a:xfrm>
                  <a:off x="2745222" y="1551679"/>
                  <a:ext cx="687154" cy="632275"/>
                </a:xfrm>
                <a:prstGeom prst="round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vi-VN" altLang="en-US" sz="2000" dirty="0">
                    <a:solidFill>
                      <a:schemeClr val="tx1"/>
                    </a:solidFill>
                    <a:latin typeface="Times New Roman" panose="02020603050405020304" pitchFamily="18" charset="0"/>
                    <a:cs typeface="Times New Roman" panose="02020603050405020304" pitchFamily="18" charset="0"/>
                  </a:endParaRPr>
                </a:p>
              </p:txBody>
            </p:sp>
            <p:sp>
              <p:nvSpPr>
                <p:cNvPr id="47" name="Hộp Văn bản 2">
                  <a:extLst>
                    <a:ext uri="{FF2B5EF4-FFF2-40B4-BE49-F238E27FC236}">
                      <a16:creationId xmlns:a16="http://schemas.microsoft.com/office/drawing/2014/main" id="{E893645A-08BB-4C0B-90F9-D8AFFF55E5D7}"/>
                    </a:ext>
                  </a:extLst>
                </p:cNvPr>
                <p:cNvSpPr txBox="1"/>
                <p:nvPr/>
              </p:nvSpPr>
              <p:spPr>
                <a:xfrm>
                  <a:off x="3281753" y="718801"/>
                  <a:ext cx="5980713" cy="738664"/>
                </a:xfrm>
                <a:prstGeom prst="rect">
                  <a:avLst/>
                </a:prstGeom>
                <a:noFill/>
              </p:spPr>
              <p:txBody>
                <a:bodyPr wrap="square" rtlCol="0">
                  <a:spAutoFit/>
                </a:bodyPr>
                <a:lstStyle/>
                <a:p>
                  <a:pPr algn="ctr">
                    <a:lnSpc>
                      <a:spcPct val="150000"/>
                    </a:lnSpc>
                  </a:pPr>
                  <a:r>
                    <a:rPr lang="en-US" altLang="en-US" sz="2800">
                      <a:solidFill>
                        <a:schemeClr val="tx1">
                          <a:lumMod val="95000"/>
                          <a:lumOff val="5000"/>
                        </a:schemeClr>
                      </a:solidFill>
                      <a:sym typeface="+mn-ea"/>
                    </a:rPr>
                    <a:t>1. Khái niệm, tầm quan trọng của QPAN</a:t>
                  </a:r>
                </a:p>
              </p:txBody>
            </p:sp>
          </p:grpSp>
          <p:grpSp>
            <p:nvGrpSpPr>
              <p:cNvPr id="36" name="Group 35">
                <a:extLst>
                  <a:ext uri="{FF2B5EF4-FFF2-40B4-BE49-F238E27FC236}">
                    <a16:creationId xmlns:a16="http://schemas.microsoft.com/office/drawing/2014/main" id="{8BA46F81-BAC3-44CF-A7AA-912BB738D72A}"/>
                  </a:ext>
                </a:extLst>
              </p:cNvPr>
              <p:cNvGrpSpPr/>
              <p:nvPr/>
            </p:nvGrpSpPr>
            <p:grpSpPr>
              <a:xfrm>
                <a:off x="3703328" y="2627186"/>
                <a:ext cx="6429065" cy="687466"/>
                <a:chOff x="2440879" y="2237564"/>
                <a:chExt cx="6429065" cy="687466"/>
              </a:xfrm>
            </p:grpSpPr>
            <p:sp>
              <p:nvSpPr>
                <p:cNvPr id="43" name="Hộp Văn bản 2">
                  <a:extLst>
                    <a:ext uri="{FF2B5EF4-FFF2-40B4-BE49-F238E27FC236}">
                      <a16:creationId xmlns:a16="http://schemas.microsoft.com/office/drawing/2014/main" id="{52555395-E382-4D57-93A1-850D8B41E4C3}"/>
                    </a:ext>
                  </a:extLst>
                </p:cNvPr>
                <p:cNvSpPr txBox="1"/>
                <p:nvPr/>
              </p:nvSpPr>
              <p:spPr>
                <a:xfrm>
                  <a:off x="2440879" y="2237564"/>
                  <a:ext cx="6429065" cy="618374"/>
                </a:xfrm>
                <a:prstGeom prst="rect">
                  <a:avLst/>
                </a:prstGeom>
                <a:noFill/>
              </p:spPr>
              <p:txBody>
                <a:bodyPr wrap="square" rtlCol="0">
                  <a:spAutoFit/>
                </a:bodyPr>
                <a:lstStyle/>
                <a:p>
                  <a:pPr algn="ctr">
                    <a:lnSpc>
                      <a:spcPct val="150000"/>
                    </a:lnSpc>
                  </a:pPr>
                  <a:r>
                    <a:rPr lang="en-US" altLang="en-US" sz="2600">
                      <a:solidFill>
                        <a:schemeClr val="tx1">
                          <a:lumMod val="95000"/>
                          <a:lumOff val="5000"/>
                        </a:schemeClr>
                      </a:solidFill>
                      <a:latin typeface="Arial(body)"/>
                      <a:cs typeface="Arial" panose="020B0604020202020204" pitchFamily="34" charset="0"/>
                      <a:sym typeface="+mn-ea"/>
                    </a:rPr>
                    <a:t>3. Quá trình chỉ đạo thực hiện</a:t>
                  </a:r>
                  <a:endParaRPr lang="vi-VN" altLang="en-US" sz="2600">
                    <a:solidFill>
                      <a:schemeClr val="tx1">
                        <a:lumMod val="95000"/>
                        <a:lumOff val="5000"/>
                      </a:schemeClr>
                    </a:solidFill>
                    <a:latin typeface="Arial(body)"/>
                    <a:cs typeface="Arial" panose="020B0604020202020204" pitchFamily="34" charset="0"/>
                    <a:sym typeface="+mn-ea"/>
                  </a:endParaRPr>
                </a:p>
              </p:txBody>
            </p:sp>
            <p:sp>
              <p:nvSpPr>
                <p:cNvPr id="44" name="Rectangle: Rounded Corners 43">
                  <a:extLst>
                    <a:ext uri="{FF2B5EF4-FFF2-40B4-BE49-F238E27FC236}">
                      <a16:creationId xmlns:a16="http://schemas.microsoft.com/office/drawing/2014/main" id="{A739CFC3-CA85-4B29-A581-77472E940300}"/>
                    </a:ext>
                  </a:extLst>
                </p:cNvPr>
                <p:cNvSpPr/>
                <p:nvPr/>
              </p:nvSpPr>
              <p:spPr>
                <a:xfrm>
                  <a:off x="2745222" y="2308883"/>
                  <a:ext cx="687154" cy="616147"/>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vi-VN" altLang="en-US" dirty="0">
                    <a:solidFill>
                      <a:schemeClr val="tx1"/>
                    </a:solidFill>
                    <a:latin typeface="Times New Roman" panose="02020603050405020304" pitchFamily="18"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30D25F79-C4A6-4CA9-8EB8-1032414746E7}"/>
                  </a:ext>
                </a:extLst>
              </p:cNvPr>
              <p:cNvGrpSpPr/>
              <p:nvPr/>
            </p:nvGrpSpPr>
            <p:grpSpPr>
              <a:xfrm>
                <a:off x="3996328" y="3566548"/>
                <a:ext cx="4047199" cy="713172"/>
                <a:chOff x="2745256" y="3038912"/>
                <a:chExt cx="4047199" cy="713172"/>
              </a:xfrm>
            </p:grpSpPr>
            <p:sp>
              <p:nvSpPr>
                <p:cNvPr id="41" name="Hộp Văn bản 2">
                  <a:extLst>
                    <a:ext uri="{FF2B5EF4-FFF2-40B4-BE49-F238E27FC236}">
                      <a16:creationId xmlns:a16="http://schemas.microsoft.com/office/drawing/2014/main" id="{8BBE9697-72F5-4FA7-A2C5-711B4DBD8EFB}"/>
                    </a:ext>
                  </a:extLst>
                </p:cNvPr>
                <p:cNvSpPr txBox="1"/>
                <p:nvPr/>
              </p:nvSpPr>
              <p:spPr>
                <a:xfrm>
                  <a:off x="3239145" y="3038912"/>
                  <a:ext cx="3553310" cy="618374"/>
                </a:xfrm>
                <a:prstGeom prst="rect">
                  <a:avLst/>
                </a:prstGeom>
                <a:noFill/>
              </p:spPr>
              <p:txBody>
                <a:bodyPr wrap="square" rtlCol="0">
                  <a:spAutoFit/>
                </a:bodyPr>
                <a:lstStyle/>
                <a:p>
                  <a:pPr algn="ctr">
                    <a:lnSpc>
                      <a:spcPct val="150000"/>
                    </a:lnSpc>
                  </a:pPr>
                  <a:r>
                    <a:rPr lang="en-US" altLang="en-US" sz="2600">
                      <a:solidFill>
                        <a:schemeClr val="tx1">
                          <a:lumMod val="95000"/>
                          <a:lumOff val="5000"/>
                        </a:schemeClr>
                      </a:solidFill>
                      <a:latin typeface="Arial(body)"/>
                      <a:cs typeface="Arial" panose="020B0604020202020204" pitchFamily="34" charset="0"/>
                      <a:sym typeface="+mn-ea"/>
                    </a:rPr>
                    <a:t>4. Kết quả đạt đ</a:t>
                  </a:r>
                  <a:r>
                    <a:rPr lang="vi-VN" altLang="en-US" sz="2600">
                      <a:solidFill>
                        <a:schemeClr val="tx1">
                          <a:lumMod val="95000"/>
                          <a:lumOff val="5000"/>
                        </a:schemeClr>
                      </a:solidFill>
                      <a:latin typeface="Arial(body)"/>
                      <a:cs typeface="Arial" panose="020B0604020202020204" pitchFamily="34" charset="0"/>
                      <a:sym typeface="+mn-ea"/>
                    </a:rPr>
                    <a:t>ư</a:t>
                  </a:r>
                  <a:r>
                    <a:rPr lang="en-US" altLang="en-US" sz="2600">
                      <a:solidFill>
                        <a:schemeClr val="tx1">
                          <a:lumMod val="95000"/>
                          <a:lumOff val="5000"/>
                        </a:schemeClr>
                      </a:solidFill>
                      <a:latin typeface="Arial(body)"/>
                      <a:cs typeface="Arial" panose="020B0604020202020204" pitchFamily="34" charset="0"/>
                      <a:sym typeface="+mn-ea"/>
                    </a:rPr>
                    <a:t>ợc</a:t>
                  </a:r>
                  <a:endParaRPr lang="vi-VN" altLang="en-US" sz="2600">
                    <a:solidFill>
                      <a:schemeClr val="tx1">
                        <a:lumMod val="95000"/>
                        <a:lumOff val="5000"/>
                      </a:schemeClr>
                    </a:solidFill>
                    <a:latin typeface="Arial(body)"/>
                    <a:cs typeface="Arial" panose="020B0604020202020204" pitchFamily="34" charset="0"/>
                    <a:sym typeface="+mn-ea"/>
                  </a:endParaRPr>
                </a:p>
              </p:txBody>
            </p:sp>
            <p:sp>
              <p:nvSpPr>
                <p:cNvPr id="42" name="Rectangle: Rounded Corners 41">
                  <a:extLst>
                    <a:ext uri="{FF2B5EF4-FFF2-40B4-BE49-F238E27FC236}">
                      <a16:creationId xmlns:a16="http://schemas.microsoft.com/office/drawing/2014/main" id="{CC7C3894-11A7-4302-9081-90CB94B47B7B}"/>
                    </a:ext>
                  </a:extLst>
                </p:cNvPr>
                <p:cNvSpPr/>
                <p:nvPr/>
              </p:nvSpPr>
              <p:spPr>
                <a:xfrm>
                  <a:off x="2745256" y="3136038"/>
                  <a:ext cx="687120" cy="616046"/>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vi-VN" altLang="en-US" sz="2000" dirty="0">
                    <a:solidFill>
                      <a:schemeClr val="tx1"/>
                    </a:solidFill>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38A88984-0AF3-4FA8-84DE-8E1BF59BC619}"/>
                  </a:ext>
                </a:extLst>
              </p:cNvPr>
              <p:cNvGrpSpPr/>
              <p:nvPr/>
            </p:nvGrpSpPr>
            <p:grpSpPr>
              <a:xfrm>
                <a:off x="4012633" y="4603036"/>
                <a:ext cx="2811008" cy="750430"/>
                <a:chOff x="2745222" y="3847149"/>
                <a:chExt cx="2811008" cy="750430"/>
              </a:xfrm>
            </p:grpSpPr>
            <p:sp>
              <p:nvSpPr>
                <p:cNvPr id="39" name="Hộp Văn bản 2">
                  <a:extLst>
                    <a:ext uri="{FF2B5EF4-FFF2-40B4-BE49-F238E27FC236}">
                      <a16:creationId xmlns:a16="http://schemas.microsoft.com/office/drawing/2014/main" id="{9BB301EB-E438-480B-ADE9-66EFACFC2529}"/>
                    </a:ext>
                  </a:extLst>
                </p:cNvPr>
                <p:cNvSpPr txBox="1"/>
                <p:nvPr/>
              </p:nvSpPr>
              <p:spPr>
                <a:xfrm>
                  <a:off x="3142020" y="3847149"/>
                  <a:ext cx="2414210" cy="618374"/>
                </a:xfrm>
                <a:prstGeom prst="rect">
                  <a:avLst/>
                </a:prstGeom>
                <a:noFill/>
              </p:spPr>
              <p:txBody>
                <a:bodyPr wrap="square" rtlCol="0">
                  <a:spAutoFit/>
                </a:bodyPr>
                <a:lstStyle/>
                <a:p>
                  <a:pPr algn="ctr">
                    <a:lnSpc>
                      <a:spcPct val="150000"/>
                    </a:lnSpc>
                  </a:pPr>
                  <a:r>
                    <a:rPr lang="en-US" altLang="en-US" sz="2600">
                      <a:solidFill>
                        <a:schemeClr val="tx1">
                          <a:lumMod val="95000"/>
                          <a:lumOff val="5000"/>
                        </a:schemeClr>
                      </a:solidFill>
                      <a:latin typeface="Arial(body)"/>
                      <a:cs typeface="Arial" panose="020B0604020202020204" pitchFamily="34" charset="0"/>
                      <a:sym typeface="+mn-ea"/>
                    </a:rPr>
                    <a:t>5. Liên Hệ</a:t>
                  </a:r>
                  <a:endParaRPr lang="vi-VN" altLang="en-US" sz="2600">
                    <a:solidFill>
                      <a:schemeClr val="tx1">
                        <a:lumMod val="95000"/>
                        <a:lumOff val="5000"/>
                      </a:schemeClr>
                    </a:solidFill>
                    <a:latin typeface="Arial(body)"/>
                    <a:cs typeface="Arial" panose="020B0604020202020204" pitchFamily="34" charset="0"/>
                    <a:sym typeface="+mn-ea"/>
                  </a:endParaRPr>
                </a:p>
              </p:txBody>
            </p:sp>
            <p:sp>
              <p:nvSpPr>
                <p:cNvPr id="40" name="Rectangle: Rounded Corners 39">
                  <a:extLst>
                    <a:ext uri="{FF2B5EF4-FFF2-40B4-BE49-F238E27FC236}">
                      <a16:creationId xmlns:a16="http://schemas.microsoft.com/office/drawing/2014/main" id="{4793A8D4-B687-4943-92D6-4D7C25D2B72A}"/>
                    </a:ext>
                  </a:extLst>
                </p:cNvPr>
                <p:cNvSpPr/>
                <p:nvPr/>
              </p:nvSpPr>
              <p:spPr>
                <a:xfrm>
                  <a:off x="2745222" y="3981533"/>
                  <a:ext cx="687120" cy="616046"/>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vi-VN" altLang="en-US" sz="2000" dirty="0">
                    <a:solidFill>
                      <a:schemeClr val="tx1"/>
                    </a:solidFill>
                    <a:latin typeface="Times New Roman" panose="02020603050405020304" pitchFamily="18" charset="0"/>
                    <a:cs typeface="Times New Roman" panose="02020603050405020304" pitchFamily="18" charset="0"/>
                  </a:endParaRPr>
                </a:p>
              </p:txBody>
            </p:sp>
          </p:grpSp>
        </p:grpSp>
        <p:pic>
          <p:nvPicPr>
            <p:cNvPr id="32" name="Picture 2" descr="Thông báo về việc nhận chứng chỉ Giáo dục Quốc phòng - An ninh của sinh viên">
              <a:extLst>
                <a:ext uri="{FF2B5EF4-FFF2-40B4-BE49-F238E27FC236}">
                  <a16:creationId xmlns:a16="http://schemas.microsoft.com/office/drawing/2014/main" id="{483C1796-848F-4CFA-891A-3FBC63F884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3296" y="1845815"/>
              <a:ext cx="675777" cy="670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79" name="Group 78"/>
          <p:cNvGrpSpPr/>
          <p:nvPr/>
        </p:nvGrpSpPr>
        <p:grpSpPr>
          <a:xfrm>
            <a:off x="0" y="0"/>
            <a:ext cx="12192000" cy="6858000"/>
            <a:chOff x="0" y="0"/>
            <a:chExt cx="12192000" cy="6858000"/>
          </a:xfrm>
        </p:grpSpPr>
        <p:sp>
          <p:nvSpPr>
            <p:cNvPr id="10" name="Rectangle 9"/>
            <p:cNvSpPr/>
            <p:nvPr/>
          </p:nvSpPr>
          <p:spPr>
            <a:xfrm>
              <a:off x="0" y="0"/>
              <a:ext cx="1719072" cy="6858000"/>
            </a:xfrm>
            <a:prstGeom prst="rect">
              <a:avLst/>
            </a:prstGeom>
            <a:solidFill>
              <a:srgbClr val="EFC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p:cNvSpPr/>
            <p:nvPr/>
          </p:nvSpPr>
          <p:spPr>
            <a:xfrm>
              <a:off x="10472928" y="0"/>
              <a:ext cx="1719072" cy="6858000"/>
            </a:xfrm>
            <a:prstGeom prst="rect">
              <a:avLst/>
            </a:prstGeom>
            <a:solidFill>
              <a:srgbClr val="EFC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p:cNvSpPr/>
            <p:nvPr/>
          </p:nvSpPr>
          <p:spPr>
            <a:xfrm>
              <a:off x="1719072" y="0"/>
              <a:ext cx="455855" cy="6858000"/>
            </a:xfrm>
            <a:prstGeom prst="rect">
              <a:avLst/>
            </a:prstGeom>
            <a:solidFill>
              <a:srgbClr val="CFA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10017073" y="0"/>
              <a:ext cx="455855" cy="6858000"/>
            </a:xfrm>
            <a:prstGeom prst="rect">
              <a:avLst/>
            </a:prstGeom>
            <a:solidFill>
              <a:srgbClr val="CFA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ectangle 15"/>
            <p:cNvSpPr/>
            <p:nvPr/>
          </p:nvSpPr>
          <p:spPr>
            <a:xfrm>
              <a:off x="2174927" y="0"/>
              <a:ext cx="45585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18"/>
            <p:cNvSpPr/>
            <p:nvPr/>
          </p:nvSpPr>
          <p:spPr>
            <a:xfrm>
              <a:off x="2630782" y="0"/>
              <a:ext cx="521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2" name="Group 21"/>
            <p:cNvGrpSpPr/>
            <p:nvPr/>
          </p:nvGrpSpPr>
          <p:grpSpPr>
            <a:xfrm flipH="1">
              <a:off x="9504761" y="0"/>
              <a:ext cx="508030" cy="6858000"/>
              <a:chOff x="2327327" y="152400"/>
              <a:chExt cx="508030" cy="6858000"/>
            </a:xfrm>
          </p:grpSpPr>
          <p:sp>
            <p:nvSpPr>
              <p:cNvPr id="20" name="Rectangle 19"/>
              <p:cNvSpPr/>
              <p:nvPr/>
            </p:nvSpPr>
            <p:spPr>
              <a:xfrm>
                <a:off x="2327327" y="152400"/>
                <a:ext cx="45585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Rectangle 20"/>
              <p:cNvSpPr/>
              <p:nvPr/>
            </p:nvSpPr>
            <p:spPr>
              <a:xfrm>
                <a:off x="2783182" y="152400"/>
                <a:ext cx="521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pic>
        <p:nvPicPr>
          <p:cNvPr id="48" name="yt1s.com - Nhận thức và tư duy mới về quốc phòng trong tình hình hiện nay">
            <a:hlinkClick r:id="" action="ppaction://media"/>
            <a:extLst>
              <a:ext uri="{FF2B5EF4-FFF2-40B4-BE49-F238E27FC236}">
                <a16:creationId xmlns:a16="http://schemas.microsoft.com/office/drawing/2014/main" id="{7EAFDBF2-5AA5-40EF-9BD7-A9E88703816C}"/>
              </a:ext>
            </a:extLst>
          </p:cNvPr>
          <p:cNvPicPr/>
          <p:nvPr>
            <a:videoFile r:link="rId2"/>
            <p:extLst>
              <p:ext uri="{DAA4B4D4-6D71-4841-9C94-3DE7FCFB9230}">
                <p14:media xmlns:p14="http://schemas.microsoft.com/office/powerpoint/2010/main" r:embed="rId1"/>
              </p:ext>
            </p:extLst>
          </p:nvPr>
        </p:nvPicPr>
        <p:blipFill>
          <a:blip r:embed="rId9"/>
          <a:stretch>
            <a:fillRect/>
          </a:stretch>
        </p:blipFill>
        <p:spPr>
          <a:xfrm>
            <a:off x="19629212" y="1879728"/>
            <a:ext cx="8267125" cy="4756143"/>
          </a:xfrm>
          <a:prstGeom prst="rect">
            <a:avLst/>
          </a:prstGeom>
          <a:noFill/>
          <a:ln w="203200">
            <a:solidFill>
              <a:srgbClr val="604900"/>
            </a:solid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video>
              <p:cMediaNode vol="100000">
                <p:cTn id="2" fill="hold" display="1">
                  <p:stCondLst>
                    <p:cond delay="indefinite"/>
                  </p:stCondLst>
                </p:cTn>
                <p:tgtEl>
                  <p:spTgt spid="48"/>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314944" y="-642881"/>
            <a:ext cx="1541913" cy="9893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oud Blanco Sticker">
            <a:extLst>
              <a:ext uri="{FF2B5EF4-FFF2-40B4-BE49-F238E27FC236}">
                <a16:creationId xmlns:a16="http://schemas.microsoft.com/office/drawing/2014/main" id="{D5493E98-E20B-41CE-8034-6B613E025084}"/>
              </a:ext>
            </a:extLst>
          </p:cNvPr>
          <p:cNvPicPr>
            <a:picLocks noChangeAspect="1" noChangeArrowheads="1" noCrop="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834170" y="-616838"/>
            <a:ext cx="871772" cy="5593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905774" y="-616838"/>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337199" y="-403953"/>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218343" y="-857583"/>
            <a:ext cx="1577989" cy="1012543"/>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FC7F2F45-ACA7-4031-8B07-7D17F1D9526E}"/>
              </a:ext>
            </a:extLst>
          </p:cNvPr>
          <p:cNvSpPr/>
          <p:nvPr/>
        </p:nvSpPr>
        <p:spPr>
          <a:xfrm>
            <a:off x="-8565431" y="5720276"/>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Oval 27">
            <a:hlinkClick r:id="rId7" action="ppaction://hlinksldjump"/>
            <a:extLst>
              <a:ext uri="{FF2B5EF4-FFF2-40B4-BE49-F238E27FC236}">
                <a16:creationId xmlns:a16="http://schemas.microsoft.com/office/drawing/2014/main" id="{CE9A331B-9B71-4298-BB1E-BF5D2E7A2906}"/>
              </a:ext>
            </a:extLst>
          </p:cNvPr>
          <p:cNvSpPr/>
          <p:nvPr/>
        </p:nvSpPr>
        <p:spPr>
          <a:xfrm>
            <a:off x="1905774" y="5809889"/>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1</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hlinkClick r:id="rId8" action="ppaction://hlinksldjump"/>
            <a:extLst>
              <a:ext uri="{FF2B5EF4-FFF2-40B4-BE49-F238E27FC236}">
                <a16:creationId xmlns:a16="http://schemas.microsoft.com/office/drawing/2014/main" id="{8F239A76-8BCB-45A9-ABEE-71DE6D6147EA}"/>
              </a:ext>
            </a:extLst>
          </p:cNvPr>
          <p:cNvSpPr/>
          <p:nvPr/>
        </p:nvSpPr>
        <p:spPr>
          <a:xfrm>
            <a:off x="3400837" y="5427704"/>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2</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Oval 30">
            <a:hlinkClick r:id="rId9" action="ppaction://hlinksldjump"/>
            <a:extLst>
              <a:ext uri="{FF2B5EF4-FFF2-40B4-BE49-F238E27FC236}">
                <a16:creationId xmlns:a16="http://schemas.microsoft.com/office/drawing/2014/main" id="{8760CBC5-612A-4F54-8333-C3E49A6D292A}"/>
              </a:ext>
            </a:extLst>
          </p:cNvPr>
          <p:cNvSpPr/>
          <p:nvPr/>
        </p:nvSpPr>
        <p:spPr>
          <a:xfrm>
            <a:off x="4895900" y="5809889"/>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3</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Oval 31">
            <a:hlinkClick r:id="rId10" action="ppaction://hlinksldjump"/>
            <a:extLst>
              <a:ext uri="{FF2B5EF4-FFF2-40B4-BE49-F238E27FC236}">
                <a16:creationId xmlns:a16="http://schemas.microsoft.com/office/drawing/2014/main" id="{2AC9E13A-BF90-49C4-934D-7B03A32DDEC5}"/>
              </a:ext>
            </a:extLst>
          </p:cNvPr>
          <p:cNvSpPr/>
          <p:nvPr/>
        </p:nvSpPr>
        <p:spPr>
          <a:xfrm>
            <a:off x="6390963"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4</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hlinkClick r:id="rId11" action="ppaction://hlinksldjump"/>
            <a:extLst>
              <a:ext uri="{FF2B5EF4-FFF2-40B4-BE49-F238E27FC236}">
                <a16:creationId xmlns:a16="http://schemas.microsoft.com/office/drawing/2014/main" id="{7805106B-C115-4649-AAF3-019766A6F130}"/>
              </a:ext>
            </a:extLst>
          </p:cNvPr>
          <p:cNvSpPr/>
          <p:nvPr/>
        </p:nvSpPr>
        <p:spPr>
          <a:xfrm>
            <a:off x="7886026"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5</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3E6C7AE6-82DA-45B0-9C27-7F8460ADF6ED}"/>
              </a:ext>
            </a:extLst>
          </p:cNvPr>
          <p:cNvGrpSpPr/>
          <p:nvPr/>
        </p:nvGrpSpPr>
        <p:grpSpPr>
          <a:xfrm>
            <a:off x="424569" y="5808595"/>
            <a:ext cx="938159" cy="938159"/>
            <a:chOff x="424569" y="5808595"/>
            <a:chExt cx="938159" cy="938159"/>
          </a:xfrm>
        </p:grpSpPr>
        <p:sp>
          <p:nvSpPr>
            <p:cNvPr id="27" name="Oval 26">
              <a:hlinkClick r:id="rId7" action="ppaction://hlinksldjump"/>
              <a:extLst>
                <a:ext uri="{FF2B5EF4-FFF2-40B4-BE49-F238E27FC236}">
                  <a16:creationId xmlns:a16="http://schemas.microsoft.com/office/drawing/2014/main" id="{E1B520F7-FCA4-44EA-8591-611D277BB90D}"/>
                </a:ext>
              </a:extLst>
            </p:cNvPr>
            <p:cNvSpPr/>
            <p:nvPr/>
          </p:nvSpPr>
          <p:spPr>
            <a:xfrm>
              <a:off x="424569" y="580859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endParaRPr>
            </a:p>
          </p:txBody>
        </p:sp>
        <p:sp>
          <p:nvSpPr>
            <p:cNvPr id="36" name="TextBox 35">
              <a:extLst>
                <a:ext uri="{FF2B5EF4-FFF2-40B4-BE49-F238E27FC236}">
                  <a16:creationId xmlns:a16="http://schemas.microsoft.com/office/drawing/2014/main" id="{24A2CED0-BAE0-4EA0-96FF-7E390071E874}"/>
                </a:ext>
              </a:extLst>
            </p:cNvPr>
            <p:cNvSpPr txBox="1"/>
            <p:nvPr/>
          </p:nvSpPr>
          <p:spPr>
            <a:xfrm>
              <a:off x="453635" y="6093008"/>
              <a:ext cx="909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START</a:t>
              </a:r>
            </a:p>
          </p:txBody>
        </p:sp>
      </p:grpSp>
      <p:sp>
        <p:nvSpPr>
          <p:cNvPr id="24" name="Rectangle: Rounded Corners 23">
            <a:extLst>
              <a:ext uri="{FF2B5EF4-FFF2-40B4-BE49-F238E27FC236}">
                <a16:creationId xmlns:a16="http://schemas.microsoft.com/office/drawing/2014/main" id="{BE31C9B9-10F3-48FC-9458-B9873C5B0C6F}"/>
              </a:ext>
            </a:extLst>
          </p:cNvPr>
          <p:cNvSpPr/>
          <p:nvPr/>
        </p:nvSpPr>
        <p:spPr>
          <a:xfrm>
            <a:off x="4583969" y="2371929"/>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Xây</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dựng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nền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quốc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phòng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toàn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dân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và</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an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ninh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nhân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dân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vững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mạnh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và</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toàn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diện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5" name="Rectangle: Rounded Corners 24">
            <a:extLst>
              <a:ext uri="{FF2B5EF4-FFF2-40B4-BE49-F238E27FC236}">
                <a16:creationId xmlns:a16="http://schemas.microsoft.com/office/drawing/2014/main" id="{F07C070B-92E9-4872-9472-17FA95E43D67}"/>
              </a:ext>
            </a:extLst>
          </p:cNvPr>
          <p:cNvSpPr/>
          <p:nvPr/>
        </p:nvSpPr>
        <p:spPr>
          <a:xfrm>
            <a:off x="4582997" y="3521876"/>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B.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Kết</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hợp</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quốc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phòng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với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an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ninh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9" name="Rectangle: Rounded Corners 28">
            <a:extLst>
              <a:ext uri="{FF2B5EF4-FFF2-40B4-BE49-F238E27FC236}">
                <a16:creationId xmlns:a16="http://schemas.microsoft.com/office/drawing/2014/main" id="{7F69AC52-D0E5-4E9F-9144-2AE15187F47D}"/>
              </a:ext>
            </a:extLst>
          </p:cNvPr>
          <p:cNvSpPr/>
          <p:nvPr/>
        </p:nvSpPr>
        <p:spPr>
          <a:xfrm>
            <a:off x="4582996" y="4621076"/>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Phát</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huy</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sức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mạnh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tổng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hợp</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của</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khối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đại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đoàn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kết</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dân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tộc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grpSp>
        <p:nvGrpSpPr>
          <p:cNvPr id="37" name="Group 36">
            <a:extLst>
              <a:ext uri="{FF2B5EF4-FFF2-40B4-BE49-F238E27FC236}">
                <a16:creationId xmlns:a16="http://schemas.microsoft.com/office/drawing/2014/main" id="{9DB56F90-5CAD-4A4E-A75D-9DEC0CF19D07}"/>
              </a:ext>
            </a:extLst>
          </p:cNvPr>
          <p:cNvGrpSpPr/>
          <p:nvPr/>
        </p:nvGrpSpPr>
        <p:grpSpPr>
          <a:xfrm>
            <a:off x="5133138" y="-297550"/>
            <a:ext cx="2924747" cy="1277707"/>
            <a:chOff x="6632250" y="430533"/>
            <a:chExt cx="2924747" cy="1277707"/>
          </a:xfrm>
        </p:grpSpPr>
        <p:pic>
          <p:nvPicPr>
            <p:cNvPr id="38" name="Picture 2" descr="Cloud Swipe Up Sticker">
              <a:extLst>
                <a:ext uri="{FF2B5EF4-FFF2-40B4-BE49-F238E27FC236}">
                  <a16:creationId xmlns:a16="http://schemas.microsoft.com/office/drawing/2014/main" id="{7FE40E52-A0B8-4966-AF09-85CD5E0D5B61}"/>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6632250" y="430533"/>
              <a:ext cx="2371002" cy="127770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6E604C8-F0D3-426D-A884-9BF0841D256C}"/>
                </a:ext>
              </a:extLst>
            </p:cNvPr>
            <p:cNvSpPr txBox="1"/>
            <p:nvPr/>
          </p:nvSpPr>
          <p:spPr>
            <a:xfrm>
              <a:off x="7034765" y="963204"/>
              <a:ext cx="25222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Câu</a:t>
              </a: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2</a:t>
              </a:r>
            </a:p>
          </p:txBody>
        </p:sp>
      </p:grpSp>
      <p:pic>
        <p:nvPicPr>
          <p:cNvPr id="40" name="Picture 4" descr="Happy Japan Sticker by nanamin">
            <a:extLst>
              <a:ext uri="{FF2B5EF4-FFF2-40B4-BE49-F238E27FC236}">
                <a16:creationId xmlns:a16="http://schemas.microsoft.com/office/drawing/2014/main" id="{1981C842-95DE-46AC-B9AF-0C7E87FB6972}"/>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3402319" y="2029366"/>
            <a:ext cx="1415799" cy="1415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rrow Yes Sticker by asinastra">
            <a:extLst>
              <a:ext uri="{FF2B5EF4-FFF2-40B4-BE49-F238E27FC236}">
                <a16:creationId xmlns:a16="http://schemas.microsoft.com/office/drawing/2014/main" id="{C47BDE26-E1E7-44D2-910E-D1E0D6356C59}"/>
              </a:ext>
            </a:extLst>
          </p:cNvPr>
          <p:cNvPicPr>
            <a:picLocks noChangeAspect="1" noChangeArrowheads="1" noCrop="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697604" y="4580289"/>
            <a:ext cx="830394" cy="8283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Arrow Yes Sticker by asinastra">
            <a:extLst>
              <a:ext uri="{FF2B5EF4-FFF2-40B4-BE49-F238E27FC236}">
                <a16:creationId xmlns:a16="http://schemas.microsoft.com/office/drawing/2014/main" id="{835BB9C9-760B-4C60-A1D3-D66D331103B9}"/>
              </a:ext>
            </a:extLst>
          </p:cNvPr>
          <p:cNvPicPr>
            <a:picLocks noChangeAspect="1" noChangeArrowheads="1" noCrop="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697604" y="3459369"/>
            <a:ext cx="830394" cy="8283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artoon Hot Air Balloon Sticker">
            <a:extLst>
              <a:ext uri="{FF2B5EF4-FFF2-40B4-BE49-F238E27FC236}">
                <a16:creationId xmlns:a16="http://schemas.microsoft.com/office/drawing/2014/main" id="{DD61E1EB-C00C-DBAA-1A95-F7C2F539F3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0861459">
            <a:off x="-294158" y="1431877"/>
            <a:ext cx="936893" cy="12525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artoon Hot Air Balloon Sticker">
            <a:extLst>
              <a:ext uri="{FF2B5EF4-FFF2-40B4-BE49-F238E27FC236}">
                <a16:creationId xmlns:a16="http://schemas.microsoft.com/office/drawing/2014/main" id="{ABB9B708-9BA6-C67B-AA4B-4F124CA8D70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1308275">
            <a:off x="51527" y="-80656"/>
            <a:ext cx="1427896" cy="19089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751CDE-D49E-8C4E-27BB-6E5D65AF1A52}"/>
              </a:ext>
            </a:extLst>
          </p:cNvPr>
          <p:cNvSpPr txBox="1"/>
          <p:nvPr/>
        </p:nvSpPr>
        <p:spPr>
          <a:xfrm>
            <a:off x="3697603" y="1078223"/>
            <a:ext cx="7619911" cy="919401"/>
          </a:xfrm>
          <a:prstGeom prst="flowChartAlternateProcess">
            <a:avLst/>
          </a:prstGeom>
          <a:solidFill>
            <a:schemeClr val="accent6">
              <a:lumMod val="40000"/>
              <a:lumOff val="60000"/>
            </a:schemeClr>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Nội</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dung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nào</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dưới</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đây</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KHÔNG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phải</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phương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hướng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nhằm</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tăng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cường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quốc</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phòng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và</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an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ninh</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endParaRPr kumimoji="0" lang="en-US" sz="22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Tree>
    <p:custDataLst>
      <p:tags r:id="rId1"/>
    </p:custDataLst>
    <p:extLst>
      <p:ext uri="{BB962C8B-B14F-4D97-AF65-F5344CB8AC3E}">
        <p14:creationId xmlns:p14="http://schemas.microsoft.com/office/powerpoint/2010/main" val="3829728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25"/>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29"/>
                  </p:tgtEl>
                </p:cond>
              </p:nextCondLst>
            </p:seq>
            <p:seq concurrent="1" nextAc="seek">
              <p:cTn id="12" restart="whenNotActive" fill="hold" evtFilter="cancelBubble" nodeType="interactiveSeq">
                <p:stCondLst>
                  <p:cond evt="onClick" delay="0">
                    <p:tgtEl>
                      <p:spTgt spid="24"/>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5" name="y2mate.com - Correct answer sound effect  No copyright.wav"/>
                                        </p:tgtEl>
                                      </p:cMediaNode>
                                    </p:audio>
                                  </p:subTnLst>
                                </p:cTn>
                              </p:par>
                            </p:childTnLst>
                          </p:cTn>
                        </p:par>
                      </p:childTnLst>
                    </p:cTn>
                  </p:par>
                </p:childTnLst>
              </p:cTn>
              <p:nextCondLst>
                <p:cond evt="onClick" delay="0">
                  <p:tgtEl>
                    <p:spTgt spid="2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140505" y="-504640"/>
            <a:ext cx="1541913" cy="9893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731335" y="-478597"/>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162760" y="-265712"/>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043904" y="-719342"/>
            <a:ext cx="1577989" cy="1012543"/>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6E297550-A1AA-4318-A253-6CCA5CBA28A0}"/>
              </a:ext>
            </a:extLst>
          </p:cNvPr>
          <p:cNvSpPr/>
          <p:nvPr/>
        </p:nvSpPr>
        <p:spPr>
          <a:xfrm>
            <a:off x="-7069435" y="5721024"/>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Oval 26">
            <a:hlinkClick r:id="rId7" action="ppaction://hlinksldjump"/>
            <a:extLst>
              <a:ext uri="{FF2B5EF4-FFF2-40B4-BE49-F238E27FC236}">
                <a16:creationId xmlns:a16="http://schemas.microsoft.com/office/drawing/2014/main" id="{D207E211-84F5-4FF0-BBC5-B2BD4FBD0E22}"/>
              </a:ext>
            </a:extLst>
          </p:cNvPr>
          <p:cNvSpPr/>
          <p:nvPr/>
        </p:nvSpPr>
        <p:spPr>
          <a:xfrm>
            <a:off x="405405" y="580859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endParaRPr>
          </a:p>
        </p:txBody>
      </p:sp>
      <p:sp>
        <p:nvSpPr>
          <p:cNvPr id="28" name="Oval 27">
            <a:hlinkClick r:id="rId7" action="ppaction://hlinksldjump"/>
            <a:extLst>
              <a:ext uri="{FF2B5EF4-FFF2-40B4-BE49-F238E27FC236}">
                <a16:creationId xmlns:a16="http://schemas.microsoft.com/office/drawing/2014/main" id="{0176BAB6-93E7-424A-AAF0-AA4131612ABB}"/>
              </a:ext>
            </a:extLst>
          </p:cNvPr>
          <p:cNvSpPr/>
          <p:nvPr/>
        </p:nvSpPr>
        <p:spPr>
          <a:xfrm>
            <a:off x="1905774" y="5809889"/>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1</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hlinkClick r:id="rId8" action="ppaction://hlinksldjump"/>
            <a:extLst>
              <a:ext uri="{FF2B5EF4-FFF2-40B4-BE49-F238E27FC236}">
                <a16:creationId xmlns:a16="http://schemas.microsoft.com/office/drawing/2014/main" id="{B5A638F7-0611-4A27-9F79-4B3E81894C77}"/>
              </a:ext>
            </a:extLst>
          </p:cNvPr>
          <p:cNvSpPr/>
          <p:nvPr/>
        </p:nvSpPr>
        <p:spPr>
          <a:xfrm>
            <a:off x="3400837"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2</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Oval 30">
            <a:hlinkClick r:id="rId9" action="ppaction://hlinksldjump"/>
            <a:extLst>
              <a:ext uri="{FF2B5EF4-FFF2-40B4-BE49-F238E27FC236}">
                <a16:creationId xmlns:a16="http://schemas.microsoft.com/office/drawing/2014/main" id="{F38BFC69-4F52-443B-94D0-6EF9495466A0}"/>
              </a:ext>
            </a:extLst>
          </p:cNvPr>
          <p:cNvSpPr/>
          <p:nvPr/>
        </p:nvSpPr>
        <p:spPr>
          <a:xfrm>
            <a:off x="4886318" y="5427704"/>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3</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Oval 31">
            <a:hlinkClick r:id="rId10" action="ppaction://hlinksldjump"/>
            <a:extLst>
              <a:ext uri="{FF2B5EF4-FFF2-40B4-BE49-F238E27FC236}">
                <a16:creationId xmlns:a16="http://schemas.microsoft.com/office/drawing/2014/main" id="{A2313F71-A449-42F6-8CC5-598EB5FA5A56}"/>
              </a:ext>
            </a:extLst>
          </p:cNvPr>
          <p:cNvSpPr/>
          <p:nvPr/>
        </p:nvSpPr>
        <p:spPr>
          <a:xfrm>
            <a:off x="6390963"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4</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hlinkClick r:id="rId11" action="ppaction://hlinksldjump"/>
            <a:extLst>
              <a:ext uri="{FF2B5EF4-FFF2-40B4-BE49-F238E27FC236}">
                <a16:creationId xmlns:a16="http://schemas.microsoft.com/office/drawing/2014/main" id="{65A314E4-5E8D-49B0-99DC-02C3EB5D2F91}"/>
              </a:ext>
            </a:extLst>
          </p:cNvPr>
          <p:cNvSpPr/>
          <p:nvPr/>
        </p:nvSpPr>
        <p:spPr>
          <a:xfrm>
            <a:off x="7886026"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5</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D0ED9369-8FFB-4844-895A-F60860A869A8}"/>
              </a:ext>
            </a:extLst>
          </p:cNvPr>
          <p:cNvSpPr txBox="1"/>
          <p:nvPr/>
        </p:nvSpPr>
        <p:spPr>
          <a:xfrm>
            <a:off x="434471" y="6093008"/>
            <a:ext cx="909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START</a:t>
            </a:r>
          </a:p>
        </p:txBody>
      </p:sp>
      <p:sp>
        <p:nvSpPr>
          <p:cNvPr id="21" name="Rectangle: Rounded Corners 20">
            <a:extLst>
              <a:ext uri="{FF2B5EF4-FFF2-40B4-BE49-F238E27FC236}">
                <a16:creationId xmlns:a16="http://schemas.microsoft.com/office/drawing/2014/main" id="{B82F6F29-0FAE-4D04-8568-16A7C5A01B52}"/>
              </a:ext>
            </a:extLst>
          </p:cNvPr>
          <p:cNvSpPr/>
          <p:nvPr/>
        </p:nvSpPr>
        <p:spPr>
          <a:xfrm>
            <a:off x="4586549" y="2208759"/>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Luôn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coi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trọng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quốc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phòng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 an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ninh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coi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đo</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là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nhiệm</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vụ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quan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trọng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2" name="Rectangle: Rounded Corners 21">
            <a:extLst>
              <a:ext uri="{FF2B5EF4-FFF2-40B4-BE49-F238E27FC236}">
                <a16:creationId xmlns:a16="http://schemas.microsoft.com/office/drawing/2014/main" id="{902E9FB9-DF6F-4F8C-ADBB-09CE57C28552}"/>
              </a:ext>
            </a:extLst>
          </p:cNvPr>
          <p:cNvSpPr/>
          <p:nvPr/>
        </p:nvSpPr>
        <p:spPr>
          <a:xfrm>
            <a:off x="4585577" y="3358706"/>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B.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Luôn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coi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trọng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quốc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phòng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 an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ninh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coi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đo</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là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nhiệm</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vụ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chiến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lược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gắn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bo</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chặt</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che</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3" name="Rectangle: Rounded Corners 22">
            <a:extLst>
              <a:ext uri="{FF2B5EF4-FFF2-40B4-BE49-F238E27FC236}">
                <a16:creationId xmlns:a16="http://schemas.microsoft.com/office/drawing/2014/main" id="{4F178B7A-7CAA-411A-96D6-125B048FC4B6}"/>
              </a:ext>
            </a:extLst>
          </p:cNvPr>
          <p:cNvSpPr/>
          <p:nvPr/>
        </p:nvSpPr>
        <p:spPr>
          <a:xfrm>
            <a:off x="4585576" y="4457906"/>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Luôn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coi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trọng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quốc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phòng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 an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ninh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coi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đo</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là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nhiệm</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vụ chủ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yếu</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grpSp>
        <p:nvGrpSpPr>
          <p:cNvPr id="24" name="Group 23">
            <a:extLst>
              <a:ext uri="{FF2B5EF4-FFF2-40B4-BE49-F238E27FC236}">
                <a16:creationId xmlns:a16="http://schemas.microsoft.com/office/drawing/2014/main" id="{EDA24E59-00C2-427F-8F81-67F266A32F9D}"/>
              </a:ext>
            </a:extLst>
          </p:cNvPr>
          <p:cNvGrpSpPr/>
          <p:nvPr/>
        </p:nvGrpSpPr>
        <p:grpSpPr>
          <a:xfrm>
            <a:off x="4961279" y="-322479"/>
            <a:ext cx="2924747" cy="1277707"/>
            <a:chOff x="6632250" y="430533"/>
            <a:chExt cx="2924747" cy="1277707"/>
          </a:xfrm>
        </p:grpSpPr>
        <p:pic>
          <p:nvPicPr>
            <p:cNvPr id="25" name="Picture 2" descr="Cloud Swipe Up Sticker">
              <a:extLst>
                <a:ext uri="{FF2B5EF4-FFF2-40B4-BE49-F238E27FC236}">
                  <a16:creationId xmlns:a16="http://schemas.microsoft.com/office/drawing/2014/main" id="{05E87BB6-1392-457F-A82D-3D94A5E6D9FA}"/>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6632250" y="430533"/>
              <a:ext cx="2371002" cy="127770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FC096C5-276C-4635-AC7D-6A7061DE0E5C}"/>
                </a:ext>
              </a:extLst>
            </p:cNvPr>
            <p:cNvSpPr txBox="1"/>
            <p:nvPr/>
          </p:nvSpPr>
          <p:spPr>
            <a:xfrm>
              <a:off x="7034765" y="963204"/>
              <a:ext cx="25222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Câu</a:t>
              </a: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3</a:t>
              </a:r>
            </a:p>
          </p:txBody>
        </p:sp>
      </p:grpSp>
      <p:pic>
        <p:nvPicPr>
          <p:cNvPr id="37" name="Picture 4" descr="Happy Japan Sticker by nanamin">
            <a:extLst>
              <a:ext uri="{FF2B5EF4-FFF2-40B4-BE49-F238E27FC236}">
                <a16:creationId xmlns:a16="http://schemas.microsoft.com/office/drawing/2014/main" id="{090DD9F0-D0FF-4347-B8C4-0DA75D97C71C}"/>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3400837" y="3077710"/>
            <a:ext cx="1415799" cy="14157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Arrow Yes Sticker by asinastra">
            <a:extLst>
              <a:ext uri="{FF2B5EF4-FFF2-40B4-BE49-F238E27FC236}">
                <a16:creationId xmlns:a16="http://schemas.microsoft.com/office/drawing/2014/main" id="{2AC7BADB-443E-41BC-B32A-7C4F87EEA48C}"/>
              </a:ext>
            </a:extLst>
          </p:cNvPr>
          <p:cNvPicPr>
            <a:picLocks noChangeAspect="1" noChangeArrowheads="1" noCrop="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695022" y="4469919"/>
            <a:ext cx="830394" cy="8283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Arrow Yes Sticker by asinastra">
            <a:extLst>
              <a:ext uri="{FF2B5EF4-FFF2-40B4-BE49-F238E27FC236}">
                <a16:creationId xmlns:a16="http://schemas.microsoft.com/office/drawing/2014/main" id="{62E028A9-3054-443D-B923-329A13DB9FEE}"/>
              </a:ext>
            </a:extLst>
          </p:cNvPr>
          <p:cNvPicPr>
            <a:picLocks noChangeAspect="1" noChangeArrowheads="1" noCrop="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702146" y="2173580"/>
            <a:ext cx="830394" cy="8283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artoon Hot Air Balloon Sticker">
            <a:extLst>
              <a:ext uri="{FF2B5EF4-FFF2-40B4-BE49-F238E27FC236}">
                <a16:creationId xmlns:a16="http://schemas.microsoft.com/office/drawing/2014/main" id="{27A70091-59C8-F9CA-A310-FBDCE67F7BD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0861459">
            <a:off x="-294158" y="1431877"/>
            <a:ext cx="936893" cy="12525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artoon Hot Air Balloon Sticker">
            <a:extLst>
              <a:ext uri="{FF2B5EF4-FFF2-40B4-BE49-F238E27FC236}">
                <a16:creationId xmlns:a16="http://schemas.microsoft.com/office/drawing/2014/main" id="{B42268E2-E184-D1E9-2F2D-BD1986B1A8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1308275">
            <a:off x="51527" y="-80656"/>
            <a:ext cx="1427896" cy="19089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98EEFC-A508-89B4-C50C-1AF50FD15480}"/>
              </a:ext>
            </a:extLst>
          </p:cNvPr>
          <p:cNvSpPr txBox="1"/>
          <p:nvPr/>
        </p:nvSpPr>
        <p:spPr>
          <a:xfrm>
            <a:off x="3697603" y="1078223"/>
            <a:ext cx="7619911" cy="919401"/>
          </a:xfrm>
          <a:prstGeom prst="flowChartAlternateProcess">
            <a:avLst/>
          </a:prstGeom>
          <a:solidFill>
            <a:schemeClr val="accent6">
              <a:lumMod val="40000"/>
              <a:lumOff val="60000"/>
            </a:schemeClr>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Đảng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ta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đa</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khẳng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định</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vị trí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của</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nền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quốc</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phòng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toàn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dân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an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ninh</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nhân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dân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như</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thê</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nào</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endParaRPr kumimoji="0" lang="en-US" sz="22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Tree>
    <p:custDataLst>
      <p:tags r:id="rId1"/>
    </p:custDataLst>
    <p:extLst>
      <p:ext uri="{BB962C8B-B14F-4D97-AF65-F5344CB8AC3E}">
        <p14:creationId xmlns:p14="http://schemas.microsoft.com/office/powerpoint/2010/main" val="2640672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21"/>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y2mate.com - Correct answer sound effect  No copyright.wav"/>
                                        </p:tgtEl>
                                      </p:cMediaNode>
                                    </p:audio>
                                  </p:subTnLst>
                                </p:cTn>
                              </p:par>
                            </p:childTnLst>
                          </p:cTn>
                        </p:par>
                      </p:childTnLst>
                    </p:cTn>
                  </p:par>
                </p:childTnLst>
              </p:cTn>
              <p:nextCondLst>
                <p:cond evt="onClick" delay="0">
                  <p:tgtEl>
                    <p:spTgt spid="22"/>
                  </p:tgtEl>
                </p:cond>
              </p:nextCondLst>
            </p:seq>
            <p:seq concurrent="1" nextAc="seek">
              <p:cTn id="12" restart="whenNotActive" fill="hold" evtFilter="cancelBubble" nodeType="interactiveSeq">
                <p:stCondLst>
                  <p:cond evt="onClick" delay="0">
                    <p:tgtEl>
                      <p:spTgt spid="23"/>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2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966923" y="-417764"/>
            <a:ext cx="1541913" cy="9893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557753" y="-391721"/>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989178" y="-178836"/>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870322" y="-632466"/>
            <a:ext cx="1577989" cy="1012543"/>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50807456-EB54-461C-A32B-043C7FB549CF}"/>
              </a:ext>
            </a:extLst>
          </p:cNvPr>
          <p:cNvSpPr/>
          <p:nvPr/>
        </p:nvSpPr>
        <p:spPr>
          <a:xfrm>
            <a:off x="-5560491" y="5720276"/>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Oval 26">
            <a:hlinkClick r:id="rId7" action="ppaction://hlinksldjump"/>
            <a:extLst>
              <a:ext uri="{FF2B5EF4-FFF2-40B4-BE49-F238E27FC236}">
                <a16:creationId xmlns:a16="http://schemas.microsoft.com/office/drawing/2014/main" id="{9A7AB46F-E4BC-4D01-BAEE-5C6381EE9CA8}"/>
              </a:ext>
            </a:extLst>
          </p:cNvPr>
          <p:cNvSpPr/>
          <p:nvPr/>
        </p:nvSpPr>
        <p:spPr>
          <a:xfrm>
            <a:off x="410711" y="580859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endParaRPr>
          </a:p>
        </p:txBody>
      </p:sp>
      <p:sp>
        <p:nvSpPr>
          <p:cNvPr id="28" name="Oval 27">
            <a:hlinkClick r:id="rId7" action="ppaction://hlinksldjump"/>
            <a:extLst>
              <a:ext uri="{FF2B5EF4-FFF2-40B4-BE49-F238E27FC236}">
                <a16:creationId xmlns:a16="http://schemas.microsoft.com/office/drawing/2014/main" id="{E47E385C-345E-44D1-8202-E6F9C57A38B9}"/>
              </a:ext>
            </a:extLst>
          </p:cNvPr>
          <p:cNvSpPr/>
          <p:nvPr/>
        </p:nvSpPr>
        <p:spPr>
          <a:xfrm>
            <a:off x="1905774" y="5809889"/>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1</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hlinkClick r:id="rId8" action="ppaction://hlinksldjump"/>
            <a:extLst>
              <a:ext uri="{FF2B5EF4-FFF2-40B4-BE49-F238E27FC236}">
                <a16:creationId xmlns:a16="http://schemas.microsoft.com/office/drawing/2014/main" id="{9368A292-9A30-46A2-B0E8-9E1BDD2FA709}"/>
              </a:ext>
            </a:extLst>
          </p:cNvPr>
          <p:cNvSpPr/>
          <p:nvPr/>
        </p:nvSpPr>
        <p:spPr>
          <a:xfrm>
            <a:off x="3400837"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2</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Oval 30">
            <a:hlinkClick r:id="rId9" action="ppaction://hlinksldjump"/>
            <a:extLst>
              <a:ext uri="{FF2B5EF4-FFF2-40B4-BE49-F238E27FC236}">
                <a16:creationId xmlns:a16="http://schemas.microsoft.com/office/drawing/2014/main" id="{1BEA3376-3BB2-447D-8D39-CE97A5F45955}"/>
              </a:ext>
            </a:extLst>
          </p:cNvPr>
          <p:cNvSpPr/>
          <p:nvPr/>
        </p:nvSpPr>
        <p:spPr>
          <a:xfrm>
            <a:off x="4895900" y="5809889"/>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3</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Oval 31">
            <a:hlinkClick r:id="rId10" action="ppaction://hlinksldjump"/>
            <a:extLst>
              <a:ext uri="{FF2B5EF4-FFF2-40B4-BE49-F238E27FC236}">
                <a16:creationId xmlns:a16="http://schemas.microsoft.com/office/drawing/2014/main" id="{AAB617B4-9A0F-4EC5-A1B9-8325E2369B24}"/>
              </a:ext>
            </a:extLst>
          </p:cNvPr>
          <p:cNvSpPr/>
          <p:nvPr/>
        </p:nvSpPr>
        <p:spPr>
          <a:xfrm>
            <a:off x="6404821" y="542571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4</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hlinkClick r:id="rId11" action="ppaction://hlinksldjump"/>
            <a:extLst>
              <a:ext uri="{FF2B5EF4-FFF2-40B4-BE49-F238E27FC236}">
                <a16:creationId xmlns:a16="http://schemas.microsoft.com/office/drawing/2014/main" id="{1CD30500-E683-4549-AE80-CDF46C396CC1}"/>
              </a:ext>
            </a:extLst>
          </p:cNvPr>
          <p:cNvSpPr/>
          <p:nvPr/>
        </p:nvSpPr>
        <p:spPr>
          <a:xfrm>
            <a:off x="7886026"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5</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ADB792E7-30CC-4638-BF94-66BA578E5B89}"/>
              </a:ext>
            </a:extLst>
          </p:cNvPr>
          <p:cNvSpPr txBox="1"/>
          <p:nvPr/>
        </p:nvSpPr>
        <p:spPr>
          <a:xfrm>
            <a:off x="439777" y="6093008"/>
            <a:ext cx="909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START</a:t>
            </a:r>
          </a:p>
        </p:txBody>
      </p:sp>
      <p:sp>
        <p:nvSpPr>
          <p:cNvPr id="21" name="A. WRONG">
            <a:extLst>
              <a:ext uri="{FF2B5EF4-FFF2-40B4-BE49-F238E27FC236}">
                <a16:creationId xmlns:a16="http://schemas.microsoft.com/office/drawing/2014/main" id="{C4F9891A-AC15-4BF6-9B90-8BF8AD05FB0C}"/>
              </a:ext>
            </a:extLst>
          </p:cNvPr>
          <p:cNvSpPr/>
          <p:nvPr/>
        </p:nvSpPr>
        <p:spPr>
          <a:xfrm>
            <a:off x="4662627" y="2134877"/>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Chấp</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hành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pháp</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luật</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về</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quốc</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phòng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và</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an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ninh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2" name="B. WRONG">
            <a:extLst>
              <a:ext uri="{FF2B5EF4-FFF2-40B4-BE49-F238E27FC236}">
                <a16:creationId xmlns:a16="http://schemas.microsoft.com/office/drawing/2014/main" id="{D183E6CC-33C0-4DA3-B68E-E442D09C31BC}"/>
              </a:ext>
            </a:extLst>
          </p:cNvPr>
          <p:cNvSpPr/>
          <p:nvPr/>
        </p:nvSpPr>
        <p:spPr>
          <a:xfrm>
            <a:off x="4661655" y="3284824"/>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B.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Sẵn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sàng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tham</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gia</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nghĩa</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vụ</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sự</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3" name="C. CORRECT">
            <a:extLst>
              <a:ext uri="{FF2B5EF4-FFF2-40B4-BE49-F238E27FC236}">
                <a16:creationId xmlns:a16="http://schemas.microsoft.com/office/drawing/2014/main" id="{87429988-C575-483F-951E-BD31372DBD76}"/>
              </a:ext>
            </a:extLst>
          </p:cNvPr>
          <p:cNvSpPr/>
          <p:nvPr/>
        </p:nvSpPr>
        <p:spPr>
          <a:xfrm>
            <a:off x="4661654" y="4384024"/>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Tăng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cường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sự</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lãnh</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đạo</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của</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Đảng</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đối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với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Quân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đội</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nhân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dân</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grpSp>
        <p:nvGrpSpPr>
          <p:cNvPr id="24" name="Group 23">
            <a:extLst>
              <a:ext uri="{FF2B5EF4-FFF2-40B4-BE49-F238E27FC236}">
                <a16:creationId xmlns:a16="http://schemas.microsoft.com/office/drawing/2014/main" id="{2B7ECBBC-9F9F-4870-B3F6-C1792DBF30C8}"/>
              </a:ext>
            </a:extLst>
          </p:cNvPr>
          <p:cNvGrpSpPr/>
          <p:nvPr/>
        </p:nvGrpSpPr>
        <p:grpSpPr>
          <a:xfrm>
            <a:off x="4863775" y="-309485"/>
            <a:ext cx="2924747" cy="1277707"/>
            <a:chOff x="6632250" y="430533"/>
            <a:chExt cx="2924747" cy="1277707"/>
          </a:xfrm>
        </p:grpSpPr>
        <p:pic>
          <p:nvPicPr>
            <p:cNvPr id="25" name="Picture 2" descr="Cloud Swipe Up Sticker">
              <a:extLst>
                <a:ext uri="{FF2B5EF4-FFF2-40B4-BE49-F238E27FC236}">
                  <a16:creationId xmlns:a16="http://schemas.microsoft.com/office/drawing/2014/main" id="{88E17472-85AF-4F47-B31A-2626C9DB6E44}"/>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6632250" y="430533"/>
              <a:ext cx="2371002" cy="127770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73D97913-0C26-428E-A8D8-B7AEBC72008E}"/>
                </a:ext>
              </a:extLst>
            </p:cNvPr>
            <p:cNvSpPr txBox="1"/>
            <p:nvPr/>
          </p:nvSpPr>
          <p:spPr>
            <a:xfrm>
              <a:off x="7034765" y="963204"/>
              <a:ext cx="25222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Câu</a:t>
              </a: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4</a:t>
              </a:r>
            </a:p>
          </p:txBody>
        </p:sp>
      </p:grpSp>
      <p:pic>
        <p:nvPicPr>
          <p:cNvPr id="37" name="Picture 4" descr="Happy Japan Sticker by nanamin">
            <a:extLst>
              <a:ext uri="{FF2B5EF4-FFF2-40B4-BE49-F238E27FC236}">
                <a16:creationId xmlns:a16="http://schemas.microsoft.com/office/drawing/2014/main" id="{20FF1255-A337-4385-BD2E-29C60E28202B}"/>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3485521" y="4038652"/>
            <a:ext cx="1415799" cy="14157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Arrow Yes Sticker by asinastra">
            <a:extLst>
              <a:ext uri="{FF2B5EF4-FFF2-40B4-BE49-F238E27FC236}">
                <a16:creationId xmlns:a16="http://schemas.microsoft.com/office/drawing/2014/main" id="{2A795A89-BBC7-4A20-BB01-2F7F4839CE51}"/>
              </a:ext>
            </a:extLst>
          </p:cNvPr>
          <p:cNvPicPr>
            <a:picLocks noChangeAspect="1" noChangeArrowheads="1" noCrop="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778224" y="3222317"/>
            <a:ext cx="830394" cy="8283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Arrow Yes Sticker by asinastra">
            <a:extLst>
              <a:ext uri="{FF2B5EF4-FFF2-40B4-BE49-F238E27FC236}">
                <a16:creationId xmlns:a16="http://schemas.microsoft.com/office/drawing/2014/main" id="{EAC97A04-ECEE-45F0-AB51-015B2B17EE6F}"/>
              </a:ext>
            </a:extLst>
          </p:cNvPr>
          <p:cNvPicPr>
            <a:picLocks noChangeAspect="1" noChangeArrowheads="1" noCrop="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778224" y="2099698"/>
            <a:ext cx="830394" cy="8283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artoon Hot Air Balloon Sticker">
            <a:extLst>
              <a:ext uri="{FF2B5EF4-FFF2-40B4-BE49-F238E27FC236}">
                <a16:creationId xmlns:a16="http://schemas.microsoft.com/office/drawing/2014/main" id="{67970100-3375-9233-98A3-77AB94349CA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0861459">
            <a:off x="-294158" y="1431877"/>
            <a:ext cx="936893" cy="12525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artoon Hot Air Balloon Sticker">
            <a:extLst>
              <a:ext uri="{FF2B5EF4-FFF2-40B4-BE49-F238E27FC236}">
                <a16:creationId xmlns:a16="http://schemas.microsoft.com/office/drawing/2014/main" id="{BD53EF36-CAA6-3477-9004-F8D9CA0910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1308275">
            <a:off x="51527" y="-80656"/>
            <a:ext cx="1427896" cy="19089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807B85-23E3-1718-44A6-6CFED61E7EFE}"/>
              </a:ext>
            </a:extLst>
          </p:cNvPr>
          <p:cNvSpPr txBox="1"/>
          <p:nvPr/>
        </p:nvSpPr>
        <p:spPr>
          <a:xfrm>
            <a:off x="3697603" y="1078223"/>
            <a:ext cx="7619911" cy="919401"/>
          </a:xfrm>
          <a:prstGeom prst="flowChartAlternateProcess">
            <a:avLst/>
          </a:prstGeom>
          <a:solidFill>
            <a:schemeClr val="accent6">
              <a:lumMod val="40000"/>
              <a:lumOff val="60000"/>
            </a:schemeClr>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Nội</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dung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nào</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dưới</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đây</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không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thể</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hiện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trách</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nhiệm</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của</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công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dân</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đối</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với</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chính</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sách</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quốc</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phòng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và</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an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ninh</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endParaRPr kumimoji="0" lang="en-US" sz="22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Tree>
    <p:custDataLst>
      <p:tags r:id="rId1"/>
    </p:custDataLst>
    <p:extLst>
      <p:ext uri="{BB962C8B-B14F-4D97-AF65-F5344CB8AC3E}">
        <p14:creationId xmlns:p14="http://schemas.microsoft.com/office/powerpoint/2010/main" val="3028211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21"/>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22"/>
                  </p:tgtEl>
                </p:cond>
              </p:nextCondLst>
            </p:seq>
            <p:seq concurrent="1" nextAc="seek">
              <p:cTn id="12" restart="whenNotActive" fill="hold" evtFilter="cancelBubble" nodeType="interactiveSeq">
                <p:stCondLst>
                  <p:cond evt="onClick" delay="0">
                    <p:tgtEl>
                      <p:spTgt spid="23"/>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5" name="y2mate.com - Correct answer sound effect  No copyright.wav"/>
                                        </p:tgtEl>
                                      </p:cMediaNode>
                                    </p:audio>
                                  </p:subTnLst>
                                </p:cTn>
                              </p:par>
                            </p:childTnLst>
                          </p:cTn>
                        </p:par>
                      </p:childTnLst>
                    </p:cTn>
                  </p:par>
                </p:childTnLst>
              </p:cTn>
              <p:nextCondLst>
                <p:cond evt="onClick" delay="0">
                  <p:tgtEl>
                    <p:spTgt spid="2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324907" y="-557292"/>
            <a:ext cx="1541913" cy="9893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oud Blanco Sticker">
            <a:extLst>
              <a:ext uri="{FF2B5EF4-FFF2-40B4-BE49-F238E27FC236}">
                <a16:creationId xmlns:a16="http://schemas.microsoft.com/office/drawing/2014/main" id="{D5493E98-E20B-41CE-8034-6B613E02508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359287" y="239958"/>
            <a:ext cx="1398126" cy="8971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915737" y="-531249"/>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347162" y="-318364"/>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228306" y="-771994"/>
            <a:ext cx="1577989" cy="1012543"/>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1E277B26-303A-49F6-9C5B-C6D89D5CFED0}"/>
              </a:ext>
            </a:extLst>
          </p:cNvPr>
          <p:cNvSpPr/>
          <p:nvPr/>
        </p:nvSpPr>
        <p:spPr>
          <a:xfrm>
            <a:off x="-4133540" y="5718542"/>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Oval 26">
            <a:hlinkClick r:id="rId7" action="ppaction://hlinksldjump"/>
            <a:extLst>
              <a:ext uri="{FF2B5EF4-FFF2-40B4-BE49-F238E27FC236}">
                <a16:creationId xmlns:a16="http://schemas.microsoft.com/office/drawing/2014/main" id="{0DDEACBD-4911-4040-8CA1-F98EE6FC29D7}"/>
              </a:ext>
            </a:extLst>
          </p:cNvPr>
          <p:cNvSpPr/>
          <p:nvPr/>
        </p:nvSpPr>
        <p:spPr>
          <a:xfrm>
            <a:off x="438427" y="580859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endParaRPr>
          </a:p>
        </p:txBody>
      </p:sp>
      <p:sp>
        <p:nvSpPr>
          <p:cNvPr id="28" name="Oval 27">
            <a:hlinkClick r:id="rId7" action="ppaction://hlinksldjump"/>
            <a:extLst>
              <a:ext uri="{FF2B5EF4-FFF2-40B4-BE49-F238E27FC236}">
                <a16:creationId xmlns:a16="http://schemas.microsoft.com/office/drawing/2014/main" id="{03B47E54-C232-42D6-AF89-2AD3CDA11EF8}"/>
              </a:ext>
            </a:extLst>
          </p:cNvPr>
          <p:cNvSpPr/>
          <p:nvPr/>
        </p:nvSpPr>
        <p:spPr>
          <a:xfrm>
            <a:off x="1905774" y="5809889"/>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1</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hlinkClick r:id="rId8" action="ppaction://hlinksldjump"/>
            <a:extLst>
              <a:ext uri="{FF2B5EF4-FFF2-40B4-BE49-F238E27FC236}">
                <a16:creationId xmlns:a16="http://schemas.microsoft.com/office/drawing/2014/main" id="{CEA660BE-AE33-4CF9-876D-8BC31E36B9FF}"/>
              </a:ext>
            </a:extLst>
          </p:cNvPr>
          <p:cNvSpPr/>
          <p:nvPr/>
        </p:nvSpPr>
        <p:spPr>
          <a:xfrm>
            <a:off x="3400837"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2</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Oval 30">
            <a:hlinkClick r:id="rId9" action="ppaction://hlinksldjump"/>
            <a:extLst>
              <a:ext uri="{FF2B5EF4-FFF2-40B4-BE49-F238E27FC236}">
                <a16:creationId xmlns:a16="http://schemas.microsoft.com/office/drawing/2014/main" id="{95DD0070-C8E0-46CB-9537-2CA8DC271D5F}"/>
              </a:ext>
            </a:extLst>
          </p:cNvPr>
          <p:cNvSpPr/>
          <p:nvPr/>
        </p:nvSpPr>
        <p:spPr>
          <a:xfrm>
            <a:off x="4895900" y="5809889"/>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3</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Oval 31">
            <a:hlinkClick r:id="rId10" action="ppaction://hlinksldjump"/>
            <a:extLst>
              <a:ext uri="{FF2B5EF4-FFF2-40B4-BE49-F238E27FC236}">
                <a16:creationId xmlns:a16="http://schemas.microsoft.com/office/drawing/2014/main" id="{36020E1D-F68F-45CA-86A3-34B1A7BC5978}"/>
              </a:ext>
            </a:extLst>
          </p:cNvPr>
          <p:cNvSpPr/>
          <p:nvPr/>
        </p:nvSpPr>
        <p:spPr>
          <a:xfrm>
            <a:off x="6390963"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4</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hlinkClick r:id="rId11" action="ppaction://hlinksldjump"/>
            <a:extLst>
              <a:ext uri="{FF2B5EF4-FFF2-40B4-BE49-F238E27FC236}">
                <a16:creationId xmlns:a16="http://schemas.microsoft.com/office/drawing/2014/main" id="{98E57F45-F95B-451F-AA04-D698D526E820}"/>
              </a:ext>
            </a:extLst>
          </p:cNvPr>
          <p:cNvSpPr/>
          <p:nvPr/>
        </p:nvSpPr>
        <p:spPr>
          <a:xfrm>
            <a:off x="7826801" y="542571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5</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E09E5984-0FCE-4289-AD12-95F736DD456C}"/>
              </a:ext>
            </a:extLst>
          </p:cNvPr>
          <p:cNvSpPr txBox="1"/>
          <p:nvPr/>
        </p:nvSpPr>
        <p:spPr>
          <a:xfrm>
            <a:off x="467493" y="6093008"/>
            <a:ext cx="909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5D4B5"/>
                </a:solidFill>
                <a:effectLst/>
                <a:uLnTx/>
                <a:uFillTx/>
                <a:latin typeface="Berlin Sans FB Demi" panose="020E0802020502020306" pitchFamily="34" charset="0"/>
                <a:ea typeface="+mn-ea"/>
                <a:cs typeface="+mn-cs"/>
              </a:rPr>
              <a:t>START</a:t>
            </a:r>
          </a:p>
        </p:txBody>
      </p:sp>
      <p:sp>
        <p:nvSpPr>
          <p:cNvPr id="21" name="Q5 CORRECT">
            <a:extLst>
              <a:ext uri="{FF2B5EF4-FFF2-40B4-BE49-F238E27FC236}">
                <a16:creationId xmlns:a16="http://schemas.microsoft.com/office/drawing/2014/main" id="{889CCB9E-2C51-41B6-8EC8-E6AD0FD8DD66}"/>
              </a:ext>
            </a:extLst>
          </p:cNvPr>
          <p:cNvSpPr/>
          <p:nvPr/>
        </p:nvSpPr>
        <p:spPr>
          <a:xfrm>
            <a:off x="4668896" y="2216030"/>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 </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5</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2" name="Q5 B">
            <a:extLst>
              <a:ext uri="{FF2B5EF4-FFF2-40B4-BE49-F238E27FC236}">
                <a16:creationId xmlns:a16="http://schemas.microsoft.com/office/drawing/2014/main" id="{7FDBE4B2-ED61-4766-8D09-CF8180BD7CB1}"/>
              </a:ext>
            </a:extLst>
          </p:cNvPr>
          <p:cNvSpPr/>
          <p:nvPr/>
        </p:nvSpPr>
        <p:spPr>
          <a:xfrm>
            <a:off x="4667924" y="3365977"/>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B. </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4</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3" name="Q5 C">
            <a:extLst>
              <a:ext uri="{FF2B5EF4-FFF2-40B4-BE49-F238E27FC236}">
                <a16:creationId xmlns:a16="http://schemas.microsoft.com/office/drawing/2014/main" id="{6A3A458B-9CA8-44A8-881D-0573919A1B96}"/>
              </a:ext>
            </a:extLst>
          </p:cNvPr>
          <p:cNvSpPr/>
          <p:nvPr/>
        </p:nvSpPr>
        <p:spPr>
          <a:xfrm>
            <a:off x="4667923" y="4465177"/>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 </a:t>
            </a: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6</a:t>
            </a:r>
            <a:endPar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grpSp>
        <p:nvGrpSpPr>
          <p:cNvPr id="24" name="Group 23">
            <a:extLst>
              <a:ext uri="{FF2B5EF4-FFF2-40B4-BE49-F238E27FC236}">
                <a16:creationId xmlns:a16="http://schemas.microsoft.com/office/drawing/2014/main" id="{1DD2AADF-AB85-4A9E-B9C7-4C9F566B70F4}"/>
              </a:ext>
            </a:extLst>
          </p:cNvPr>
          <p:cNvGrpSpPr/>
          <p:nvPr/>
        </p:nvGrpSpPr>
        <p:grpSpPr>
          <a:xfrm>
            <a:off x="5228028" y="-367860"/>
            <a:ext cx="2924747" cy="1277707"/>
            <a:chOff x="6632250" y="430533"/>
            <a:chExt cx="2924747" cy="1277707"/>
          </a:xfrm>
        </p:grpSpPr>
        <p:pic>
          <p:nvPicPr>
            <p:cNvPr id="25" name="Picture 2" descr="Cloud Swipe Up Sticker">
              <a:extLst>
                <a:ext uri="{FF2B5EF4-FFF2-40B4-BE49-F238E27FC236}">
                  <a16:creationId xmlns:a16="http://schemas.microsoft.com/office/drawing/2014/main" id="{D3F5685F-CC67-465D-B1BF-73A38F570021}"/>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6632250" y="430533"/>
              <a:ext cx="2371002" cy="127770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BA4A736-6087-4B78-94BD-255DACC59A75}"/>
                </a:ext>
              </a:extLst>
            </p:cNvPr>
            <p:cNvSpPr txBox="1"/>
            <p:nvPr/>
          </p:nvSpPr>
          <p:spPr>
            <a:xfrm>
              <a:off x="7034765" y="963204"/>
              <a:ext cx="25222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Câu</a:t>
              </a:r>
              <a:r>
                <a:rPr kumimoji="0" lang="en-US"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5</a:t>
              </a:r>
            </a:p>
          </p:txBody>
        </p:sp>
      </p:grpSp>
      <p:pic>
        <p:nvPicPr>
          <p:cNvPr id="37" name="Picture 2" descr="Arrow Yes Sticker by asinastra">
            <a:extLst>
              <a:ext uri="{FF2B5EF4-FFF2-40B4-BE49-F238E27FC236}">
                <a16:creationId xmlns:a16="http://schemas.microsoft.com/office/drawing/2014/main" id="{B828FF87-CC48-4AEA-B4BA-783104605B9A}"/>
              </a:ext>
            </a:extLst>
          </p:cNvPr>
          <p:cNvPicPr>
            <a:picLocks noChangeAspect="1" noChangeArrowheads="1" noCrop="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3759464" y="3344257"/>
            <a:ext cx="830394" cy="8283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Arrow Yes Sticker by asinastra">
            <a:extLst>
              <a:ext uri="{FF2B5EF4-FFF2-40B4-BE49-F238E27FC236}">
                <a16:creationId xmlns:a16="http://schemas.microsoft.com/office/drawing/2014/main" id="{4E0E3E1E-0D7D-4F05-8B54-2911AD713069}"/>
              </a:ext>
            </a:extLst>
          </p:cNvPr>
          <p:cNvPicPr>
            <a:picLocks noChangeAspect="1" noChangeArrowheads="1" noCrop="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3777369" y="4453450"/>
            <a:ext cx="830394" cy="8283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artoon Hot Air Balloon Sticker">
            <a:extLst>
              <a:ext uri="{FF2B5EF4-FFF2-40B4-BE49-F238E27FC236}">
                <a16:creationId xmlns:a16="http://schemas.microsoft.com/office/drawing/2014/main" id="{8A702921-254F-ADC4-BE25-738BE6CA1A7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861459">
            <a:off x="-294158" y="1431877"/>
            <a:ext cx="936893" cy="12525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artoon Hot Air Balloon Sticker">
            <a:extLst>
              <a:ext uri="{FF2B5EF4-FFF2-40B4-BE49-F238E27FC236}">
                <a16:creationId xmlns:a16="http://schemas.microsoft.com/office/drawing/2014/main" id="{34E8CADC-EFED-1533-D66B-452D612B36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1308275">
            <a:off x="51527" y="-80656"/>
            <a:ext cx="1427896" cy="19089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5ECE84-83E2-86A6-F5A9-5AAE99098706}"/>
              </a:ext>
            </a:extLst>
          </p:cNvPr>
          <p:cNvSpPr txBox="1"/>
          <p:nvPr/>
        </p:nvSpPr>
        <p:spPr>
          <a:xfrm>
            <a:off x="3697603" y="1078223"/>
            <a:ext cx="7619911" cy="919401"/>
          </a:xfrm>
          <a:prstGeom prst="flowChartAlternateProcess">
            <a:avLst/>
          </a:prstGeom>
          <a:solidFill>
            <a:schemeClr val="accent6">
              <a:lumMod val="40000"/>
              <a:lumOff val="60000"/>
            </a:schemeClr>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Quá</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trình</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Đảng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lãnh</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đạo</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giữ</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vững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quốc</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phòng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-an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ninh</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có</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mấy</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chủ</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ndara" panose="020E0502030303020204" pitchFamily="34" charset="0"/>
                <a:ea typeface="+mn-ea"/>
                <a:cs typeface="+mn-cs"/>
              </a:rPr>
              <a:t>trương</a:t>
            </a:r>
            <a:r>
              <a:rPr kumimoji="0" lang="en-US" sz="24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endParaRPr kumimoji="0" lang="en-US" sz="22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pic>
        <p:nvPicPr>
          <p:cNvPr id="39" name="Picture 4" descr="Happy Japan Sticker by nanamin">
            <a:extLst>
              <a:ext uri="{FF2B5EF4-FFF2-40B4-BE49-F238E27FC236}">
                <a16:creationId xmlns:a16="http://schemas.microsoft.com/office/drawing/2014/main" id="{3730C006-2A16-4E0F-BEB3-6681C204ECA9}"/>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3496760" y="1713513"/>
            <a:ext cx="1415799" cy="14157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33118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23"/>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22"/>
                  </p:tgtEl>
                </p:cond>
              </p:nextCondLst>
            </p:seq>
            <p:seq concurrent="1" nextAc="seek">
              <p:cTn id="12" restart="whenNotActive" fill="hold" evtFilter="cancelBubble" nodeType="interactiveSeq">
                <p:stCondLst>
                  <p:cond evt="onClick" delay="0">
                    <p:tgtEl>
                      <p:spTgt spid="21"/>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5" name="y2mate.com - Correct answer sound effect  No copyright.wav"/>
                                        </p:tgtEl>
                                      </p:cMediaNode>
                                    </p:audio>
                                  </p:subTnLst>
                                </p:cTn>
                              </p:par>
                            </p:childTnLst>
                          </p:cTn>
                        </p:par>
                      </p:childTnLst>
                    </p:cTn>
                  </p:par>
                </p:childTnLst>
              </p:cTn>
              <p:nextCondLst>
                <p:cond evt="onClick" delay="0">
                  <p:tgtEl>
                    <p:spTgt spid="21"/>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ình Bầu dục 1">
            <a:extLst>
              <a:ext uri="{FF2B5EF4-FFF2-40B4-BE49-F238E27FC236}">
                <a16:creationId xmlns:a16="http://schemas.microsoft.com/office/drawing/2014/main" id="{7683ADCD-65C3-4287-BDAB-B3D93B080B08}"/>
              </a:ext>
            </a:extLst>
          </p:cNvPr>
          <p:cNvSpPr/>
          <p:nvPr/>
        </p:nvSpPr>
        <p:spPr>
          <a:xfrm>
            <a:off x="4535054" y="2743201"/>
            <a:ext cx="544945" cy="560680"/>
          </a:xfrm>
          <a:prstGeom prst="ellipse">
            <a:avLst/>
          </a:prstGeom>
          <a:solidFill>
            <a:srgbClr val="F6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ình Bầu dục 26">
            <a:extLst>
              <a:ext uri="{FF2B5EF4-FFF2-40B4-BE49-F238E27FC236}">
                <a16:creationId xmlns:a16="http://schemas.microsoft.com/office/drawing/2014/main" id="{208F7A5A-0454-4516-BB50-02C9619943AB}"/>
              </a:ext>
            </a:extLst>
          </p:cNvPr>
          <p:cNvSpPr/>
          <p:nvPr/>
        </p:nvSpPr>
        <p:spPr>
          <a:xfrm>
            <a:off x="8473082" y="2743201"/>
            <a:ext cx="630278" cy="560680"/>
          </a:xfrm>
          <a:prstGeom prst="ellipse">
            <a:avLst/>
          </a:prstGeom>
          <a:solidFill>
            <a:srgbClr val="F6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ình Bầu dục 32">
            <a:extLst>
              <a:ext uri="{FF2B5EF4-FFF2-40B4-BE49-F238E27FC236}">
                <a16:creationId xmlns:a16="http://schemas.microsoft.com/office/drawing/2014/main" id="{B94BC80A-3982-4037-BDF3-B307DB7514A1}"/>
              </a:ext>
            </a:extLst>
          </p:cNvPr>
          <p:cNvSpPr/>
          <p:nvPr/>
        </p:nvSpPr>
        <p:spPr>
          <a:xfrm>
            <a:off x="4693562" y="4196081"/>
            <a:ext cx="630278" cy="560680"/>
          </a:xfrm>
          <a:prstGeom prst="ellipse">
            <a:avLst/>
          </a:prstGeom>
          <a:solidFill>
            <a:srgbClr val="F6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ình Bầu dục 33">
            <a:extLst>
              <a:ext uri="{FF2B5EF4-FFF2-40B4-BE49-F238E27FC236}">
                <a16:creationId xmlns:a16="http://schemas.microsoft.com/office/drawing/2014/main" id="{398263CF-170A-4893-8F29-2D102A2EBE19}"/>
              </a:ext>
            </a:extLst>
          </p:cNvPr>
          <p:cNvSpPr/>
          <p:nvPr/>
        </p:nvSpPr>
        <p:spPr>
          <a:xfrm>
            <a:off x="8366971" y="4196081"/>
            <a:ext cx="465952" cy="416559"/>
          </a:xfrm>
          <a:prstGeom prst="ellipse">
            <a:avLst/>
          </a:prstGeom>
          <a:solidFill>
            <a:srgbClr val="F6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ưu đồ: Trễ 2">
            <a:extLst>
              <a:ext uri="{FF2B5EF4-FFF2-40B4-BE49-F238E27FC236}">
                <a16:creationId xmlns:a16="http://schemas.microsoft.com/office/drawing/2014/main" id="{4FD8BECF-9591-40C3-9763-F4F6B0ACA613}"/>
              </a:ext>
            </a:extLst>
          </p:cNvPr>
          <p:cNvSpPr/>
          <p:nvPr/>
        </p:nvSpPr>
        <p:spPr>
          <a:xfrm rot="16200000">
            <a:off x="6503461" y="4204442"/>
            <a:ext cx="647002" cy="630280"/>
          </a:xfrm>
          <a:prstGeom prst="flowChartDelay">
            <a:avLst/>
          </a:prstGeom>
          <a:solidFill>
            <a:srgbClr val="F63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5">
            <a:extLst>
              <a:ext uri="{FF2B5EF4-FFF2-40B4-BE49-F238E27FC236}">
                <a16:creationId xmlns:a16="http://schemas.microsoft.com/office/drawing/2014/main" id="{68B669FB-8D4F-441A-9FFE-0C69C5E83435}"/>
              </a:ext>
            </a:extLst>
          </p:cNvPr>
          <p:cNvSpPr txBox="1"/>
          <p:nvPr/>
        </p:nvSpPr>
        <p:spPr>
          <a:xfrm>
            <a:off x="1141971" y="2108236"/>
            <a:ext cx="10232764" cy="3046988"/>
          </a:xfrm>
          <a:prstGeom prst="rect">
            <a:avLst/>
          </a:prstGeom>
          <a:noFill/>
        </p:spPr>
        <p:txBody>
          <a:bodyPr wrap="square" rtlCol="0">
            <a:spAutoFit/>
          </a:bodyPr>
          <a:lstStyle/>
          <a:p>
            <a:pPr algn="ctr"/>
            <a:r>
              <a:rPr lang="en-PH" sz="9600" spc="600">
                <a:latin typeface="FZ SlugHalf" panose="02000503020000020004" pitchFamily="2" charset="0"/>
                <a:cs typeface="Poppins" panose="00000800000000000000" pitchFamily="50" charset="0"/>
              </a:rPr>
              <a:t>Thanks For Watching!</a:t>
            </a:r>
            <a:endParaRPr lang="en-PH" sz="9600" spc="600" dirty="0">
              <a:latin typeface="FZ SlugHalf" panose="02000503020000020004" pitchFamily="2" charset="0"/>
              <a:cs typeface="Poppins" panose="00000800000000000000" pitchFamily="50" charset="0"/>
            </a:endParaRPr>
          </a:p>
        </p:txBody>
      </p:sp>
      <p:sp>
        <p:nvSpPr>
          <p:cNvPr id="35" name="Hình chữ nhật 34">
            <a:extLst>
              <a:ext uri="{FF2B5EF4-FFF2-40B4-BE49-F238E27FC236}">
                <a16:creationId xmlns:a16="http://schemas.microsoft.com/office/drawing/2014/main" id="{ECCABF75-8F10-48F7-AF92-09841CD47367}"/>
              </a:ext>
            </a:extLst>
          </p:cNvPr>
          <p:cNvSpPr/>
          <p:nvPr/>
        </p:nvSpPr>
        <p:spPr>
          <a:xfrm>
            <a:off x="3136249" y="3353651"/>
            <a:ext cx="128764" cy="34928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ình chữ nhật 35">
            <a:extLst>
              <a:ext uri="{FF2B5EF4-FFF2-40B4-BE49-F238E27FC236}">
                <a16:creationId xmlns:a16="http://schemas.microsoft.com/office/drawing/2014/main" id="{C9D26921-8BDF-4BB3-945C-CD304026594D}"/>
              </a:ext>
            </a:extLst>
          </p:cNvPr>
          <p:cNvSpPr/>
          <p:nvPr/>
        </p:nvSpPr>
        <p:spPr>
          <a:xfrm>
            <a:off x="6063916" y="-293340"/>
            <a:ext cx="114137" cy="2938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ình chữ nhật 36">
            <a:extLst>
              <a:ext uri="{FF2B5EF4-FFF2-40B4-BE49-F238E27FC236}">
                <a16:creationId xmlns:a16="http://schemas.microsoft.com/office/drawing/2014/main" id="{E67F8B6D-230D-41BF-9649-42A2E7645908}"/>
              </a:ext>
            </a:extLst>
          </p:cNvPr>
          <p:cNvSpPr/>
          <p:nvPr/>
        </p:nvSpPr>
        <p:spPr>
          <a:xfrm rot="5400000">
            <a:off x="11274138" y="990644"/>
            <a:ext cx="128764" cy="3465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5">
            <a:extLst>
              <a:ext uri="{FF2B5EF4-FFF2-40B4-BE49-F238E27FC236}">
                <a16:creationId xmlns:a16="http://schemas.microsoft.com/office/drawing/2014/main" id="{2EC03203-E4DE-4917-A6B6-4C0A086E8ACE}"/>
              </a:ext>
            </a:extLst>
          </p:cNvPr>
          <p:cNvSpPr/>
          <p:nvPr/>
        </p:nvSpPr>
        <p:spPr>
          <a:xfrm>
            <a:off x="3069389" y="3392488"/>
            <a:ext cx="256674" cy="3465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Rectangle 35">
            <a:extLst>
              <a:ext uri="{FF2B5EF4-FFF2-40B4-BE49-F238E27FC236}">
                <a16:creationId xmlns:a16="http://schemas.microsoft.com/office/drawing/2014/main" id="{5F1D78AE-3EA5-40B0-95C8-5693E5374F13}"/>
              </a:ext>
            </a:extLst>
          </p:cNvPr>
          <p:cNvSpPr/>
          <p:nvPr/>
        </p:nvSpPr>
        <p:spPr>
          <a:xfrm rot="10800000">
            <a:off x="5956552" y="-969830"/>
            <a:ext cx="328863" cy="3465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0" name="Rectangle 35">
            <a:extLst>
              <a:ext uri="{FF2B5EF4-FFF2-40B4-BE49-F238E27FC236}">
                <a16:creationId xmlns:a16="http://schemas.microsoft.com/office/drawing/2014/main" id="{889D7713-9B21-4EEA-AC5F-C724F7212A7C}"/>
              </a:ext>
            </a:extLst>
          </p:cNvPr>
          <p:cNvSpPr/>
          <p:nvPr/>
        </p:nvSpPr>
        <p:spPr>
          <a:xfrm rot="5400000">
            <a:off x="11139227" y="1041191"/>
            <a:ext cx="366295" cy="3465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cSld>
  <p:clrMapOvr>
    <a:masterClrMapping/>
  </p:clrMapOvr>
  <p:transition spd="slow" advClick="0">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16667E-6 1.85185E-6 L 0.30885 0.00254 " pathEditMode="relative" rAng="0" ptsTypes="AA">
                                      <p:cBhvr>
                                        <p:cTn id="6" dur="2000" fill="hold"/>
                                        <p:tgtEl>
                                          <p:spTgt spid="40"/>
                                        </p:tgtEl>
                                        <p:attrNameLst>
                                          <p:attrName>ppt_x</p:attrName>
                                          <p:attrName>ppt_y</p:attrName>
                                        </p:attrNameLst>
                                      </p:cBhvr>
                                      <p:rCtr x="15443" y="116"/>
                                    </p:animMotion>
                                  </p:childTnLst>
                                </p:cTn>
                              </p:par>
                              <p:par>
                                <p:cTn id="7" presetID="64" presetClass="path" presetSubtype="0" accel="50000" decel="50000" fill="hold" grpId="0" nodeType="withEffect">
                                  <p:stCondLst>
                                    <p:cond delay="0"/>
                                  </p:stCondLst>
                                  <p:childTnLst>
                                    <p:animMotion origin="layout" path="M -3.125E-6 -1.11111E-6 L -0.00208 -0.50532 " pathEditMode="relative" rAng="0" ptsTypes="AA">
                                      <p:cBhvr>
                                        <p:cTn id="8" dur="2000" fill="hold"/>
                                        <p:tgtEl>
                                          <p:spTgt spid="39"/>
                                        </p:tgtEl>
                                        <p:attrNameLst>
                                          <p:attrName>ppt_x</p:attrName>
                                          <p:attrName>ppt_y</p:attrName>
                                        </p:attrNameLst>
                                      </p:cBhvr>
                                      <p:rCtr x="-104" y="-25255"/>
                                    </p:animMotion>
                                  </p:childTnLst>
                                </p:cTn>
                              </p:par>
                              <p:par>
                                <p:cTn id="9" presetID="42" presetClass="path" presetSubtype="0" accel="50000" decel="50000" fill="hold" grpId="0" nodeType="withEffect">
                                  <p:stCondLst>
                                    <p:cond delay="0"/>
                                  </p:stCondLst>
                                  <p:childTnLst>
                                    <p:animMotion origin="layout" path="M -0.00039 0.0044 L -0.00026 0.54838 " pathEditMode="relative" rAng="0" ptsTypes="AA">
                                      <p:cBhvr>
                                        <p:cTn id="10" dur="2000" fill="hold"/>
                                        <p:tgtEl>
                                          <p:spTgt spid="38"/>
                                        </p:tgtEl>
                                        <p:attrNameLst>
                                          <p:attrName>ppt_x</p:attrName>
                                          <p:attrName>ppt_y</p:attrName>
                                        </p:attrNameLst>
                                      </p:cBhvr>
                                      <p:rCtr x="0" y="27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0E2986-46D7-B0D4-8558-B59CE175626B}"/>
              </a:ext>
            </a:extLst>
          </p:cNvPr>
          <p:cNvSpPr>
            <a:spLocks noGrp="1"/>
          </p:cNvSpPr>
          <p:nvPr>
            <p:ph type="title" idx="2"/>
          </p:nvPr>
        </p:nvSpPr>
        <p:spPr>
          <a:xfrm>
            <a:off x="879180" y="2227871"/>
            <a:ext cx="10107687" cy="2733743"/>
          </a:xfrm>
        </p:spPr>
        <p:txBody>
          <a:bodyPr/>
          <a:lstStyle/>
          <a:p>
            <a:r>
              <a:rPr lang="vi-VN" sz="5333" b="1">
                <a:latin typeface="+mn-lt"/>
              </a:rPr>
              <a:t>1. Khái niệm quốc phòng-an ninh và tầm quan trọng</a:t>
            </a:r>
            <a:endParaRPr lang="en-US" b="1">
              <a:solidFill>
                <a:schemeClr val="bg2">
                  <a:lumMod val="50000"/>
                </a:schemeClr>
              </a:solidFill>
              <a:latin typeface="+mn-lt"/>
            </a:endParaRPr>
          </a:p>
        </p:txBody>
      </p:sp>
    </p:spTree>
    <p:extLst>
      <p:ext uri="{BB962C8B-B14F-4D97-AF65-F5344CB8AC3E}">
        <p14:creationId xmlns:p14="http://schemas.microsoft.com/office/powerpoint/2010/main" val="29967832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667E96-0261-46DA-BC44-56B767E7F3A5}"/>
              </a:ext>
            </a:extLst>
          </p:cNvPr>
          <p:cNvSpPr/>
          <p:nvPr/>
        </p:nvSpPr>
        <p:spPr>
          <a:xfrm>
            <a:off x="-2908074" y="-2005030"/>
            <a:ext cx="13165394" cy="2895505"/>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E7661E9-F4E3-4CAD-B88D-D9DDE3F02BF5}"/>
              </a:ext>
            </a:extLst>
          </p:cNvPr>
          <p:cNvSpPr/>
          <p:nvPr/>
        </p:nvSpPr>
        <p:spPr>
          <a:xfrm>
            <a:off x="260739" y="192302"/>
            <a:ext cx="9956572" cy="1095108"/>
          </a:xfrm>
          <a:prstGeom prst="rect">
            <a:avLst/>
          </a:prstGeom>
        </p:spPr>
        <p:txBody>
          <a:bodyPr wrap="none">
            <a:spAutoFit/>
          </a:bodyPr>
          <a:lstStyle/>
          <a:p>
            <a:pPr>
              <a:lnSpc>
                <a:spcPct val="135000"/>
              </a:lnSpc>
              <a:spcBef>
                <a:spcPts val="375"/>
              </a:spcBef>
              <a:spcAft>
                <a:spcPts val="375"/>
              </a:spcAft>
            </a:pPr>
            <a:r>
              <a:rPr lang="en-US" sz="5400" dirty="0" err="1">
                <a:solidFill>
                  <a:schemeClr val="accent1">
                    <a:lumMod val="75000"/>
                  </a:schemeClr>
                </a:solidFill>
                <a:latin typeface="Arial" panose="020B0604020202020204" pitchFamily="34" charset="0"/>
                <a:ea typeface="Times New Roman" panose="02020603050405020304" pitchFamily="18" charset="0"/>
                <a:cs typeface="Times New Roman" panose="02020603050405020304" pitchFamily="18" charset="0"/>
              </a:rPr>
              <a:t>Khái</a:t>
            </a:r>
            <a:r>
              <a:rPr lang="en-US" sz="5400" dirty="0">
                <a:solidFill>
                  <a:schemeClr val="accent1">
                    <a:lumMod val="75000"/>
                  </a:schemeClr>
                </a:solidFill>
                <a:latin typeface="Arial" panose="020B0604020202020204" pitchFamily="34" charset="0"/>
                <a:ea typeface="Times New Roman" panose="02020603050405020304" pitchFamily="18" charset="0"/>
                <a:cs typeface="Times New Roman" panose="02020603050405020304" pitchFamily="18" charset="0"/>
              </a:rPr>
              <a:t> </a:t>
            </a:r>
            <a:r>
              <a:rPr lang="en-US" sz="5400" dirty="0" err="1">
                <a:solidFill>
                  <a:schemeClr val="accent1">
                    <a:lumMod val="75000"/>
                  </a:schemeClr>
                </a:solidFill>
                <a:latin typeface="Arial" panose="020B0604020202020204" pitchFamily="34" charset="0"/>
                <a:ea typeface="Times New Roman" panose="02020603050405020304" pitchFamily="18" charset="0"/>
                <a:cs typeface="Times New Roman" panose="02020603050405020304" pitchFamily="18" charset="0"/>
              </a:rPr>
              <a:t>niệm</a:t>
            </a:r>
            <a:r>
              <a:rPr lang="en-US" sz="5400" dirty="0">
                <a:solidFill>
                  <a:schemeClr val="accent1">
                    <a:lumMod val="75000"/>
                  </a:schemeClr>
                </a:solidFill>
                <a:latin typeface="Arial" panose="020B0604020202020204" pitchFamily="34" charset="0"/>
                <a:ea typeface="Times New Roman" panose="02020603050405020304" pitchFamily="18" charset="0"/>
                <a:cs typeface="Times New Roman" panose="02020603050405020304" pitchFamily="18" charset="0"/>
              </a:rPr>
              <a:t> </a:t>
            </a:r>
            <a:r>
              <a:rPr lang="en-US" sz="5400" dirty="0" err="1">
                <a:solidFill>
                  <a:schemeClr val="accent1">
                    <a:lumMod val="75000"/>
                  </a:schemeClr>
                </a:solidFill>
                <a:latin typeface="Arial" panose="020B0604020202020204" pitchFamily="34" charset="0"/>
                <a:ea typeface="Times New Roman" panose="02020603050405020304" pitchFamily="18" charset="0"/>
                <a:cs typeface="Times New Roman" panose="02020603050405020304" pitchFamily="18" charset="0"/>
              </a:rPr>
              <a:t>quốc</a:t>
            </a:r>
            <a:r>
              <a:rPr lang="en-US" sz="5400" dirty="0">
                <a:solidFill>
                  <a:schemeClr val="accent1">
                    <a:lumMod val="75000"/>
                  </a:schemeClr>
                </a:solidFill>
                <a:latin typeface="Arial" panose="020B0604020202020204" pitchFamily="34" charset="0"/>
                <a:ea typeface="Times New Roman" panose="02020603050405020304" pitchFamily="18" charset="0"/>
                <a:cs typeface="Times New Roman" panose="02020603050405020304" pitchFamily="18" charset="0"/>
              </a:rPr>
              <a:t> </a:t>
            </a:r>
            <a:r>
              <a:rPr lang="en-US" sz="5400" dirty="0" err="1">
                <a:solidFill>
                  <a:schemeClr val="accent1">
                    <a:lumMod val="75000"/>
                  </a:schemeClr>
                </a:solidFill>
                <a:latin typeface="Arial" panose="020B0604020202020204" pitchFamily="34" charset="0"/>
                <a:ea typeface="Times New Roman" panose="02020603050405020304" pitchFamily="18" charset="0"/>
                <a:cs typeface="Times New Roman" panose="02020603050405020304" pitchFamily="18" charset="0"/>
              </a:rPr>
              <a:t>phòng</a:t>
            </a:r>
            <a:r>
              <a:rPr lang="en-US" sz="5400" dirty="0">
                <a:solidFill>
                  <a:schemeClr val="accent1">
                    <a:lumMod val="75000"/>
                  </a:schemeClr>
                </a:solidFill>
                <a:latin typeface="Arial" panose="020B0604020202020204" pitchFamily="34" charset="0"/>
                <a:ea typeface="Times New Roman" panose="02020603050405020304" pitchFamily="18" charset="0"/>
                <a:cs typeface="Times New Roman" panose="02020603050405020304" pitchFamily="18" charset="0"/>
              </a:rPr>
              <a:t> - an </a:t>
            </a:r>
            <a:r>
              <a:rPr lang="en-US" sz="5400" dirty="0" err="1">
                <a:solidFill>
                  <a:schemeClr val="accent1">
                    <a:lumMod val="75000"/>
                  </a:schemeClr>
                </a:solidFill>
                <a:latin typeface="Arial" panose="020B0604020202020204" pitchFamily="34" charset="0"/>
                <a:ea typeface="Times New Roman" panose="02020603050405020304" pitchFamily="18" charset="0"/>
                <a:cs typeface="Times New Roman" panose="02020603050405020304" pitchFamily="18" charset="0"/>
              </a:rPr>
              <a:t>ninh</a:t>
            </a:r>
            <a:endParaRPr lang="en-US" sz="4800" dirty="0">
              <a:solidFill>
                <a:schemeClr val="accent1">
                  <a:lumMod val="75000"/>
                </a:schemeClr>
              </a:solidFill>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2BBD8E86-F547-4F31-83CE-FA2720B8FF0F}"/>
              </a:ext>
            </a:extLst>
          </p:cNvPr>
          <p:cNvSpPr/>
          <p:nvPr/>
        </p:nvSpPr>
        <p:spPr>
          <a:xfrm rot="5400000">
            <a:off x="-10901413" y="-5129821"/>
            <a:ext cx="8065960" cy="545599"/>
          </a:xfrm>
          <a:prstGeom prst="rect">
            <a:avLst/>
          </a:prstGeom>
          <a:solidFill>
            <a:schemeClr val="accent4">
              <a:lumMod val="75000"/>
            </a:schemeClr>
          </a:solidFill>
        </p:spPr>
        <p:txBody>
          <a:bodyPr wrap="square">
            <a:spAutoFit/>
          </a:bodyPr>
          <a:lstStyle/>
          <a:p>
            <a:pPr>
              <a:lnSpc>
                <a:spcPct val="135000"/>
              </a:lnSpc>
              <a:spcBef>
                <a:spcPts val="375"/>
              </a:spcBef>
              <a:spcAft>
                <a:spcPts val="375"/>
              </a:spcAft>
            </a:pPr>
            <a:r>
              <a:rPr lang="en-US" sz="2400"/>
              <a:t>Là vấn đề hệ trọng của mọi quốc gia có chủ quyền.</a:t>
            </a:r>
            <a:endParaRPr lang="en-US" sz="240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3BA228D0-2C24-4FF9-A69F-FAC675464237}"/>
              </a:ext>
            </a:extLst>
          </p:cNvPr>
          <p:cNvSpPr/>
          <p:nvPr/>
        </p:nvSpPr>
        <p:spPr>
          <a:xfrm>
            <a:off x="16354554" y="-2411491"/>
            <a:ext cx="10458989" cy="885177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4142B332-5E29-4B97-9EEB-1F8064BC0DF7}"/>
              </a:ext>
            </a:extLst>
          </p:cNvPr>
          <p:cNvSpPr/>
          <p:nvPr/>
        </p:nvSpPr>
        <p:spPr>
          <a:xfrm>
            <a:off x="122149" y="1709838"/>
            <a:ext cx="7549761" cy="4028219"/>
          </a:xfrm>
          <a:prstGeom prst="rect">
            <a:avLst/>
          </a:prstGeom>
          <a:solidFill>
            <a:schemeClr val="accent2">
              <a:lumMod val="60000"/>
              <a:lumOff val="40000"/>
            </a:schemeClr>
          </a:solidFill>
        </p:spPr>
        <p:txBody>
          <a:bodyPr wrap="square">
            <a:spAutoFit/>
          </a:bodyPr>
          <a:lstStyle/>
          <a:p>
            <a:pPr algn="just">
              <a:lnSpc>
                <a:spcPct val="135000"/>
              </a:lnSpc>
              <a:spcBef>
                <a:spcPts val="375"/>
              </a:spcBef>
              <a:spcAft>
                <a:spcPts val="375"/>
              </a:spcAft>
            </a:pPr>
            <a:r>
              <a:rPr lang="en-US" sz="2400" dirty="0" err="1">
                <a:latin typeface="Arial" panose="020B0604020202020204" pitchFamily="34" charset="0"/>
                <a:ea typeface="Times New Roman" panose="02020603050405020304" pitchFamily="18" charset="0"/>
                <a:cs typeface="Times New Roman" panose="02020603050405020304" pitchFamily="18" charset="0"/>
              </a:rPr>
              <a:t>Là</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công</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cuộc</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giữ</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nước</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của</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một</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quốc</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gia</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gồm</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tổng</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thể</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họat</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động</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đối</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nội</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và</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đối</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ngoại</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về</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chính</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trị</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kinh</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tế</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văn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hoá</a:t>
            </a:r>
            <a:r>
              <a:rPr lang="en-US" sz="2400" dirty="0">
                <a:latin typeface="Arial" panose="020B0604020202020204" pitchFamily="34" charset="0"/>
                <a:ea typeface="Times New Roman" panose="02020603050405020304" pitchFamily="18" charset="0"/>
                <a:cs typeface="Times New Roman" panose="02020603050405020304" pitchFamily="18" charset="0"/>
              </a:rPr>
              <a:t>, khoa </a:t>
            </a:r>
            <a:r>
              <a:rPr lang="en-US" sz="2400" dirty="0" err="1">
                <a:latin typeface="Arial" panose="020B0604020202020204" pitchFamily="34" charset="0"/>
                <a:ea typeface="Times New Roman" panose="02020603050405020304" pitchFamily="18" charset="0"/>
                <a:cs typeface="Times New Roman" panose="02020603050405020304" pitchFamily="18" charset="0"/>
              </a:rPr>
              <a:t>học</a:t>
            </a:r>
            <a:r>
              <a:rPr lang="en-US" sz="2400" dirty="0">
                <a:latin typeface="Arial" panose="020B0604020202020204" pitchFamily="34" charset="0"/>
                <a:ea typeface="Times New Roman" panose="02020603050405020304" pitchFamily="18" charset="0"/>
                <a:cs typeface="Times New Roman" panose="02020603050405020304" pitchFamily="18" charset="0"/>
              </a:rPr>
              <a:t>...</a:t>
            </a:r>
            <a:r>
              <a:rPr lang="en-US" sz="2400" dirty="0" err="1">
                <a:latin typeface="Arial" panose="020B0604020202020204" pitchFamily="34" charset="0"/>
                <a:ea typeface="Times New Roman" panose="02020603050405020304" pitchFamily="18" charset="0"/>
                <a:cs typeface="Times New Roman" panose="02020603050405020304" pitchFamily="18" charset="0"/>
              </a:rPr>
              <a:t>của</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nhà</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nước</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và</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nhân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dân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để</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phòng</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thủ</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đất</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nước</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tạo</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nên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sức</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mạnh</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toàn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diện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cân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đối</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trong</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đó</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lực</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lượng</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quốc</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phòng</a:t>
            </a:r>
            <a:r>
              <a:rPr lang="en-US" sz="2400" dirty="0">
                <a:latin typeface="Arial" panose="020B0604020202020204" pitchFamily="34" charset="0"/>
                <a:ea typeface="Times New Roman" panose="02020603050405020304" pitchFamily="18" charset="0"/>
                <a:cs typeface="Times New Roman" panose="02020603050405020304" pitchFamily="18" charset="0"/>
              </a:rPr>
              <a:t> - an </a:t>
            </a:r>
            <a:r>
              <a:rPr lang="en-US" sz="2400" dirty="0" err="1">
                <a:latin typeface="Arial" panose="020B0604020202020204" pitchFamily="34" charset="0"/>
                <a:ea typeface="Times New Roman" panose="02020603050405020304" pitchFamily="18" charset="0"/>
                <a:cs typeface="Times New Roman" panose="02020603050405020304" pitchFamily="18" charset="0"/>
              </a:rPr>
              <a:t>ninh</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là</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nòng</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cốt</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nhằm</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giữ</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vững</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hoà</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bình</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ngăn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chặn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đẩy</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lùi</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chiến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tranh</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và</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sẵn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sàng</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đánh</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bại</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chiến</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tranh</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xâm</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lược</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dưới</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mọi</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hình</a:t>
            </a:r>
            <a:r>
              <a:rPr lang="en-US" sz="2400" dirty="0">
                <a:latin typeface="Arial" panose="020B0604020202020204" pitchFamily="34" charset="0"/>
                <a:ea typeface="Times New Roman" panose="02020603050405020304" pitchFamily="18" charset="0"/>
                <a:cs typeface="Times New Roman" panose="02020603050405020304" pitchFamily="18" charset="0"/>
              </a:rPr>
              <a:t> </a:t>
            </a:r>
            <a:r>
              <a:rPr lang="en-US" sz="2400" dirty="0" err="1">
                <a:latin typeface="Arial" panose="020B0604020202020204" pitchFamily="34" charset="0"/>
                <a:ea typeface="Times New Roman" panose="02020603050405020304" pitchFamily="18" charset="0"/>
                <a:cs typeface="Times New Roman" panose="02020603050405020304" pitchFamily="18" charset="0"/>
              </a:rPr>
              <a:t>thức</a:t>
            </a:r>
            <a:r>
              <a:rPr lang="en-US" sz="2400" dirty="0">
                <a:latin typeface="Arial" panose="020B0604020202020204" pitchFamily="34" charset="0"/>
                <a:ea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pic>
        <p:nvPicPr>
          <p:cNvPr id="1030" name="Picture 6" descr="QUỐC PHÒNG - AN NINH">
            <a:extLst>
              <a:ext uri="{FF2B5EF4-FFF2-40B4-BE49-F238E27FC236}">
                <a16:creationId xmlns:a16="http://schemas.microsoft.com/office/drawing/2014/main" id="{C4ABDC46-2540-4F2E-911B-CC6723660B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718107" y="1551034"/>
            <a:ext cx="4473893" cy="2971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4" name="Picture 10" descr="Giáo dục quốc phòng và an ninh là môn học chính khóa đối với sinh viên |  Báo Dân trí">
            <a:extLst>
              <a:ext uri="{FF2B5EF4-FFF2-40B4-BE49-F238E27FC236}">
                <a16:creationId xmlns:a16="http://schemas.microsoft.com/office/drawing/2014/main" id="{76DFBB41-4B3C-47C0-A2F9-AE5121215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0" y="2153987"/>
            <a:ext cx="4523124" cy="3584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6" name="Picture 12" descr="Phổ biến tập huấn Luật Quốc phòng">
            <a:extLst>
              <a:ext uri="{FF2B5EF4-FFF2-40B4-BE49-F238E27FC236}">
                <a16:creationId xmlns:a16="http://schemas.microsoft.com/office/drawing/2014/main" id="{D5529399-410E-47F1-98B9-EA9940B60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9537" y="2987388"/>
            <a:ext cx="4795565" cy="3144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6291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 calcmode="lin" valueType="num">
                                      <p:cBhvr additive="base">
                                        <p:cTn id="11" dur="500" fill="hold"/>
                                        <p:tgtEl>
                                          <p:spTgt spid="1030"/>
                                        </p:tgtEl>
                                        <p:attrNameLst>
                                          <p:attrName>ppt_x</p:attrName>
                                        </p:attrNameLst>
                                      </p:cBhvr>
                                      <p:tavLst>
                                        <p:tav tm="0">
                                          <p:val>
                                            <p:strVal val="#ppt_x"/>
                                          </p:val>
                                        </p:tav>
                                        <p:tav tm="100000">
                                          <p:val>
                                            <p:strVal val="#ppt_x"/>
                                          </p:val>
                                        </p:tav>
                                      </p:tavLst>
                                    </p:anim>
                                    <p:anim calcmode="lin" valueType="num">
                                      <p:cBhvr additive="base">
                                        <p:cTn id="12"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34"/>
                                        </p:tgtEl>
                                        <p:attrNameLst>
                                          <p:attrName>style.visibility</p:attrName>
                                        </p:attrNameLst>
                                      </p:cBhvr>
                                      <p:to>
                                        <p:strVal val="visible"/>
                                      </p:to>
                                    </p:set>
                                    <p:animEffect transition="in" filter="fade">
                                      <p:cBhvr>
                                        <p:cTn id="17" dur="500"/>
                                        <p:tgtEl>
                                          <p:spTgt spid="1034"/>
                                        </p:tgtEl>
                                      </p:cBhvr>
                                    </p:animEffect>
                                    <p:anim calcmode="lin" valueType="num">
                                      <p:cBhvr>
                                        <p:cTn id="18" dur="500" fill="hold"/>
                                        <p:tgtEl>
                                          <p:spTgt spid="1034"/>
                                        </p:tgtEl>
                                        <p:attrNameLst>
                                          <p:attrName>ppt_x</p:attrName>
                                        </p:attrNameLst>
                                      </p:cBhvr>
                                      <p:tavLst>
                                        <p:tav tm="0">
                                          <p:val>
                                            <p:strVal val="#ppt_x"/>
                                          </p:val>
                                        </p:tav>
                                        <p:tav tm="100000">
                                          <p:val>
                                            <p:strVal val="#ppt_x"/>
                                          </p:val>
                                        </p:tav>
                                      </p:tavLst>
                                    </p:anim>
                                    <p:anim calcmode="lin" valueType="num">
                                      <p:cBhvr>
                                        <p:cTn id="19" dur="5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36"/>
                                        </p:tgtEl>
                                        <p:attrNameLst>
                                          <p:attrName>style.visibility</p:attrName>
                                        </p:attrNameLst>
                                      </p:cBhvr>
                                      <p:to>
                                        <p:strVal val="visible"/>
                                      </p:to>
                                    </p:set>
                                    <p:animEffect transition="in" filter="fade">
                                      <p:cBhvr>
                                        <p:cTn id="24" dur="500"/>
                                        <p:tgtEl>
                                          <p:spTgt spid="1036"/>
                                        </p:tgtEl>
                                      </p:cBhvr>
                                    </p:animEffect>
                                    <p:anim calcmode="lin" valueType="num">
                                      <p:cBhvr>
                                        <p:cTn id="25" dur="500" fill="hold"/>
                                        <p:tgtEl>
                                          <p:spTgt spid="1036"/>
                                        </p:tgtEl>
                                        <p:attrNameLst>
                                          <p:attrName>ppt_x</p:attrName>
                                        </p:attrNameLst>
                                      </p:cBhvr>
                                      <p:tavLst>
                                        <p:tav tm="0">
                                          <p:val>
                                            <p:strVal val="#ppt_x"/>
                                          </p:val>
                                        </p:tav>
                                        <p:tav tm="100000">
                                          <p:val>
                                            <p:strVal val="#ppt_x"/>
                                          </p:val>
                                        </p:tav>
                                      </p:tavLst>
                                    </p:anim>
                                    <p:anim calcmode="lin" valueType="num">
                                      <p:cBhvr>
                                        <p:cTn id="26" dur="500" fill="hold"/>
                                        <p:tgtEl>
                                          <p:spTgt spid="10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667E96-0261-46DA-BC44-56B767E7F3A5}"/>
              </a:ext>
            </a:extLst>
          </p:cNvPr>
          <p:cNvSpPr/>
          <p:nvPr/>
        </p:nvSpPr>
        <p:spPr>
          <a:xfrm>
            <a:off x="-2908074" y="-2005030"/>
            <a:ext cx="13165394" cy="2895505"/>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E7661E9-F4E3-4CAD-B88D-D9DDE3F02BF5}"/>
              </a:ext>
            </a:extLst>
          </p:cNvPr>
          <p:cNvSpPr/>
          <p:nvPr/>
        </p:nvSpPr>
        <p:spPr>
          <a:xfrm>
            <a:off x="260739" y="192302"/>
            <a:ext cx="5250476" cy="1214179"/>
          </a:xfrm>
          <a:prstGeom prst="rect">
            <a:avLst/>
          </a:prstGeom>
        </p:spPr>
        <p:txBody>
          <a:bodyPr wrap="none">
            <a:spAutoFit/>
          </a:bodyPr>
          <a:lstStyle/>
          <a:p>
            <a:pPr>
              <a:lnSpc>
                <a:spcPct val="135000"/>
              </a:lnSpc>
              <a:spcBef>
                <a:spcPts val="375"/>
              </a:spcBef>
              <a:spcAft>
                <a:spcPts val="375"/>
              </a:spcAft>
            </a:pPr>
            <a:r>
              <a:rPr lang="en-US" sz="5400">
                <a:solidFill>
                  <a:schemeClr val="accent1">
                    <a:lumMod val="75000"/>
                  </a:schemeClr>
                </a:solidFill>
                <a:latin typeface="Arial" panose="020B0604020202020204" pitchFamily="34" charset="0"/>
                <a:ea typeface="Times New Roman" panose="02020603050405020304" pitchFamily="18" charset="0"/>
                <a:cs typeface="Times New Roman" panose="02020603050405020304" pitchFamily="18" charset="0"/>
              </a:rPr>
              <a:t> Tầm quan trọng</a:t>
            </a:r>
            <a:endParaRPr lang="en-US" sz="4800" dirty="0">
              <a:solidFill>
                <a:schemeClr val="accent1">
                  <a:lumMod val="75000"/>
                </a:schemeClr>
              </a:solidFill>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2BBD8E86-F547-4F31-83CE-FA2720B8FF0F}"/>
              </a:ext>
            </a:extLst>
          </p:cNvPr>
          <p:cNvSpPr/>
          <p:nvPr/>
        </p:nvSpPr>
        <p:spPr>
          <a:xfrm rot="5400000">
            <a:off x="-10901413" y="-5129821"/>
            <a:ext cx="8065960" cy="545599"/>
          </a:xfrm>
          <a:prstGeom prst="rect">
            <a:avLst/>
          </a:prstGeom>
          <a:solidFill>
            <a:schemeClr val="accent4">
              <a:lumMod val="75000"/>
            </a:schemeClr>
          </a:solidFill>
        </p:spPr>
        <p:txBody>
          <a:bodyPr wrap="square">
            <a:spAutoFit/>
          </a:bodyPr>
          <a:lstStyle/>
          <a:p>
            <a:pPr>
              <a:lnSpc>
                <a:spcPct val="135000"/>
              </a:lnSpc>
              <a:spcBef>
                <a:spcPts val="375"/>
              </a:spcBef>
              <a:spcAft>
                <a:spcPts val="375"/>
              </a:spcAft>
            </a:pPr>
            <a:r>
              <a:rPr lang="en-US" sz="2400"/>
              <a:t>Là vấn đề hệ trọng của mọi quốc gia có chủ quyền.</a:t>
            </a:r>
            <a:endParaRPr lang="en-US" sz="240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3BA228D0-2C24-4FF9-A69F-FAC675464237}"/>
              </a:ext>
            </a:extLst>
          </p:cNvPr>
          <p:cNvSpPr/>
          <p:nvPr/>
        </p:nvSpPr>
        <p:spPr>
          <a:xfrm>
            <a:off x="16354554" y="-2411491"/>
            <a:ext cx="10458989" cy="885177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4142B332-5E29-4B97-9EEB-1F8064BC0DF7}"/>
              </a:ext>
            </a:extLst>
          </p:cNvPr>
          <p:cNvSpPr/>
          <p:nvPr/>
        </p:nvSpPr>
        <p:spPr>
          <a:xfrm>
            <a:off x="562708" y="1231700"/>
            <a:ext cx="11045741" cy="6710555"/>
          </a:xfrm>
          <a:prstGeom prst="rect">
            <a:avLst/>
          </a:prstGeom>
          <a:solidFill>
            <a:schemeClr val="accent2">
              <a:lumMod val="60000"/>
              <a:lumOff val="40000"/>
            </a:schemeClr>
          </a:solidFill>
        </p:spPr>
        <p:txBody>
          <a:bodyPr wrap="square">
            <a:spAutoFit/>
          </a:bodyPr>
          <a:lstStyle/>
          <a:p>
            <a:pPr marL="342900" indent="-342900" algn="just">
              <a:lnSpc>
                <a:spcPct val="135000"/>
              </a:lnSpc>
              <a:spcBef>
                <a:spcPts val="375"/>
              </a:spcBef>
              <a:spcAft>
                <a:spcPts val="375"/>
              </a:spcAft>
              <a:buFontTx/>
              <a:buChar char="-"/>
            </a:pPr>
            <a:r>
              <a:rPr lang="en-US" sz="2400" dirty="0" err="1">
                <a:effectLst/>
                <a:latin typeface="Arial" panose="020B0604020202020204" pitchFamily="34" charset="0"/>
                <a:ea typeface="DengXian" panose="02010600030101010101" pitchFamily="2" charset="-122"/>
                <a:cs typeface="Arial" panose="020B0604020202020204" pitchFamily="34" charset="0"/>
              </a:rPr>
              <a:t>Là</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vấn</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đề</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hệ</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trọng</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của</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mọi</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quốc</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gia</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có</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chủ</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quyền</a:t>
            </a:r>
            <a:endParaRPr lang="en-US" sz="2400" dirty="0">
              <a:effectLst/>
              <a:latin typeface="Arial" panose="020B0604020202020204" pitchFamily="34" charset="0"/>
              <a:ea typeface="DengXian" panose="02010600030101010101" pitchFamily="2" charset="-122"/>
              <a:cs typeface="Arial" panose="020B0604020202020204" pitchFamily="34" charset="0"/>
            </a:endParaRPr>
          </a:p>
          <a:p>
            <a:pPr marL="342900" indent="-342900" algn="just">
              <a:lnSpc>
                <a:spcPct val="135000"/>
              </a:lnSpc>
              <a:spcBef>
                <a:spcPts val="375"/>
              </a:spcBef>
              <a:spcAft>
                <a:spcPts val="375"/>
              </a:spcAft>
              <a:buFontTx/>
              <a:buChar char="-"/>
            </a:pPr>
            <a:r>
              <a:rPr lang="en-US" sz="2400" dirty="0" err="1">
                <a:latin typeface="Arial" panose="020B0604020202020204" pitchFamily="34" charset="0"/>
                <a:ea typeface="DengXian" panose="02010600030101010101" pitchFamily="2" charset="-122"/>
                <a:cs typeface="Arial" panose="020B0604020202020204" pitchFamily="34" charset="0"/>
              </a:rPr>
              <a:t>Gắn</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liền</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với</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lịch</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sử</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dựng</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nước</a:t>
            </a:r>
            <a:r>
              <a:rPr lang="en-US" sz="2400" dirty="0">
                <a:latin typeface="Arial" panose="020B0604020202020204" pitchFamily="34" charset="0"/>
                <a:ea typeface="DengXian" panose="02010600030101010101" pitchFamily="2" charset="-122"/>
                <a:cs typeface="Arial" panose="020B0604020202020204" pitchFamily="34" charset="0"/>
              </a:rPr>
              <a:t> – </a:t>
            </a:r>
            <a:r>
              <a:rPr lang="en-US" sz="2400" dirty="0" err="1">
                <a:latin typeface="Arial" panose="020B0604020202020204" pitchFamily="34" charset="0"/>
                <a:ea typeface="DengXian" panose="02010600030101010101" pitchFamily="2" charset="-122"/>
                <a:cs typeface="Arial" panose="020B0604020202020204" pitchFamily="34" charset="0"/>
              </a:rPr>
              <a:t>giữ</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nước</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xây</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dựng</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xã</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hội</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chủ</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nghĩa</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bảo</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vệ</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tổ</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quốc</a:t>
            </a:r>
            <a:endParaRPr lang="en-US" sz="2400" dirty="0">
              <a:latin typeface="Arial" panose="020B0604020202020204" pitchFamily="34" charset="0"/>
              <a:ea typeface="DengXian" panose="02010600030101010101" pitchFamily="2" charset="-122"/>
              <a:cs typeface="Arial" panose="020B0604020202020204" pitchFamily="34" charset="0"/>
            </a:endParaRPr>
          </a:p>
          <a:p>
            <a:pPr marL="342900" indent="-342900" algn="just">
              <a:lnSpc>
                <a:spcPct val="135000"/>
              </a:lnSpc>
              <a:spcBef>
                <a:spcPts val="375"/>
              </a:spcBef>
              <a:spcAft>
                <a:spcPts val="375"/>
              </a:spcAft>
              <a:buFontTx/>
              <a:buChar char="-"/>
            </a:pPr>
            <a:r>
              <a:rPr lang="en-US" sz="2400" dirty="0" err="1">
                <a:effectLst/>
                <a:latin typeface="Arial" panose="020B0604020202020204" pitchFamily="34" charset="0"/>
                <a:ea typeface="DengXian" panose="02010600030101010101" pitchFamily="2" charset="-122"/>
                <a:cs typeface="Arial" panose="020B0604020202020204" pitchFamily="34" charset="0"/>
              </a:rPr>
              <a:t>Liên</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quan</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đến</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sự</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tồn</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vong</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của</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quốc</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gia</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dân</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tộc</a:t>
            </a:r>
            <a:endParaRPr lang="en-US" sz="2400" dirty="0">
              <a:effectLst/>
              <a:latin typeface="Arial" panose="020B0604020202020204" pitchFamily="34" charset="0"/>
              <a:ea typeface="DengXian" panose="02010600030101010101" pitchFamily="2" charset="-122"/>
              <a:cs typeface="Arial" panose="020B0604020202020204" pitchFamily="34" charset="0"/>
            </a:endParaRPr>
          </a:p>
          <a:p>
            <a:pPr marL="342900" indent="-342900" algn="just">
              <a:lnSpc>
                <a:spcPct val="135000"/>
              </a:lnSpc>
              <a:spcBef>
                <a:spcPts val="375"/>
              </a:spcBef>
              <a:spcAft>
                <a:spcPts val="375"/>
              </a:spcAft>
              <a:buFontTx/>
              <a:buChar char="-"/>
            </a:pPr>
            <a:r>
              <a:rPr lang="en-US" sz="2400" dirty="0" err="1">
                <a:latin typeface="Arial" panose="020B0604020202020204" pitchFamily="34" charset="0"/>
                <a:ea typeface="DengXian" panose="02010600030101010101" pitchFamily="2" charset="-122"/>
                <a:cs typeface="Arial" panose="020B0604020202020204" pitchFamily="34" charset="0"/>
              </a:rPr>
              <a:t>Lực</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lượng</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quân</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sự</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mạnh</a:t>
            </a:r>
            <a:r>
              <a:rPr lang="en-US" sz="2400" dirty="0">
                <a:latin typeface="Arial" panose="020B0604020202020204" pitchFamily="34" charset="0"/>
                <a:ea typeface="DengXian" panose="02010600030101010101" pitchFamily="2" charset="-122"/>
                <a:cs typeface="Arial" panose="020B0604020202020204" pitchFamily="34" charset="0"/>
              </a:rPr>
              <a:t> =&gt; </a:t>
            </a:r>
            <a:r>
              <a:rPr lang="en-US" sz="2400" dirty="0" err="1">
                <a:latin typeface="Arial" panose="020B0604020202020204" pitchFamily="34" charset="0"/>
                <a:ea typeface="DengXian" panose="02010600030101010101" pitchFamily="2" charset="-122"/>
                <a:cs typeface="Arial" panose="020B0604020202020204" pitchFamily="34" charset="0"/>
              </a:rPr>
              <a:t>giữ</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vững</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được</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đất</a:t>
            </a:r>
            <a:r>
              <a:rPr lang="en-US" sz="2400" dirty="0">
                <a:latin typeface="Arial" panose="020B0604020202020204" pitchFamily="34" charset="0"/>
                <a:ea typeface="DengXian" panose="02010600030101010101" pitchFamily="2" charset="-122"/>
                <a:cs typeface="Arial" panose="020B0604020202020204" pitchFamily="34" charset="0"/>
              </a:rPr>
              <a:t> </a:t>
            </a:r>
            <a:r>
              <a:rPr lang="en-US" sz="2400" dirty="0" err="1">
                <a:latin typeface="Arial" panose="020B0604020202020204" pitchFamily="34" charset="0"/>
                <a:ea typeface="DengXian" panose="02010600030101010101" pitchFamily="2" charset="-122"/>
                <a:cs typeface="Arial" panose="020B0604020202020204" pitchFamily="34" charset="0"/>
              </a:rPr>
              <a:t>nước</a:t>
            </a:r>
            <a:endParaRPr lang="en-US" sz="2400" dirty="0">
              <a:latin typeface="Arial" panose="020B0604020202020204" pitchFamily="34" charset="0"/>
              <a:ea typeface="DengXian" panose="02010600030101010101" pitchFamily="2" charset="-122"/>
              <a:cs typeface="Arial" panose="020B0604020202020204" pitchFamily="34" charset="0"/>
            </a:endParaRPr>
          </a:p>
          <a:p>
            <a:pPr marL="342900" indent="-342900" algn="just">
              <a:lnSpc>
                <a:spcPct val="135000"/>
              </a:lnSpc>
              <a:spcBef>
                <a:spcPts val="375"/>
              </a:spcBef>
              <a:spcAft>
                <a:spcPts val="375"/>
              </a:spcAft>
              <a:buFontTx/>
              <a:buChar char="-"/>
            </a:pPr>
            <a:r>
              <a:rPr lang="en-US" sz="2400" dirty="0" err="1">
                <a:effectLst/>
                <a:latin typeface="Arial" panose="020B0604020202020204" pitchFamily="34" charset="0"/>
                <a:ea typeface="DengXian" panose="02010600030101010101" pitchFamily="2" charset="-122"/>
                <a:cs typeface="Arial" panose="020B0604020202020204" pitchFamily="34" charset="0"/>
              </a:rPr>
              <a:t>Lực</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lượng</a:t>
            </a:r>
            <a:r>
              <a:rPr lang="en-US" sz="2400" dirty="0">
                <a:effectLst/>
                <a:latin typeface="Arial" panose="020B0604020202020204" pitchFamily="34" charset="0"/>
                <a:ea typeface="DengXian" panose="02010600030101010101" pitchFamily="2" charset="-122"/>
                <a:cs typeface="Arial" panose="020B0604020202020204" pitchFamily="34" charset="0"/>
              </a:rPr>
              <a:t> an </a:t>
            </a:r>
            <a:r>
              <a:rPr lang="en-US" sz="2400" dirty="0" err="1">
                <a:effectLst/>
                <a:latin typeface="Arial" panose="020B0604020202020204" pitchFamily="34" charset="0"/>
                <a:ea typeface="DengXian" panose="02010600030101010101" pitchFamily="2" charset="-122"/>
                <a:cs typeface="Arial" panose="020B0604020202020204" pitchFamily="34" charset="0"/>
              </a:rPr>
              <a:t>ninh</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hùng</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err="1">
                <a:effectLst/>
                <a:latin typeface="Arial" panose="020B0604020202020204" pitchFamily="34" charset="0"/>
                <a:ea typeface="DengXian" panose="02010600030101010101" pitchFamily="2" charset="-122"/>
                <a:cs typeface="Arial" panose="020B0604020202020204" pitchFamily="34" charset="0"/>
              </a:rPr>
              <a:t>hậu</a:t>
            </a:r>
            <a:r>
              <a:rPr lang="en-US" sz="2400" dirty="0">
                <a:effectLst/>
                <a:latin typeface="Arial" panose="020B0604020202020204" pitchFamily="34" charset="0"/>
                <a:ea typeface="DengXian" panose="02010600030101010101" pitchFamily="2" charset="-122"/>
                <a:cs typeface="Arial" panose="020B0604020202020204" pitchFamily="34" charset="0"/>
              </a:rPr>
              <a:t> </a:t>
            </a:r>
            <a:r>
              <a:rPr lang="en-US" sz="2400" dirty="0">
                <a:latin typeface="Arial" panose="020B0604020202020204" pitchFamily="34" charset="0"/>
                <a:cs typeface="Arial" panose="020B0604020202020204" pitchFamily="34" charset="0"/>
              </a:rPr>
              <a:t>=&gt;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nghiêm</a:t>
            </a:r>
            <a:r>
              <a:rPr lang="en-US" sz="2400" dirty="0">
                <a:latin typeface="Arial" panose="020B0604020202020204" pitchFamily="34" charset="0"/>
                <a:cs typeface="Arial" panose="020B0604020202020204" pitchFamily="34" charset="0"/>
              </a:rPr>
              <a:t> =&gt; </a:t>
            </a:r>
            <a:r>
              <a:rPr lang="en-US" sz="2400" dirty="0" err="1">
                <a:latin typeface="Arial" panose="020B0604020202020204" pitchFamily="34" charset="0"/>
                <a:cs typeface="Arial" panose="020B0604020202020204" pitchFamily="34" charset="0"/>
              </a:rPr>
              <a:t>giữ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vững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ổn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từ</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endParaRPr lang="en-US" sz="2400" dirty="0">
              <a:latin typeface="Arial" panose="020B0604020202020204" pitchFamily="34" charset="0"/>
              <a:cs typeface="Arial" panose="020B0604020202020204" pitchFamily="34" charset="0"/>
            </a:endParaRPr>
          </a:p>
          <a:p>
            <a:pPr algn="just">
              <a:lnSpc>
                <a:spcPct val="135000"/>
              </a:lnSpc>
              <a:spcBef>
                <a:spcPts val="375"/>
              </a:spcBef>
              <a:spcAft>
                <a:spcPts val="375"/>
              </a:spcAft>
            </a:pPr>
            <a:r>
              <a:rPr lang="en-US" sz="2400" dirty="0">
                <a:latin typeface="Arial" panose="020B0604020202020204" pitchFamily="34" charset="0"/>
                <a:cs typeface="Arial" panose="020B0604020202020204" pitchFamily="34" charset="0"/>
              </a:rPr>
              <a:t>=&gt; </a:t>
            </a:r>
            <a:r>
              <a:rPr lang="en-US" sz="2400" dirty="0" err="1">
                <a:latin typeface="Arial" panose="020B0604020202020204" pitchFamily="34" charset="0"/>
                <a:cs typeface="Arial" panose="020B0604020202020204" pitchFamily="34" charset="0"/>
              </a:rPr>
              <a:t>Đảng</a:t>
            </a:r>
            <a:r>
              <a:rPr lang="en-US" sz="2400" dirty="0">
                <a:latin typeface="Arial" panose="020B0604020202020204" pitchFamily="34" charset="0"/>
                <a:cs typeface="Arial" panose="020B0604020202020204" pitchFamily="34" charset="0"/>
              </a:rPr>
              <a:t> ta </a:t>
            </a:r>
            <a:r>
              <a:rPr lang="en-US" sz="2400" dirty="0" err="1">
                <a:latin typeface="Arial" panose="020B0604020202020204" pitchFamily="34" charset="0"/>
                <a:cs typeface="Arial" panose="020B0604020202020204" pitchFamily="34" charset="0"/>
              </a:rPr>
              <a:t>luôn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khẳng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gắn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quốc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phòng</a:t>
            </a:r>
            <a:r>
              <a:rPr lang="en-US" sz="2400" dirty="0">
                <a:latin typeface="Arial" panose="020B0604020202020204" pitchFamily="34" charset="0"/>
                <a:cs typeface="Arial" panose="020B0604020202020204" pitchFamily="34" charset="0"/>
              </a:rPr>
              <a:t> - an </a:t>
            </a:r>
            <a:r>
              <a:rPr lang="en-US" sz="2400" dirty="0" err="1">
                <a:latin typeface="Arial" panose="020B0604020202020204" pitchFamily="34" charset="0"/>
                <a:cs typeface="Arial" panose="020B0604020202020204" pitchFamily="34" charset="0"/>
              </a:rPr>
              <a:t>ninh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xây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nền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quốc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phòng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toàn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quốc</a:t>
            </a:r>
            <a:r>
              <a:rPr lang="en-US" sz="2400" dirty="0">
                <a:latin typeface="Arial" panose="020B0604020202020204" pitchFamily="34" charset="0"/>
                <a:cs typeface="Arial" panose="020B0604020202020204" pitchFamily="34" charset="0"/>
              </a:rPr>
              <a:t>.</a:t>
            </a:r>
            <a:endParaRPr lang="vi-VN" sz="2400" dirty="0">
              <a:latin typeface="Arial" panose="020B0604020202020204" pitchFamily="34" charset="0"/>
              <a:cs typeface="Arial" panose="020B0604020202020204" pitchFamily="34" charset="0"/>
            </a:endParaRPr>
          </a:p>
          <a:p>
            <a:pPr>
              <a:lnSpc>
                <a:spcPct val="135000"/>
              </a:lnSpc>
              <a:spcBef>
                <a:spcPts val="375"/>
              </a:spcBef>
              <a:spcAft>
                <a:spcPts val="375"/>
              </a:spcAft>
            </a:pPr>
            <a:endParaRPr lang="en-US" sz="2400" dirty="0">
              <a:effectLst/>
              <a:latin typeface="Arial" panose="020B0604020202020204" pitchFamily="34" charset="0"/>
              <a:ea typeface="DengXian" panose="02010600030101010101" pitchFamily="2" charset="-122"/>
              <a:cs typeface="Arial" panose="020B0604020202020204" pitchFamily="34" charset="0"/>
            </a:endParaRPr>
          </a:p>
          <a:p>
            <a:pPr marL="342900" indent="-342900">
              <a:lnSpc>
                <a:spcPct val="135000"/>
              </a:lnSpc>
              <a:spcBef>
                <a:spcPts val="375"/>
              </a:spcBef>
              <a:spcAft>
                <a:spcPts val="375"/>
              </a:spcAft>
              <a:buFontTx/>
              <a:buChar char="-"/>
            </a:pP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7718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0E2986-46D7-B0D4-8558-B59CE175626B}"/>
              </a:ext>
            </a:extLst>
          </p:cNvPr>
          <p:cNvSpPr>
            <a:spLocks noGrp="1"/>
          </p:cNvSpPr>
          <p:nvPr>
            <p:ph type="title" idx="2"/>
          </p:nvPr>
        </p:nvSpPr>
        <p:spPr>
          <a:xfrm>
            <a:off x="879180" y="2227871"/>
            <a:ext cx="10107687" cy="2733743"/>
          </a:xfrm>
        </p:spPr>
        <p:txBody>
          <a:bodyPr/>
          <a:lstStyle/>
          <a:p>
            <a:r>
              <a:rPr lang="vi-VN" sz="5333" b="1">
                <a:latin typeface="+mn-lt"/>
              </a:rPr>
              <a:t>2. Chủ trương của Đảng</a:t>
            </a:r>
            <a:endParaRPr lang="en-US" b="1">
              <a:solidFill>
                <a:schemeClr val="bg2">
                  <a:lumMod val="50000"/>
                </a:schemeClr>
              </a:solidFill>
              <a:latin typeface="+mn-lt"/>
            </a:endParaRPr>
          </a:p>
        </p:txBody>
      </p:sp>
    </p:spTree>
    <p:extLst>
      <p:ext uri="{BB962C8B-B14F-4D97-AF65-F5344CB8AC3E}">
        <p14:creationId xmlns:p14="http://schemas.microsoft.com/office/powerpoint/2010/main" val="12996098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7694" y="0"/>
            <a:ext cx="2669308" cy="6858000"/>
          </a:xfrm>
          <a:prstGeom prst="rect">
            <a:avLst/>
          </a:prstGeom>
          <a:solidFill>
            <a:srgbClr val="64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ectangle: Rounded Corners 7"/>
          <p:cNvSpPr/>
          <p:nvPr/>
        </p:nvSpPr>
        <p:spPr>
          <a:xfrm>
            <a:off x="1042504" y="3726681"/>
            <a:ext cx="6099341" cy="2468817"/>
          </a:xfrm>
          <a:prstGeom prst="roundRect">
            <a:avLst>
              <a:gd name="adj" fmla="val 120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charset="0"/>
              <a:buChar char="Ø"/>
            </a:pPr>
            <a:r>
              <a:rPr lang="en-MY" sz="2600" b="1" dirty="0">
                <a:solidFill>
                  <a:schemeClr val="tx1"/>
                </a:solidFill>
                <a:latin typeface="Arial" panose="020B0604020202020204" pitchFamily="34" charset="0"/>
                <a:cs typeface="Arial" panose="020B0604020202020204" pitchFamily="34" charset="0"/>
                <a:sym typeface="+mn-ea"/>
              </a:rPr>
              <a:t>Hai là, nền quốc phòng và an ninh mang tính chất của dân, do dân, vì dân, phát triển theo hướng toàn dân, toàn diện, độc lập, tự chủ, tự lực, tự cường và ngày càng hiện đại.</a:t>
            </a:r>
            <a:endParaRPr lang="en-MY" sz="2600" b="1" dirty="0">
              <a:solidFill>
                <a:schemeClr val="tx1"/>
              </a:solidFill>
              <a:latin typeface="Arial" panose="020B0604020202020204" pitchFamily="34" charset="0"/>
              <a:cs typeface="Arial" panose="020B0604020202020204" pitchFamily="34" charset="0"/>
            </a:endParaRPr>
          </a:p>
        </p:txBody>
      </p:sp>
      <p:sp>
        <p:nvSpPr>
          <p:cNvPr id="10" name="Rectangle: Rounded Corners 9"/>
          <p:cNvSpPr/>
          <p:nvPr/>
        </p:nvSpPr>
        <p:spPr>
          <a:xfrm>
            <a:off x="1974242" y="114804"/>
            <a:ext cx="7534398" cy="1403158"/>
          </a:xfrm>
          <a:prstGeom prst="roundRect">
            <a:avLst>
              <a:gd name="adj" fmla="val 27551"/>
            </a:avLst>
          </a:prstGeom>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GB" sz="4000" b="1" dirty="0" err="1">
                <a:solidFill>
                  <a:schemeClr val="tx1"/>
                </a:solidFill>
                <a:latin typeface="Arial" panose="020B0604020202020204" pitchFamily="34" charset="0"/>
                <a:cs typeface="Arial" panose="020B0604020202020204" pitchFamily="34" charset="0"/>
                <a:sym typeface="+mn-ea"/>
              </a:rPr>
              <a:t>Chủ</a:t>
            </a:r>
            <a:r>
              <a:rPr lang="en-US" altLang="en-GB" sz="4000" b="1" dirty="0">
                <a:solidFill>
                  <a:schemeClr val="tx1"/>
                </a:solidFill>
                <a:latin typeface="Arial" panose="020B0604020202020204" pitchFamily="34" charset="0"/>
                <a:cs typeface="Arial" panose="020B0604020202020204" pitchFamily="34" charset="0"/>
                <a:sym typeface="+mn-ea"/>
              </a:rPr>
              <a:t> tr</a:t>
            </a:r>
            <a:r>
              <a:rPr lang="vi-VN" altLang="en-GB" sz="4000" b="1" dirty="0">
                <a:solidFill>
                  <a:schemeClr val="tx1"/>
                </a:solidFill>
                <a:latin typeface="Arial" panose="020B0604020202020204" pitchFamily="34" charset="0"/>
                <a:cs typeface="Arial" panose="020B0604020202020204" pitchFamily="34" charset="0"/>
                <a:sym typeface="+mn-ea"/>
              </a:rPr>
              <a:t>ư</a:t>
            </a:r>
            <a:r>
              <a:rPr lang="en-US" altLang="en-GB" sz="4000" b="1" dirty="0" err="1">
                <a:solidFill>
                  <a:schemeClr val="tx1"/>
                </a:solidFill>
                <a:latin typeface="Arial" panose="020B0604020202020204" pitchFamily="34" charset="0"/>
                <a:cs typeface="Arial" panose="020B0604020202020204" pitchFamily="34" charset="0"/>
                <a:sym typeface="+mn-ea"/>
              </a:rPr>
              <a:t>ơng</a:t>
            </a:r>
            <a:r>
              <a:rPr lang="en-US" altLang="en-GB" sz="4000" b="1" dirty="0">
                <a:solidFill>
                  <a:schemeClr val="tx1"/>
                </a:solidFill>
                <a:latin typeface="Arial" panose="020B0604020202020204" pitchFamily="34" charset="0"/>
                <a:cs typeface="Arial" panose="020B0604020202020204" pitchFamily="34" charset="0"/>
                <a:sym typeface="+mn-ea"/>
              </a:rPr>
              <a:t> </a:t>
            </a:r>
            <a:r>
              <a:rPr lang="vi-VN" altLang="en-GB" sz="4000" b="1">
                <a:solidFill>
                  <a:schemeClr val="tx1"/>
                </a:solidFill>
                <a:latin typeface="Arial" panose="020B0604020202020204" pitchFamily="34" charset="0"/>
                <a:cs typeface="Arial" panose="020B0604020202020204" pitchFamily="34" charset="0"/>
                <a:sym typeface="+mn-ea"/>
              </a:rPr>
              <a:t>của Đảng</a:t>
            </a:r>
            <a:endParaRPr lang="vi-VN" altLang="en-GB" sz="4000" b="1" dirty="0">
              <a:solidFill>
                <a:schemeClr val="tx1"/>
              </a:solidFill>
              <a:latin typeface="Arial" panose="020B0604020202020204" pitchFamily="34" charset="0"/>
              <a:cs typeface="Arial" panose="020B0604020202020204" pitchFamily="34" charset="0"/>
              <a:sym typeface="+mn-ea"/>
            </a:endParaRPr>
          </a:p>
        </p:txBody>
      </p:sp>
      <p:sp>
        <p:nvSpPr>
          <p:cNvPr id="11" name="Rectangle: Rounded Corners 10"/>
          <p:cNvSpPr/>
          <p:nvPr/>
        </p:nvSpPr>
        <p:spPr>
          <a:xfrm>
            <a:off x="1103648" y="1814676"/>
            <a:ext cx="6038197" cy="1551829"/>
          </a:xfrm>
          <a:prstGeom prst="roundRect">
            <a:avLst>
              <a:gd name="adj" fmla="val 129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charset="0"/>
              <a:buChar char="Ø"/>
            </a:pPr>
            <a:r>
              <a:rPr lang="en-MY" sz="2600" b="1" dirty="0">
                <a:solidFill>
                  <a:schemeClr val="tx1"/>
                </a:solidFill>
                <a:latin typeface="Arial" panose="020B0604020202020204" pitchFamily="34" charset="0"/>
                <a:cs typeface="Arial" panose="020B0604020202020204" pitchFamily="34" charset="0"/>
              </a:rPr>
              <a:t>Một là, quốc phòng, an ninh là vấn đề trọng yếu, thường xuyên của cách mạng Việt Nam.</a:t>
            </a:r>
          </a:p>
        </p:txBody>
      </p:sp>
      <p:sp>
        <p:nvSpPr>
          <p:cNvPr id="16" name="Rectangle: Rounded Corners 15"/>
          <p:cNvSpPr/>
          <p:nvPr/>
        </p:nvSpPr>
        <p:spPr>
          <a:xfrm>
            <a:off x="252248" y="-4000707"/>
            <a:ext cx="4662652" cy="2254266"/>
          </a:xfrm>
          <a:prstGeom prst="roundRect">
            <a:avLst>
              <a:gd name="adj" fmla="val 6994"/>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pic>
        <p:nvPicPr>
          <p:cNvPr id="3" name="Picture 2" descr="C:\Users\Trang\Downloads\dang-uy-khoi-cac-co-quan-tu-luon-bam-sat-duong-loi-chu-truong-cua-dang.jpegdang-uy-khoi-cac-co-quan-tu-luon-bam-sat-duong-loi-chu-truong-cua-dang"/>
          <p:cNvPicPr>
            <a:picLocks noChangeAspect="1"/>
          </p:cNvPicPr>
          <p:nvPr/>
        </p:nvPicPr>
        <p:blipFill>
          <a:blip r:embed="rId2"/>
          <a:srcRect/>
          <a:stretch>
            <a:fillRect/>
          </a:stretch>
        </p:blipFill>
        <p:spPr>
          <a:xfrm>
            <a:off x="6412865" y="-4116070"/>
            <a:ext cx="5655945" cy="3777615"/>
          </a:xfrm>
          <a:prstGeom prst="rect">
            <a:avLst/>
          </a:prstGeom>
        </p:spPr>
      </p:pic>
      <p:sp>
        <p:nvSpPr>
          <p:cNvPr id="4" name="Rectangle: Rounded Corners 2"/>
          <p:cNvSpPr/>
          <p:nvPr/>
        </p:nvSpPr>
        <p:spPr>
          <a:xfrm>
            <a:off x="-8986519" y="193040"/>
            <a:ext cx="5776714" cy="2649571"/>
          </a:xfrm>
          <a:prstGeom prst="roundRect">
            <a:avLst>
              <a:gd name="adj" fmla="val 69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Wingdings" panose="05000000000000000000" charset="0"/>
              <a:buChar char="Ø"/>
            </a:pPr>
            <a:r>
              <a:rPr lang="en-US" sz="2800" b="1" dirty="0">
                <a:solidFill>
                  <a:schemeClr val="tx1"/>
                </a:solidFill>
                <a:latin typeface="Arial" panose="020B0604020202020204" pitchFamily="34" charset="0"/>
                <a:cs typeface="Arial" panose="020B0604020202020204" pitchFamily="34" charset="0"/>
              </a:rPr>
              <a:t>Ba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quốc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phòng</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ninh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tổng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hợp</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của</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cả</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hệ</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thống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chính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trị</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kết</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hợp</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với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tộc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thời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đại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của</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thế</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trận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quốc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phòng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toàn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gắn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với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thế</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trận</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ninh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nhân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a:t>
            </a:r>
          </a:p>
        </p:txBody>
      </p:sp>
      <p:pic>
        <p:nvPicPr>
          <p:cNvPr id="24" name="Picture 23" descr="Ico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75830">
            <a:off x="-7735044" y="5681856"/>
            <a:ext cx="9018580" cy="9018580"/>
          </a:xfrm>
          <a:prstGeom prst="rect">
            <a:avLst/>
          </a:prstGeom>
        </p:spPr>
      </p:pic>
      <p:sp>
        <p:nvSpPr>
          <p:cNvPr id="5" name="Hình Bầu dục 4">
            <a:extLst>
              <a:ext uri="{FF2B5EF4-FFF2-40B4-BE49-F238E27FC236}">
                <a16:creationId xmlns:a16="http://schemas.microsoft.com/office/drawing/2014/main" id="{BC1D2D9A-A08D-4270-9640-D8E574BFA1B4}"/>
              </a:ext>
            </a:extLst>
          </p:cNvPr>
          <p:cNvSpPr/>
          <p:nvPr/>
        </p:nvSpPr>
        <p:spPr>
          <a:xfrm>
            <a:off x="7731049" y="1899642"/>
            <a:ext cx="4876800" cy="4587512"/>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pic>
        <p:nvPicPr>
          <p:cNvPr id="19" name="Picture 3">
            <a:extLst>
              <a:ext uri="{FF2B5EF4-FFF2-40B4-BE49-F238E27FC236}">
                <a16:creationId xmlns:a16="http://schemas.microsoft.com/office/drawing/2014/main" id="{736402ED-535B-4EAF-8764-B436B9DB690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871250">
            <a:off x="11927114" y="10776606"/>
            <a:ext cx="5034302" cy="3232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4" descr="article__2_-13_29_34_171">
            <a:extLst>
              <a:ext uri="{FF2B5EF4-FFF2-40B4-BE49-F238E27FC236}">
                <a16:creationId xmlns:a16="http://schemas.microsoft.com/office/drawing/2014/main" id="{9FA5A840-3032-49A4-A21F-F382CE9F204E}"/>
              </a:ext>
            </a:extLst>
          </p:cNvPr>
          <p:cNvPicPr>
            <a:picLocks noChangeAspect="1"/>
          </p:cNvPicPr>
          <p:nvPr/>
        </p:nvPicPr>
        <p:blipFill>
          <a:blip r:embed="rId6"/>
          <a:stretch>
            <a:fillRect/>
          </a:stretch>
        </p:blipFill>
        <p:spPr>
          <a:xfrm rot="18687584">
            <a:off x="1991246" y="12398289"/>
            <a:ext cx="5034301" cy="30429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0" name="Rectangle 49">
            <a:extLst>
              <a:ext uri="{FF2B5EF4-FFF2-40B4-BE49-F238E27FC236}">
                <a16:creationId xmlns:a16="http://schemas.microsoft.com/office/drawing/2014/main" id="{30F9D4CF-32E5-42AC-842E-5D3F612923AD}"/>
              </a:ext>
            </a:extLst>
          </p:cNvPr>
          <p:cNvSpPr/>
          <p:nvPr/>
        </p:nvSpPr>
        <p:spPr>
          <a:xfrm>
            <a:off x="121472" y="6866091"/>
            <a:ext cx="12185523" cy="852055"/>
          </a:xfrm>
          <a:prstGeom prst="rect">
            <a:avLst/>
          </a:prstGeom>
          <a:solidFill>
            <a:srgbClr val="85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5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2"/>
          <p:cNvSpPr/>
          <p:nvPr/>
        </p:nvSpPr>
        <p:spPr>
          <a:xfrm>
            <a:off x="465455" y="499110"/>
            <a:ext cx="5668645" cy="3053080"/>
          </a:xfrm>
          <a:prstGeom prst="roundRect">
            <a:avLst>
              <a:gd name="adj" fmla="val 69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just">
              <a:buFont typeface="Wingdings" panose="05000000000000000000" charset="0"/>
              <a:buNone/>
            </a:pPr>
            <a:endParaRPr lang="en-US" sz="2800">
              <a:solidFill>
                <a:schemeClr val="tx1"/>
              </a:solidFill>
              <a:latin typeface="Arial" panose="020B0604020202020204" pitchFamily="34" charset="0"/>
              <a:cs typeface="Arial" panose="020B0604020202020204" pitchFamily="34" charset="0"/>
            </a:endParaRPr>
          </a:p>
        </p:txBody>
      </p:sp>
      <p:sp>
        <p:nvSpPr>
          <p:cNvPr id="9" name="Rectangle: Rounded Corners 8"/>
          <p:cNvSpPr/>
          <p:nvPr/>
        </p:nvSpPr>
        <p:spPr>
          <a:xfrm>
            <a:off x="-15080542" y="3750573"/>
            <a:ext cx="5036945" cy="2844799"/>
          </a:xfrm>
          <a:prstGeom prst="roundRect">
            <a:avLst>
              <a:gd name="adj" fmla="val 12092"/>
            </a:avLst>
          </a:prstGeom>
          <a:solidFill>
            <a:srgbClr val="8A4C2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1800">
                <a:solidFill>
                  <a:srgbClr val="DF923C"/>
                </a:solidFill>
                <a:latin typeface="Arial" panose="020B0604020202020204" pitchFamily="34" charset="0"/>
                <a:cs typeface="Arial" panose="020B0604020202020204" pitchFamily="34" charset="0"/>
              </a:rPr>
              <a:t>.</a:t>
            </a:r>
            <a:endParaRPr lang="en-MY" sz="1800" dirty="0">
              <a:solidFill>
                <a:srgbClr val="DF923C"/>
              </a:solidFill>
              <a:latin typeface="Arial" panose="020B0604020202020204" pitchFamily="34" charset="0"/>
              <a:cs typeface="Arial" panose="020B0604020202020204" pitchFamily="34" charset="0"/>
            </a:endParaRPr>
          </a:p>
          <a:p>
            <a:endParaRPr lang="en-MY" sz="1800" dirty="0">
              <a:solidFill>
                <a:srgbClr val="DF923C"/>
              </a:solidFill>
              <a:latin typeface="Arial" panose="020B0604020202020204" pitchFamily="34" charset="0"/>
              <a:cs typeface="Arial" panose="020B0604020202020204" pitchFamily="34" charset="0"/>
            </a:endParaRPr>
          </a:p>
        </p:txBody>
      </p:sp>
      <p:sp>
        <p:nvSpPr>
          <p:cNvPr id="12" name="Rectangle: Rounded Corners 11"/>
          <p:cNvSpPr/>
          <p:nvPr/>
        </p:nvSpPr>
        <p:spPr>
          <a:xfrm>
            <a:off x="-11202221" y="409169"/>
            <a:ext cx="7054432" cy="800998"/>
          </a:xfrm>
          <a:prstGeom prst="roundRect">
            <a:avLst>
              <a:gd name="adj" fmla="val 27551"/>
            </a:avLst>
          </a:prstGeom>
          <a:solidFill>
            <a:srgbClr val="DF923C">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solidFill>
                <a:srgbClr val="8A4C20"/>
              </a:solidFill>
              <a:latin typeface="Arial" panose="020B0604020202020204" pitchFamily="34" charset="0"/>
              <a:cs typeface="Arial" panose="020B0604020202020204" pitchFamily="34" charset="0"/>
            </a:endParaRPr>
          </a:p>
        </p:txBody>
      </p:sp>
      <p:sp>
        <p:nvSpPr>
          <p:cNvPr id="13" name="Rectangle: Rounded Corners 12"/>
          <p:cNvSpPr/>
          <p:nvPr/>
        </p:nvSpPr>
        <p:spPr>
          <a:xfrm>
            <a:off x="-12211218" y="1427018"/>
            <a:ext cx="7054432" cy="2125473"/>
          </a:xfrm>
          <a:prstGeom prst="roundRect">
            <a:avLst>
              <a:gd name="adj" fmla="val 129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solidFill>
                <a:srgbClr val="DF923C"/>
              </a:solidFill>
              <a:latin typeface="Arial" panose="020B0604020202020204" pitchFamily="34" charset="0"/>
              <a:cs typeface="Arial" panose="020B0604020202020204" pitchFamily="34" charset="0"/>
            </a:endParaRPr>
          </a:p>
        </p:txBody>
      </p:sp>
      <p:sp>
        <p:nvSpPr>
          <p:cNvPr id="3" name="Rectangle: Rounded Corners 2"/>
          <p:cNvSpPr/>
          <p:nvPr/>
        </p:nvSpPr>
        <p:spPr>
          <a:xfrm>
            <a:off x="157048" y="1670050"/>
            <a:ext cx="6877065" cy="3053080"/>
          </a:xfrm>
          <a:prstGeom prst="roundRect">
            <a:avLst>
              <a:gd name="adj" fmla="val 69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Wingdings" panose="05000000000000000000" charset="0"/>
              <a:buChar char="Ø"/>
            </a:pPr>
            <a:r>
              <a:rPr lang="en-US" sz="2800" b="1" dirty="0">
                <a:solidFill>
                  <a:schemeClr val="tx1"/>
                </a:solidFill>
                <a:latin typeface="Arial" panose="020B0604020202020204" pitchFamily="34" charset="0"/>
                <a:cs typeface="Arial" panose="020B0604020202020204" pitchFamily="34" charset="0"/>
              </a:rPr>
              <a:t>Ba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quốc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phòng</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ninh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tổng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hợp</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của</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cả</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hệ</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thống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chính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trị</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kết</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hợp</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với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tộc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thời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đại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sức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mạnh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của</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thế</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trận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quốc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phòng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toàn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gắn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với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thế</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trận</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ninh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nhân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a:t>
            </a:r>
          </a:p>
        </p:txBody>
      </p:sp>
      <p:sp>
        <p:nvSpPr>
          <p:cNvPr id="29" name="Rectangle: Rounded Corners 28"/>
          <p:cNvSpPr/>
          <p:nvPr/>
        </p:nvSpPr>
        <p:spPr>
          <a:xfrm>
            <a:off x="7200848" y="77900"/>
            <a:ext cx="5878830" cy="6629400"/>
          </a:xfrm>
          <a:prstGeom prst="roundRect">
            <a:avLst>
              <a:gd name="adj" fmla="val 3280"/>
            </a:avLst>
          </a:prstGeom>
          <a:solidFill>
            <a:srgbClr val="7A4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TextBox 29"/>
          <p:cNvSpPr txBox="1"/>
          <p:nvPr/>
        </p:nvSpPr>
        <p:spPr>
          <a:xfrm>
            <a:off x="3682828" y="12217666"/>
            <a:ext cx="4826344" cy="1107996"/>
          </a:xfrm>
          <a:prstGeom prst="rect">
            <a:avLst/>
          </a:prstGeom>
          <a:solidFill>
            <a:schemeClr val="bg1"/>
          </a:solidFill>
        </p:spPr>
        <p:txBody>
          <a:bodyPr wrap="square" rtlCol="0">
            <a:spAutoFit/>
          </a:bodyPr>
          <a:lstStyle/>
          <a:p>
            <a:pPr algn="ctr"/>
            <a:r>
              <a:rPr lang="en-US" sz="6600" b="1">
                <a:latin typeface="Arial" panose="020B0604020202020204" pitchFamily="34" charset="0"/>
                <a:cs typeface="Arial" panose="020B0604020202020204" pitchFamily="34" charset="0"/>
              </a:rPr>
              <a:t>Nội Dung 1</a:t>
            </a:r>
          </a:p>
        </p:txBody>
      </p:sp>
      <p:sp>
        <p:nvSpPr>
          <p:cNvPr id="31" name="TextBox 30"/>
          <p:cNvSpPr txBox="1"/>
          <p:nvPr/>
        </p:nvSpPr>
        <p:spPr>
          <a:xfrm>
            <a:off x="4792132" y="18720622"/>
            <a:ext cx="2607734" cy="584775"/>
          </a:xfrm>
          <a:prstGeom prst="rect">
            <a:avLst/>
          </a:prstGeom>
          <a:noFill/>
        </p:spPr>
        <p:txBody>
          <a:bodyPr wrap="square" rtlCol="0">
            <a:spAutoFit/>
          </a:bodyPr>
          <a:lstStyle/>
          <a:p>
            <a:pPr algn="ctr"/>
            <a:r>
              <a:rPr lang="en-US" sz="3200">
                <a:solidFill>
                  <a:srgbClr val="644C00"/>
                </a:solidFill>
                <a:latin typeface="Arial" panose="020B0604020202020204" pitchFamily="34" charset="0"/>
                <a:cs typeface="Arial" panose="020B0604020202020204" pitchFamily="34" charset="0"/>
              </a:rPr>
              <a:t>THE 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p:blipFill>
        <p:spPr>
          <a:xfrm>
            <a:off x="7381198" y="227857"/>
            <a:ext cx="5034302" cy="3232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article__2_-13_29_34_171"/>
          <p:cNvPicPr>
            <a:picLocks noChangeAspect="1"/>
          </p:cNvPicPr>
          <p:nvPr/>
        </p:nvPicPr>
        <p:blipFill>
          <a:blip r:embed="rId4"/>
          <a:stretch>
            <a:fillRect/>
          </a:stretch>
        </p:blipFill>
        <p:spPr>
          <a:xfrm>
            <a:off x="7370506" y="3581654"/>
            <a:ext cx="5034301" cy="30429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Rectangle: Rounded Corners 7"/>
          <p:cNvSpPr/>
          <p:nvPr/>
        </p:nvSpPr>
        <p:spPr>
          <a:xfrm>
            <a:off x="-15129092" y="3750573"/>
            <a:ext cx="5036945" cy="2844799"/>
          </a:xfrm>
          <a:prstGeom prst="roundRect">
            <a:avLst>
              <a:gd name="adj" fmla="val 12092"/>
            </a:avLst>
          </a:prstGeom>
          <a:solidFill>
            <a:srgbClr val="8A4C2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charset="0"/>
              <a:buChar char="Ø"/>
            </a:pPr>
            <a:r>
              <a:rPr lang="en-MY" sz="2600" b="1" dirty="0">
                <a:solidFill>
                  <a:schemeClr val="bg1"/>
                </a:solidFill>
                <a:latin typeface="Arial" panose="020B0604020202020204" pitchFamily="34" charset="0"/>
                <a:cs typeface="Arial" panose="020B0604020202020204" pitchFamily="34" charset="0"/>
                <a:sym typeface="+mn-ea"/>
              </a:rPr>
              <a:t>Hai là, nền quốc phòng và an ninh mang tính chất của dân, do dân, vì dân, phát triển theo hướng toàn dân, toàn diện, độc lập, tự chủ, tự lực, tự cường và ngày càng hiện đại.</a:t>
            </a:r>
            <a:endParaRPr lang="en-MY" sz="2600" b="1" dirty="0">
              <a:solidFill>
                <a:schemeClr val="bg1"/>
              </a:solidFill>
              <a:latin typeface="Arial" panose="020B0604020202020204" pitchFamily="34" charset="0"/>
              <a:cs typeface="Arial" panose="020B0604020202020204" pitchFamily="34" charset="0"/>
            </a:endParaRPr>
          </a:p>
        </p:txBody>
      </p:sp>
      <p:sp>
        <p:nvSpPr>
          <p:cNvPr id="19" name="Rectangle: Rounded Corners 9"/>
          <p:cNvSpPr/>
          <p:nvPr/>
        </p:nvSpPr>
        <p:spPr>
          <a:xfrm>
            <a:off x="-11202035" y="158750"/>
            <a:ext cx="7054215" cy="1069975"/>
          </a:xfrm>
          <a:prstGeom prst="roundRect">
            <a:avLst>
              <a:gd name="adj" fmla="val 275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en-GB" sz="3200" b="1" dirty="0">
                <a:solidFill>
                  <a:schemeClr val="tx1"/>
                </a:solidFill>
                <a:latin typeface="Arial" panose="020B0604020202020204" pitchFamily="34" charset="0"/>
                <a:cs typeface="Arial" panose="020B0604020202020204" pitchFamily="34" charset="0"/>
                <a:sym typeface="+mn-ea"/>
              </a:rPr>
              <a:t>Quan điểm của Đảng về QP-AN trong tình hình hiện nay </a:t>
            </a:r>
          </a:p>
        </p:txBody>
      </p:sp>
      <p:sp>
        <p:nvSpPr>
          <p:cNvPr id="20" name="Rectangle: Rounded Corners 10"/>
          <p:cNvSpPr/>
          <p:nvPr/>
        </p:nvSpPr>
        <p:spPr>
          <a:xfrm>
            <a:off x="-12211050" y="1595755"/>
            <a:ext cx="6682105" cy="1788160"/>
          </a:xfrm>
          <a:prstGeom prst="roundRect">
            <a:avLst>
              <a:gd name="adj" fmla="val 129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charset="0"/>
              <a:buChar char="Ø"/>
            </a:pPr>
            <a:r>
              <a:rPr lang="en-MY" sz="2600" b="1" dirty="0">
                <a:solidFill>
                  <a:schemeClr val="tx1"/>
                </a:solidFill>
                <a:latin typeface="Arial" panose="020B0604020202020204" pitchFamily="34" charset="0"/>
                <a:cs typeface="Arial" panose="020B0604020202020204" pitchFamily="34" charset="0"/>
              </a:rPr>
              <a:t>Một là, quốc phòng, an ninh là vấn đề trọng yếu, thường xuyên của cách mạng Việt Nam.</a:t>
            </a:r>
          </a:p>
        </p:txBody>
      </p:sp>
      <p:sp>
        <p:nvSpPr>
          <p:cNvPr id="28" name="Rectangle: Rounded Corners 2">
            <a:extLst>
              <a:ext uri="{FF2B5EF4-FFF2-40B4-BE49-F238E27FC236}">
                <a16:creationId xmlns:a16="http://schemas.microsoft.com/office/drawing/2014/main" id="{538B519E-EF31-4083-8260-666346BD10BE}"/>
              </a:ext>
            </a:extLst>
          </p:cNvPr>
          <p:cNvSpPr/>
          <p:nvPr/>
        </p:nvSpPr>
        <p:spPr>
          <a:xfrm rot="18240837">
            <a:off x="-8054266" y="11006056"/>
            <a:ext cx="6634480" cy="4109085"/>
          </a:xfrm>
          <a:prstGeom prst="roundRect">
            <a:avLst>
              <a:gd name="adj" fmla="val 69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Wingdings" panose="05000000000000000000" pitchFamily="2" charset="2"/>
              <a:buChar char="v"/>
            </a:pPr>
            <a:r>
              <a:rPr lang="en-US" sz="2800" b="1" dirty="0" err="1">
                <a:solidFill>
                  <a:schemeClr val="tx1"/>
                </a:solidFill>
                <a:latin typeface="Arial" panose="020B0604020202020204" pitchFamily="34" charset="0"/>
                <a:cs typeface="Arial" panose="020B0604020202020204" pitchFamily="34" charset="0"/>
              </a:rPr>
              <a:t>Bốn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tăng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cường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quốc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phòng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giữ</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vững</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ninh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trách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nhiệm</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của</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Đảng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Nhà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nước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của</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toàn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trong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đó</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đội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nhân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Công</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nhân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dân</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lực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lượng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nòng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cốt</a:t>
            </a:r>
            <a:r>
              <a:rPr lang="en-US" sz="2800" b="1" dirty="0">
                <a:solidFill>
                  <a:schemeClr val="tx1"/>
                </a:solidFill>
                <a:latin typeface="Arial" panose="020B0604020202020204" pitchFamily="34" charset="0"/>
                <a:cs typeface="Arial" panose="020B0604020202020204" pitchFamily="34" charset="0"/>
              </a:rPr>
              <a:t>.</a:t>
            </a:r>
          </a:p>
          <a:p>
            <a:pPr marL="457200" indent="-457200" algn="just">
              <a:buFont typeface="Wingdings" panose="05000000000000000000" pitchFamily="2" charset="2"/>
              <a:buChar char="v"/>
            </a:pPr>
            <a:r>
              <a:rPr lang="en-US" sz="2800" b="1" dirty="0" err="1">
                <a:solidFill>
                  <a:schemeClr val="tx1"/>
                </a:solidFill>
                <a:latin typeface="Arial" panose="020B0604020202020204" pitchFamily="34" charset="0"/>
                <a:cs typeface="Arial" panose="020B0604020202020204" pitchFamily="34" charset="0"/>
              </a:rPr>
              <a:t>Năm</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là</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Đảng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lãnh</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đạo</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tuyệt</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đối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trực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tiếp</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về</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mọi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mặt</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đối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với</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quốc</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phòng</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và</a:t>
            </a:r>
            <a:r>
              <a:rPr lang="en-US" sz="2800" b="1" dirty="0">
                <a:solidFill>
                  <a:schemeClr val="tx1"/>
                </a:solidFill>
                <a:latin typeface="Arial" panose="020B0604020202020204" pitchFamily="34" charset="0"/>
                <a:cs typeface="Arial" panose="020B0604020202020204" pitchFamily="34" charset="0"/>
              </a:rPr>
              <a:t> an </a:t>
            </a:r>
            <a:r>
              <a:rPr lang="en-US" sz="2800" b="1" dirty="0" err="1">
                <a:solidFill>
                  <a:schemeClr val="tx1"/>
                </a:solidFill>
                <a:latin typeface="Arial" panose="020B0604020202020204" pitchFamily="34" charset="0"/>
                <a:cs typeface="Arial" panose="020B0604020202020204" pitchFamily="34" charset="0"/>
              </a:rPr>
              <a:t>ninh</a:t>
            </a:r>
            <a:r>
              <a:rPr lang="en-US" sz="2800" b="1" dirty="0">
                <a:solidFill>
                  <a:schemeClr val="tx1"/>
                </a:solidFill>
                <a:latin typeface="Arial" panose="020B0604020202020204" pitchFamily="34" charset="0"/>
                <a:cs typeface="Arial" panose="020B0604020202020204" pitchFamily="34" charset="0"/>
              </a:rPr>
              <a:t>.</a:t>
            </a:r>
          </a:p>
        </p:txBody>
      </p:sp>
      <p:pic>
        <p:nvPicPr>
          <p:cNvPr id="32" name="Picture 3">
            <a:extLst>
              <a:ext uri="{FF2B5EF4-FFF2-40B4-BE49-F238E27FC236}">
                <a16:creationId xmlns:a16="http://schemas.microsoft.com/office/drawing/2014/main" id="{85A2B4FD-8F47-4E8A-A3C9-093F4BEA0D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628378" y="7524565"/>
            <a:ext cx="4727829" cy="2936984"/>
          </a:xfrm>
          <a:prstGeom prst="rect">
            <a:avLst/>
          </a:prstGeom>
          <a:ln>
            <a:noFill/>
          </a:ln>
          <a:effectLst>
            <a:softEdge rad="112500"/>
          </a:effectLst>
        </p:spPr>
      </p:pic>
      <p:pic>
        <p:nvPicPr>
          <p:cNvPr id="33" name="Picture 5">
            <a:extLst>
              <a:ext uri="{FF2B5EF4-FFF2-40B4-BE49-F238E27FC236}">
                <a16:creationId xmlns:a16="http://schemas.microsoft.com/office/drawing/2014/main" id="{DF71F54F-F96B-4527-90C6-E4BE4F7963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47916" y="12771664"/>
            <a:ext cx="4727828" cy="3063703"/>
          </a:xfrm>
          <a:prstGeom prst="rect">
            <a:avLst/>
          </a:prstGeom>
          <a:ln>
            <a:noFill/>
          </a:ln>
          <a:effectLst>
            <a:softEdge rad="112500"/>
          </a:effectLst>
        </p:spPr>
      </p:pic>
      <p:sp>
        <p:nvSpPr>
          <p:cNvPr id="56" name="Rectangle 55">
            <a:extLst>
              <a:ext uri="{FF2B5EF4-FFF2-40B4-BE49-F238E27FC236}">
                <a16:creationId xmlns:a16="http://schemas.microsoft.com/office/drawing/2014/main" id="{ED88CF64-016C-4BBA-9B56-252B235422AA}"/>
              </a:ext>
            </a:extLst>
          </p:cNvPr>
          <p:cNvSpPr/>
          <p:nvPr/>
        </p:nvSpPr>
        <p:spPr>
          <a:xfrm>
            <a:off x="121472" y="6866091"/>
            <a:ext cx="12185523" cy="852055"/>
          </a:xfrm>
          <a:prstGeom prst="rect">
            <a:avLst/>
          </a:prstGeom>
          <a:solidFill>
            <a:srgbClr val="85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GENSWF_SLIDE_UID" val="{7CCEE54A-27DB-48D8-B443-2780C98A4D9C}:265"/>
</p:tagLst>
</file>

<file path=ppt/tags/tag2.xml><?xml version="1.0" encoding="utf-8"?>
<p:tagLst xmlns:a="http://schemas.openxmlformats.org/drawingml/2006/main" xmlns:r="http://schemas.openxmlformats.org/officeDocument/2006/relationships" xmlns:p="http://schemas.openxmlformats.org/presentationml/2006/main">
  <p:tag name="GENSWF_SLIDE_UID" val="{BCE722D1-C6C4-4773-BDE9-5FCE9DF8BCE4}:256"/>
</p:tagLst>
</file>

<file path=ppt/tags/tag3.xml><?xml version="1.0" encoding="utf-8"?>
<p:tagLst xmlns:a="http://schemas.openxmlformats.org/drawingml/2006/main" xmlns:r="http://schemas.openxmlformats.org/officeDocument/2006/relationships" xmlns:p="http://schemas.openxmlformats.org/presentationml/2006/main">
  <p:tag name="GENSWF_SLIDE_UID" val="{281CD81D-F947-4C77-9A00-B01D8326B658}:266"/>
</p:tagLst>
</file>

<file path=ppt/tags/tag4.xml><?xml version="1.0" encoding="utf-8"?>
<p:tagLst xmlns:a="http://schemas.openxmlformats.org/drawingml/2006/main" xmlns:r="http://schemas.openxmlformats.org/officeDocument/2006/relationships" xmlns:p="http://schemas.openxmlformats.org/presentationml/2006/main">
  <p:tag name="GENSWF_SLIDE_UID" val="{91031B30-2FC3-4D89-812A-76263CAB788F}:275"/>
</p:tagLst>
</file>

<file path=ppt/tags/tag5.xml><?xml version="1.0" encoding="utf-8"?>
<p:tagLst xmlns:a="http://schemas.openxmlformats.org/drawingml/2006/main" xmlns:r="http://schemas.openxmlformats.org/officeDocument/2006/relationships" xmlns:p="http://schemas.openxmlformats.org/presentationml/2006/main">
  <p:tag name="GENSWF_SLIDE_UID" val="{6FAB32D4-9D1C-4694-8151-0E23D5C2918F}:257"/>
</p:tagLst>
</file>

<file path=ppt/tags/tag6.xml><?xml version="1.0" encoding="utf-8"?>
<p:tagLst xmlns:a="http://schemas.openxmlformats.org/drawingml/2006/main" xmlns:r="http://schemas.openxmlformats.org/officeDocument/2006/relationships" xmlns:p="http://schemas.openxmlformats.org/presentationml/2006/main">
  <p:tag name="GENSWF_SLIDE_UID" val="{DFFBE0F5-27F1-4478-B58F-C1E28F48F7DE}:258"/>
</p:tagLst>
</file>

<file path=ppt/tags/tag7.xml><?xml version="1.0" encoding="utf-8"?>
<p:tagLst xmlns:a="http://schemas.openxmlformats.org/drawingml/2006/main" xmlns:r="http://schemas.openxmlformats.org/officeDocument/2006/relationships" xmlns:p="http://schemas.openxmlformats.org/presentationml/2006/main">
  <p:tag name="GENSWF_SLIDE_UID" val="{D960CE40-9288-479A-8065-E377FB4B3657}:259"/>
</p:tagLst>
</file>

<file path=ppt/tags/tag8.xml><?xml version="1.0" encoding="utf-8"?>
<p:tagLst xmlns:a="http://schemas.openxmlformats.org/drawingml/2006/main" xmlns:r="http://schemas.openxmlformats.org/officeDocument/2006/relationships" xmlns:p="http://schemas.openxmlformats.org/presentationml/2006/main">
  <p:tag name="GENSWF_SLIDE_UID" val="{F1D04574-0F3A-4F96-81DF-16CF906A4A65}:260"/>
</p:tagLst>
</file>

<file path=ppt/tags/tag9.xml><?xml version="1.0" encoding="utf-8"?>
<p:tagLst xmlns:a="http://schemas.openxmlformats.org/drawingml/2006/main" xmlns:r="http://schemas.openxmlformats.org/officeDocument/2006/relationships" xmlns:p="http://schemas.openxmlformats.org/presentationml/2006/main">
  <p:tag name="GENSWF_SLIDE_UID" val="{3C1C1AA4-87EC-4309-A387-647334BAA3C0}:261"/>
</p:tagLst>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spPr>
      <a:bodyPr rtlCol="0" anchor="ctr"/>
      <a:lstStyle>
        <a:defPPr algn="ctr">
          <a:defRPr>
            <a:latin typeface="Times New Roman" panose="02020603050405020304" pitchFamily="18" charset="0"/>
            <a:cs typeface="Times New Roman" panose="02020603050405020304"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1570</TotalTime>
  <Words>3077</Words>
  <Application>Microsoft Office PowerPoint</Application>
  <PresentationFormat>Widescreen</PresentationFormat>
  <Paragraphs>248</Paragraphs>
  <Slides>34</Slides>
  <Notes>11</Notes>
  <HiddenSlides>0</HiddenSlides>
  <MMClips>3</MMClips>
  <ScaleCrop>false</ScaleCrop>
  <HeadingPairs>
    <vt:vector size="6" baseType="variant">
      <vt:variant>
        <vt:lpstr>Fonts Used</vt:lpstr>
      </vt:variant>
      <vt:variant>
        <vt:i4>15</vt:i4>
      </vt:variant>
      <vt:variant>
        <vt:lpstr>Theme</vt:lpstr>
      </vt:variant>
      <vt:variant>
        <vt:i4>10</vt:i4>
      </vt:variant>
      <vt:variant>
        <vt:lpstr>Slide Titles</vt:lpstr>
      </vt:variant>
      <vt:variant>
        <vt:i4>34</vt:i4>
      </vt:variant>
    </vt:vector>
  </HeadingPairs>
  <TitlesOfParts>
    <vt:vector size="59" baseType="lpstr">
      <vt:lpstr>Arial</vt:lpstr>
      <vt:lpstr>Arial(body)</vt:lpstr>
      <vt:lpstr>Arial\</vt:lpstr>
      <vt:lpstr>Berlin Sans FB Demi</vt:lpstr>
      <vt:lpstr>Calibri</vt:lpstr>
      <vt:lpstr>Calibri Light</vt:lpstr>
      <vt:lpstr>Candara</vt:lpstr>
      <vt:lpstr>Comic Sans MS</vt:lpstr>
      <vt:lpstr>FZ SlugHalf</vt:lpstr>
      <vt:lpstr>Gill Sans Ultra Bold</vt:lpstr>
      <vt:lpstr>Pacifico</vt:lpstr>
      <vt:lpstr>Raleway</vt:lpstr>
      <vt:lpstr>Times New Roman</vt:lpstr>
      <vt:lpstr>Wingdings</vt:lpstr>
      <vt:lpstr>Wingdings 2</vt:lpstr>
      <vt:lpstr>Chủ đề Office</vt:lpstr>
      <vt:lpstr>Office Theme</vt:lpstr>
      <vt:lpstr>1_Office Theme</vt:lpstr>
      <vt:lpstr>2_Office Theme</vt:lpstr>
      <vt:lpstr>3_Office Theme</vt:lpstr>
      <vt:lpstr>4_Office Theme</vt:lpstr>
      <vt:lpstr>5_Office Theme</vt:lpstr>
      <vt:lpstr>6_Office Theme</vt:lpstr>
      <vt:lpstr>7_Office Theme</vt:lpstr>
      <vt:lpstr>8_Office Theme</vt:lpstr>
      <vt:lpstr>PowerPoint Presentation</vt:lpstr>
      <vt:lpstr>PowerPoint Presentation</vt:lpstr>
      <vt:lpstr>PowerPoint Presentation</vt:lpstr>
      <vt:lpstr>1. Khái niệm quốc phòng-an ninh và tầm quan trọng</vt:lpstr>
      <vt:lpstr>PowerPoint Presentation</vt:lpstr>
      <vt:lpstr>PowerPoint Presentation</vt:lpstr>
      <vt:lpstr>2. Chủ trương của Đảng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 Nguyễn</dc:creator>
  <cp:lastModifiedBy>Admin</cp:lastModifiedBy>
  <cp:revision>135</cp:revision>
  <dcterms:created xsi:type="dcterms:W3CDTF">2021-09-22T17:15:26Z</dcterms:created>
  <dcterms:modified xsi:type="dcterms:W3CDTF">2023-08-03T15:59:45Z</dcterms:modified>
</cp:coreProperties>
</file>